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9.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0.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1.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3.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1.jpg" ContentType="image/png"/>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93.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0" r:id="rId4"/>
    <p:sldMasterId id="2147483702" r:id="rId5"/>
    <p:sldMasterId id="2147483714" r:id="rId6"/>
    <p:sldMasterId id="2147483728" r:id="rId7"/>
    <p:sldMasterId id="2147483740" r:id="rId8"/>
    <p:sldMasterId id="2147483757" r:id="rId9"/>
    <p:sldMasterId id="2147483769" r:id="rId10"/>
    <p:sldMasterId id="2147483781" r:id="rId11"/>
    <p:sldMasterId id="2147483793" r:id="rId12"/>
    <p:sldMasterId id="2147483805" r:id="rId13"/>
    <p:sldMasterId id="2147483819" r:id="rId14"/>
  </p:sldMasterIdLst>
  <p:notesMasterIdLst>
    <p:notesMasterId r:id="rId165"/>
  </p:notesMasterIdLst>
  <p:sldIdLst>
    <p:sldId id="256" r:id="rId15"/>
    <p:sldId id="391" r:id="rId16"/>
    <p:sldId id="392" r:id="rId17"/>
    <p:sldId id="393" r:id="rId18"/>
    <p:sldId id="394" r:id="rId19"/>
    <p:sldId id="395" r:id="rId20"/>
    <p:sldId id="40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 id="354" r:id="rId117"/>
    <p:sldId id="355" r:id="rId118"/>
    <p:sldId id="356" r:id="rId119"/>
    <p:sldId id="357" r:id="rId120"/>
    <p:sldId id="358" r:id="rId121"/>
    <p:sldId id="359" r:id="rId122"/>
    <p:sldId id="360" r:id="rId123"/>
    <p:sldId id="361" r:id="rId124"/>
    <p:sldId id="362" r:id="rId125"/>
    <p:sldId id="363" r:id="rId126"/>
    <p:sldId id="364" r:id="rId127"/>
    <p:sldId id="365" r:id="rId128"/>
    <p:sldId id="271" r:id="rId129"/>
    <p:sldId id="366" r:id="rId130"/>
    <p:sldId id="367" r:id="rId131"/>
    <p:sldId id="368" r:id="rId132"/>
    <p:sldId id="369" r:id="rId133"/>
    <p:sldId id="370" r:id="rId134"/>
    <p:sldId id="371" r:id="rId135"/>
    <p:sldId id="375" r:id="rId136"/>
    <p:sldId id="376" r:id="rId137"/>
    <p:sldId id="377" r:id="rId138"/>
    <p:sldId id="378" r:id="rId139"/>
    <p:sldId id="380" r:id="rId140"/>
    <p:sldId id="381" r:id="rId141"/>
    <p:sldId id="379" r:id="rId142"/>
    <p:sldId id="382" r:id="rId143"/>
    <p:sldId id="384" r:id="rId144"/>
    <p:sldId id="385" r:id="rId145"/>
    <p:sldId id="386" r:id="rId146"/>
    <p:sldId id="387" r:id="rId147"/>
    <p:sldId id="388" r:id="rId148"/>
    <p:sldId id="389" r:id="rId149"/>
    <p:sldId id="390" r:id="rId150"/>
    <p:sldId id="408" r:id="rId151"/>
    <p:sldId id="374" r:id="rId152"/>
    <p:sldId id="383" r:id="rId153"/>
    <p:sldId id="372" r:id="rId154"/>
    <p:sldId id="373" r:id="rId155"/>
    <p:sldId id="410" r:id="rId156"/>
    <p:sldId id="411" r:id="rId157"/>
    <p:sldId id="412" r:id="rId158"/>
    <p:sldId id="413" r:id="rId159"/>
    <p:sldId id="414" r:id="rId160"/>
    <p:sldId id="416" r:id="rId161"/>
    <p:sldId id="417" r:id="rId162"/>
    <p:sldId id="418" r:id="rId163"/>
    <p:sldId id="409" r:id="rId1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4660"/>
  </p:normalViewPr>
  <p:slideViewPr>
    <p:cSldViewPr snapToGrid="0">
      <p:cViewPr varScale="1">
        <p:scale>
          <a:sx n="66" d="100"/>
          <a:sy n="66" d="100"/>
        </p:scale>
        <p:origin x="66" y="18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slide" Target="slides/slide124.xml"/><Relationship Id="rId159" Type="http://schemas.openxmlformats.org/officeDocument/2006/relationships/slide" Target="slides/slide145.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53" Type="http://schemas.openxmlformats.org/officeDocument/2006/relationships/slide" Target="slides/slide39.xml"/><Relationship Id="rId74" Type="http://schemas.openxmlformats.org/officeDocument/2006/relationships/slide" Target="slides/slide60.xml"/><Relationship Id="rId128" Type="http://schemas.openxmlformats.org/officeDocument/2006/relationships/slide" Target="slides/slide114.xml"/><Relationship Id="rId149" Type="http://schemas.openxmlformats.org/officeDocument/2006/relationships/slide" Target="slides/slide135.xml"/><Relationship Id="rId5" Type="http://schemas.openxmlformats.org/officeDocument/2006/relationships/slideMaster" Target="slideMasters/slideMaster5.xml"/><Relationship Id="rId95" Type="http://schemas.openxmlformats.org/officeDocument/2006/relationships/slide" Target="slides/slide81.xml"/><Relationship Id="rId160" Type="http://schemas.openxmlformats.org/officeDocument/2006/relationships/slide" Target="slides/slide146.xml"/><Relationship Id="rId22" Type="http://schemas.openxmlformats.org/officeDocument/2006/relationships/slide" Target="slides/slide8.xml"/><Relationship Id="rId43" Type="http://schemas.openxmlformats.org/officeDocument/2006/relationships/slide" Target="slides/slide29.xml"/><Relationship Id="rId64" Type="http://schemas.openxmlformats.org/officeDocument/2006/relationships/slide" Target="slides/slide50.xml"/><Relationship Id="rId118" Type="http://schemas.openxmlformats.org/officeDocument/2006/relationships/slide" Target="slides/slide104.xml"/><Relationship Id="rId139" Type="http://schemas.openxmlformats.org/officeDocument/2006/relationships/slide" Target="slides/slide125.xml"/><Relationship Id="rId85" Type="http://schemas.openxmlformats.org/officeDocument/2006/relationships/slide" Target="slides/slide71.xml"/><Relationship Id="rId150" Type="http://schemas.openxmlformats.org/officeDocument/2006/relationships/slide" Target="slides/slide136.xml"/><Relationship Id="rId12" Type="http://schemas.openxmlformats.org/officeDocument/2006/relationships/slideMaster" Target="slideMasters/slideMaster12.xml"/><Relationship Id="rId33" Type="http://schemas.openxmlformats.org/officeDocument/2006/relationships/slide" Target="slides/slide19.xml"/><Relationship Id="rId108" Type="http://schemas.openxmlformats.org/officeDocument/2006/relationships/slide" Target="slides/slide94.xml"/><Relationship Id="rId129" Type="http://schemas.openxmlformats.org/officeDocument/2006/relationships/slide" Target="slides/slide115.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40" Type="http://schemas.openxmlformats.org/officeDocument/2006/relationships/slide" Target="slides/slide126.xml"/><Relationship Id="rId145" Type="http://schemas.openxmlformats.org/officeDocument/2006/relationships/slide" Target="slides/slide131.xml"/><Relationship Id="rId161" Type="http://schemas.openxmlformats.org/officeDocument/2006/relationships/slide" Target="slides/slide147.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openxmlformats.org/officeDocument/2006/relationships/slide" Target="slides/slide116.xml"/><Relationship Id="rId135" Type="http://schemas.openxmlformats.org/officeDocument/2006/relationships/slide" Target="slides/slide121.xml"/><Relationship Id="rId151" Type="http://schemas.openxmlformats.org/officeDocument/2006/relationships/slide" Target="slides/slide137.xml"/><Relationship Id="rId156" Type="http://schemas.openxmlformats.org/officeDocument/2006/relationships/slide" Target="slides/slide142.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141" Type="http://schemas.openxmlformats.org/officeDocument/2006/relationships/slide" Target="slides/slide127.xml"/><Relationship Id="rId146" Type="http://schemas.openxmlformats.org/officeDocument/2006/relationships/slide" Target="slides/slide132.xml"/><Relationship Id="rId16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162" Type="http://schemas.openxmlformats.org/officeDocument/2006/relationships/slide" Target="slides/slide148.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slide" Target="slides/slide122.xml"/><Relationship Id="rId157" Type="http://schemas.openxmlformats.org/officeDocument/2006/relationships/slide" Target="slides/slide143.xml"/><Relationship Id="rId61" Type="http://schemas.openxmlformats.org/officeDocument/2006/relationships/slide" Target="slides/slide47.xml"/><Relationship Id="rId82" Type="http://schemas.openxmlformats.org/officeDocument/2006/relationships/slide" Target="slides/slide68.xml"/><Relationship Id="rId152" Type="http://schemas.openxmlformats.org/officeDocument/2006/relationships/slide" Target="slides/slide138.xml"/><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147" Type="http://schemas.openxmlformats.org/officeDocument/2006/relationships/slide" Target="slides/slide133.xml"/><Relationship Id="rId168"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142" Type="http://schemas.openxmlformats.org/officeDocument/2006/relationships/slide" Target="slides/slide128.xml"/><Relationship Id="rId163" Type="http://schemas.openxmlformats.org/officeDocument/2006/relationships/slide" Target="slides/slide149.xml"/><Relationship Id="rId3" Type="http://schemas.openxmlformats.org/officeDocument/2006/relationships/slideMaster" Target="slideMasters/slideMaster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slide" Target="slides/slide123.xml"/><Relationship Id="rId158" Type="http://schemas.openxmlformats.org/officeDocument/2006/relationships/slide" Target="slides/slide144.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3" Type="http://schemas.openxmlformats.org/officeDocument/2006/relationships/slide" Target="slides/slide139.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10.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143" Type="http://schemas.openxmlformats.org/officeDocument/2006/relationships/slide" Target="slides/slide129.xml"/><Relationship Id="rId148" Type="http://schemas.openxmlformats.org/officeDocument/2006/relationships/slide" Target="slides/slide134.xml"/><Relationship Id="rId164" Type="http://schemas.openxmlformats.org/officeDocument/2006/relationships/slide" Target="slides/slide150.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slide" Target="slides/slide119.xml"/><Relationship Id="rId154" Type="http://schemas.openxmlformats.org/officeDocument/2006/relationships/slide" Target="slides/slide140.xml"/><Relationship Id="rId16" Type="http://schemas.openxmlformats.org/officeDocument/2006/relationships/slide" Target="slides/slide2.xml"/><Relationship Id="rId37" Type="http://schemas.openxmlformats.org/officeDocument/2006/relationships/slide" Target="slides/slide23.xml"/><Relationship Id="rId58" Type="http://schemas.openxmlformats.org/officeDocument/2006/relationships/slide" Target="slides/slide44.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44" Type="http://schemas.openxmlformats.org/officeDocument/2006/relationships/slide" Target="slides/slide130.xml"/><Relationship Id="rId90" Type="http://schemas.openxmlformats.org/officeDocument/2006/relationships/slide" Target="slides/slide76.xml"/><Relationship Id="rId165" Type="http://schemas.openxmlformats.org/officeDocument/2006/relationships/notesMaster" Target="notesMasters/notesMaster1.xml"/><Relationship Id="rId27" Type="http://schemas.openxmlformats.org/officeDocument/2006/relationships/slide" Target="slides/slide13.xml"/><Relationship Id="rId48" Type="http://schemas.openxmlformats.org/officeDocument/2006/relationships/slide" Target="slides/slide34.xml"/><Relationship Id="rId69" Type="http://schemas.openxmlformats.org/officeDocument/2006/relationships/slide" Target="slides/slide55.xml"/><Relationship Id="rId113" Type="http://schemas.openxmlformats.org/officeDocument/2006/relationships/slide" Target="slides/slide99.xml"/><Relationship Id="rId134" Type="http://schemas.openxmlformats.org/officeDocument/2006/relationships/slide" Target="slides/slide120.xml"/><Relationship Id="rId80" Type="http://schemas.openxmlformats.org/officeDocument/2006/relationships/slide" Target="slides/slide66.xml"/><Relationship Id="rId155" Type="http://schemas.openxmlformats.org/officeDocument/2006/relationships/slide" Target="slides/slide141.xml"/><Relationship Id="rId17" Type="http://schemas.openxmlformats.org/officeDocument/2006/relationships/slide" Target="slides/slide3.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24" Type="http://schemas.openxmlformats.org/officeDocument/2006/relationships/slide" Target="slides/slide1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64070-B789-4B98-9A38-E18386472E92}" type="doc">
      <dgm:prSet loTypeId="urn:microsoft.com/office/officeart/2005/8/layout/vList3#1" loCatId="list" qsTypeId="urn:microsoft.com/office/officeart/2005/8/quickstyle/simple1" qsCatId="simple" csTypeId="urn:microsoft.com/office/officeart/2005/8/colors/accent1_2" csCatId="accent1" phldr="1"/>
      <dgm:spPr/>
    </dgm:pt>
    <dgm:pt modelId="{783F721A-C578-48E3-98BC-6BE9B738B2E4}" type="pres">
      <dgm:prSet presAssocID="{D3B64070-B789-4B98-9A38-E18386472E92}" presName="linearFlow" presStyleCnt="0">
        <dgm:presLayoutVars>
          <dgm:dir/>
          <dgm:resizeHandles val="exact"/>
        </dgm:presLayoutVars>
      </dgm:prSet>
      <dgm:spPr/>
    </dgm:pt>
  </dgm:ptLst>
  <dgm:cxnLst>
    <dgm:cxn modelId="{A19B8D09-1090-4A07-8549-311546CE1CF2}" type="presOf" srcId="{D3B64070-B789-4B98-9A38-E18386472E92}" destId="{783F721A-C578-48E3-98BC-6BE9B738B2E4}" srcOrd="0"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258351-3D8A-464E-BD63-87B255522263}" type="doc">
      <dgm:prSet loTypeId="urn:microsoft.com/office/officeart/2005/8/layout/equation2" loCatId="process" qsTypeId="urn:microsoft.com/office/officeart/2005/8/quickstyle/simple1" qsCatId="simple" csTypeId="urn:microsoft.com/office/officeart/2005/8/colors/accent1_2" csCatId="accent1" phldr="1"/>
      <dgm:spPr/>
    </dgm:pt>
    <dgm:pt modelId="{8590431D-BA49-49E6-8B1C-D3103D5A4141}">
      <dgm:prSet phldrT="[文本]"/>
      <dgm:spPr>
        <a:solidFill>
          <a:schemeClr val="accent3">
            <a:lumMod val="75000"/>
          </a:schemeClr>
        </a:solidFill>
      </dgm:spPr>
      <dgm:t>
        <a:bodyPr/>
        <a:lstStyle/>
        <a:p>
          <a:r>
            <a:rPr lang="zh-CN" altLang="en-US" dirty="0" smtClean="0"/>
            <a:t>充饥用干吃粮面</a:t>
          </a:r>
          <a:endParaRPr lang="zh-CN" altLang="en-US" dirty="0"/>
        </a:p>
      </dgm:t>
    </dgm:pt>
    <dgm:pt modelId="{AD2BADF5-1936-4D8C-93EC-D1436A2E055F}" type="parTrans" cxnId="{95E86B52-646F-41A2-BBC6-1F4E083B752F}">
      <dgm:prSet/>
      <dgm:spPr/>
      <dgm:t>
        <a:bodyPr/>
        <a:lstStyle/>
        <a:p>
          <a:endParaRPr lang="zh-CN" altLang="en-US"/>
        </a:p>
      </dgm:t>
    </dgm:pt>
    <dgm:pt modelId="{BA334750-3517-4D91-A000-FED5789FA70A}" type="sibTrans" cxnId="{95E86B52-646F-41A2-BBC6-1F4E083B752F}">
      <dgm:prSet/>
      <dgm:spPr/>
      <dgm:t>
        <a:bodyPr/>
        <a:lstStyle/>
        <a:p>
          <a:endParaRPr lang="zh-CN" altLang="en-US"/>
        </a:p>
      </dgm:t>
    </dgm:pt>
    <dgm:pt modelId="{945998E3-E59A-4AA6-A82C-026AC0A7962D}">
      <dgm:prSet phldrT="[文本]"/>
      <dgm:spPr>
        <a:solidFill>
          <a:srgbClr val="C00000"/>
        </a:solidFill>
      </dgm:spPr>
      <dgm:t>
        <a:bodyPr/>
        <a:lstStyle/>
        <a:p>
          <a:r>
            <a:rPr lang="zh-CN" altLang="en-US" dirty="0" smtClean="0"/>
            <a:t>干吃面</a:t>
          </a:r>
          <a:endParaRPr lang="zh-CN" altLang="en-US" dirty="0"/>
        </a:p>
      </dgm:t>
    </dgm:pt>
    <dgm:pt modelId="{AFA89AFF-479E-44AD-ADE7-8263601858DA}" type="parTrans" cxnId="{D30F6827-22FE-4312-9FFC-9039CA904060}">
      <dgm:prSet/>
      <dgm:spPr/>
      <dgm:t>
        <a:bodyPr/>
        <a:lstStyle/>
        <a:p>
          <a:endParaRPr lang="zh-CN" altLang="en-US"/>
        </a:p>
      </dgm:t>
    </dgm:pt>
    <dgm:pt modelId="{87D72B93-6889-4D16-B6FC-A8626292F3E6}" type="sibTrans" cxnId="{D30F6827-22FE-4312-9FFC-9039CA904060}">
      <dgm:prSet/>
      <dgm:spPr/>
      <dgm:t>
        <a:bodyPr/>
        <a:lstStyle/>
        <a:p>
          <a:endParaRPr lang="zh-CN" altLang="en-US"/>
        </a:p>
      </dgm:t>
    </dgm:pt>
    <dgm:pt modelId="{B72F3098-0A1D-4BF5-B5A3-1BB58686350F}">
      <dgm:prSet phldrT="[文本]"/>
      <dgm:spPr>
        <a:solidFill>
          <a:schemeClr val="accent3">
            <a:lumMod val="75000"/>
          </a:schemeClr>
        </a:solidFill>
      </dgm:spPr>
      <dgm:t>
        <a:bodyPr/>
        <a:lstStyle/>
        <a:p>
          <a:r>
            <a:rPr lang="zh-CN" altLang="en-US" dirty="0" smtClean="0"/>
            <a:t>休闲型干吃面</a:t>
          </a:r>
          <a:endParaRPr lang="zh-CN" altLang="en-US" dirty="0"/>
        </a:p>
      </dgm:t>
    </dgm:pt>
    <dgm:pt modelId="{6DBC424B-C4C6-40A1-BD12-7A189D2A6AB8}" type="sibTrans" cxnId="{F9CBD146-D5AA-4BED-964F-147C90C35047}">
      <dgm:prSet/>
      <dgm:spPr/>
      <dgm:t>
        <a:bodyPr/>
        <a:lstStyle/>
        <a:p>
          <a:endParaRPr lang="zh-CN" altLang="en-US"/>
        </a:p>
      </dgm:t>
    </dgm:pt>
    <dgm:pt modelId="{CD4E660B-CB21-433F-A7E4-949F2D7475AC}" type="parTrans" cxnId="{F9CBD146-D5AA-4BED-964F-147C90C35047}">
      <dgm:prSet/>
      <dgm:spPr/>
      <dgm:t>
        <a:bodyPr/>
        <a:lstStyle/>
        <a:p>
          <a:endParaRPr lang="zh-CN" altLang="en-US"/>
        </a:p>
      </dgm:t>
    </dgm:pt>
    <dgm:pt modelId="{217A310C-30BD-4CB3-8358-3B8F0968C020}" type="pres">
      <dgm:prSet presAssocID="{2E258351-3D8A-464E-BD63-87B255522263}" presName="Name0" presStyleCnt="0">
        <dgm:presLayoutVars>
          <dgm:dir/>
          <dgm:resizeHandles val="exact"/>
        </dgm:presLayoutVars>
      </dgm:prSet>
      <dgm:spPr/>
    </dgm:pt>
    <dgm:pt modelId="{CB883C8D-03E4-4224-97D3-2569CB1DDF06}" type="pres">
      <dgm:prSet presAssocID="{2E258351-3D8A-464E-BD63-87B255522263}" presName="vNodes" presStyleCnt="0"/>
      <dgm:spPr/>
    </dgm:pt>
    <dgm:pt modelId="{769CE3DD-E99F-4CA7-8576-D2D33575CBA5}" type="pres">
      <dgm:prSet presAssocID="{B72F3098-0A1D-4BF5-B5A3-1BB58686350F}" presName="node" presStyleLbl="node1" presStyleIdx="0" presStyleCnt="3" custLinFactX="100000" custLinFactY="2571" custLinFactNeighborX="167528" custLinFactNeighborY="100000">
        <dgm:presLayoutVars>
          <dgm:bulletEnabled val="1"/>
        </dgm:presLayoutVars>
      </dgm:prSet>
      <dgm:spPr/>
      <dgm:t>
        <a:bodyPr/>
        <a:lstStyle/>
        <a:p>
          <a:endParaRPr lang="zh-CN" altLang="en-US"/>
        </a:p>
      </dgm:t>
    </dgm:pt>
    <dgm:pt modelId="{4A7335AA-31AE-4EAC-9980-311DE2ADE446}" type="pres">
      <dgm:prSet presAssocID="{6DBC424B-C4C6-40A1-BD12-7A189D2A6AB8}" presName="spacerT" presStyleCnt="0"/>
      <dgm:spPr/>
    </dgm:pt>
    <dgm:pt modelId="{D7FB970C-F373-4DA3-A1C7-FB1822C548F6}" type="pres">
      <dgm:prSet presAssocID="{6DBC424B-C4C6-40A1-BD12-7A189D2A6AB8}" presName="sibTrans" presStyleLbl="sibTrans2D1" presStyleIdx="0" presStyleCnt="2" custLinFactX="200000" custLinFactNeighborX="250199" custLinFactNeighborY="1"/>
      <dgm:spPr/>
      <dgm:t>
        <a:bodyPr/>
        <a:lstStyle/>
        <a:p>
          <a:endParaRPr lang="zh-CN" altLang="en-US"/>
        </a:p>
      </dgm:t>
    </dgm:pt>
    <dgm:pt modelId="{12A79B3B-74BE-4702-8F31-244827508514}" type="pres">
      <dgm:prSet presAssocID="{6DBC424B-C4C6-40A1-BD12-7A189D2A6AB8}" presName="spacerB" presStyleCnt="0"/>
      <dgm:spPr/>
    </dgm:pt>
    <dgm:pt modelId="{9DACDAA1-5210-41E4-8CE1-472302D83600}" type="pres">
      <dgm:prSet presAssocID="{8590431D-BA49-49E6-8B1C-D3103D5A4141}" presName="node" presStyleLbl="node1" presStyleIdx="1" presStyleCnt="3" custLinFactX="100000" custLinFactNeighborX="172390" custLinFactNeighborY="-97834">
        <dgm:presLayoutVars>
          <dgm:bulletEnabled val="1"/>
        </dgm:presLayoutVars>
      </dgm:prSet>
      <dgm:spPr/>
      <dgm:t>
        <a:bodyPr/>
        <a:lstStyle/>
        <a:p>
          <a:endParaRPr lang="zh-CN" altLang="en-US"/>
        </a:p>
      </dgm:t>
    </dgm:pt>
    <dgm:pt modelId="{23390EF5-602B-4D77-97A6-E957577F33C5}" type="pres">
      <dgm:prSet presAssocID="{2E258351-3D8A-464E-BD63-87B255522263}" presName="sibTransLast" presStyleLbl="sibTrans2D1" presStyleIdx="1" presStyleCnt="2" custAng="0" custLinFactX="77987" custLinFactNeighborX="100000" custLinFactNeighborY="4395"/>
      <dgm:spPr>
        <a:prstGeom prst="rightArrow">
          <a:avLst/>
        </a:prstGeom>
      </dgm:spPr>
      <dgm:t>
        <a:bodyPr/>
        <a:lstStyle/>
        <a:p>
          <a:endParaRPr lang="zh-CN" altLang="en-US"/>
        </a:p>
      </dgm:t>
    </dgm:pt>
    <dgm:pt modelId="{ADC56ADC-0D43-496F-8A66-82F41E7CDBDD}" type="pres">
      <dgm:prSet presAssocID="{2E258351-3D8A-464E-BD63-87B255522263}" presName="connectorText" presStyleLbl="sibTrans2D1" presStyleIdx="1" presStyleCnt="2"/>
      <dgm:spPr/>
      <dgm:t>
        <a:bodyPr/>
        <a:lstStyle/>
        <a:p>
          <a:endParaRPr lang="zh-CN" altLang="en-US"/>
        </a:p>
      </dgm:t>
    </dgm:pt>
    <dgm:pt modelId="{962725DF-3FE0-4527-AD5C-84A0FD345218}" type="pres">
      <dgm:prSet presAssocID="{2E258351-3D8A-464E-BD63-87B255522263}" presName="lastNode" presStyleLbl="node1" presStyleIdx="2" presStyleCnt="3" custLinFactX="-60000" custLinFactNeighborX="-100000" custLinFactNeighborY="0">
        <dgm:presLayoutVars>
          <dgm:bulletEnabled val="1"/>
        </dgm:presLayoutVars>
      </dgm:prSet>
      <dgm:spPr/>
      <dgm:t>
        <a:bodyPr/>
        <a:lstStyle/>
        <a:p>
          <a:endParaRPr lang="zh-CN" altLang="en-US"/>
        </a:p>
      </dgm:t>
    </dgm:pt>
  </dgm:ptLst>
  <dgm:cxnLst>
    <dgm:cxn modelId="{6151D8EF-3504-4178-A6A4-B6EF548E8A13}" type="presOf" srcId="{BA334750-3517-4D91-A000-FED5789FA70A}" destId="{ADC56ADC-0D43-496F-8A66-82F41E7CDBDD}" srcOrd="1" destOrd="0" presId="urn:microsoft.com/office/officeart/2005/8/layout/equation2"/>
    <dgm:cxn modelId="{D30F6827-22FE-4312-9FFC-9039CA904060}" srcId="{2E258351-3D8A-464E-BD63-87B255522263}" destId="{945998E3-E59A-4AA6-A82C-026AC0A7962D}" srcOrd="2" destOrd="0" parTransId="{AFA89AFF-479E-44AD-ADE7-8263601858DA}" sibTransId="{87D72B93-6889-4D16-B6FC-A8626292F3E6}"/>
    <dgm:cxn modelId="{7EC2B7E3-5984-4043-9DB0-FDB7D45DB5AF}" type="presOf" srcId="{BA334750-3517-4D91-A000-FED5789FA70A}" destId="{23390EF5-602B-4D77-97A6-E957577F33C5}" srcOrd="0" destOrd="0" presId="urn:microsoft.com/office/officeart/2005/8/layout/equation2"/>
    <dgm:cxn modelId="{F9CBD146-D5AA-4BED-964F-147C90C35047}" srcId="{2E258351-3D8A-464E-BD63-87B255522263}" destId="{B72F3098-0A1D-4BF5-B5A3-1BB58686350F}" srcOrd="0" destOrd="0" parTransId="{CD4E660B-CB21-433F-A7E4-949F2D7475AC}" sibTransId="{6DBC424B-C4C6-40A1-BD12-7A189D2A6AB8}"/>
    <dgm:cxn modelId="{2177906B-73FB-4C42-8169-D20EC19C5DE4}" type="presOf" srcId="{8590431D-BA49-49E6-8B1C-D3103D5A4141}" destId="{9DACDAA1-5210-41E4-8CE1-472302D83600}" srcOrd="0" destOrd="0" presId="urn:microsoft.com/office/officeart/2005/8/layout/equation2"/>
    <dgm:cxn modelId="{95E86B52-646F-41A2-BBC6-1F4E083B752F}" srcId="{2E258351-3D8A-464E-BD63-87B255522263}" destId="{8590431D-BA49-49E6-8B1C-D3103D5A4141}" srcOrd="1" destOrd="0" parTransId="{AD2BADF5-1936-4D8C-93EC-D1436A2E055F}" sibTransId="{BA334750-3517-4D91-A000-FED5789FA70A}"/>
    <dgm:cxn modelId="{F1FD2AAF-AF28-48B7-A224-A54E5B65FD14}" type="presOf" srcId="{6DBC424B-C4C6-40A1-BD12-7A189D2A6AB8}" destId="{D7FB970C-F373-4DA3-A1C7-FB1822C548F6}" srcOrd="0" destOrd="0" presId="urn:microsoft.com/office/officeart/2005/8/layout/equation2"/>
    <dgm:cxn modelId="{370B09C0-9A58-4EBD-8A6D-A4F58038643A}" type="presOf" srcId="{945998E3-E59A-4AA6-A82C-026AC0A7962D}" destId="{962725DF-3FE0-4527-AD5C-84A0FD345218}" srcOrd="0" destOrd="0" presId="urn:microsoft.com/office/officeart/2005/8/layout/equation2"/>
    <dgm:cxn modelId="{6D77B4C3-1887-4D7A-B5D9-865FC55E80CF}" type="presOf" srcId="{B72F3098-0A1D-4BF5-B5A3-1BB58686350F}" destId="{769CE3DD-E99F-4CA7-8576-D2D33575CBA5}" srcOrd="0" destOrd="0" presId="urn:microsoft.com/office/officeart/2005/8/layout/equation2"/>
    <dgm:cxn modelId="{BFCC83C6-5E74-4494-9830-26E09AFC8B70}" type="presOf" srcId="{2E258351-3D8A-464E-BD63-87B255522263}" destId="{217A310C-30BD-4CB3-8358-3B8F0968C020}" srcOrd="0" destOrd="0" presId="urn:microsoft.com/office/officeart/2005/8/layout/equation2"/>
    <dgm:cxn modelId="{02B0B044-56F3-42EB-91A2-50A753D125BC}" type="presParOf" srcId="{217A310C-30BD-4CB3-8358-3B8F0968C020}" destId="{CB883C8D-03E4-4224-97D3-2569CB1DDF06}" srcOrd="0" destOrd="0" presId="urn:microsoft.com/office/officeart/2005/8/layout/equation2"/>
    <dgm:cxn modelId="{9BD84C01-1B47-42FE-B33A-8F11D7A4EA49}" type="presParOf" srcId="{CB883C8D-03E4-4224-97D3-2569CB1DDF06}" destId="{769CE3DD-E99F-4CA7-8576-D2D33575CBA5}" srcOrd="0" destOrd="0" presId="urn:microsoft.com/office/officeart/2005/8/layout/equation2"/>
    <dgm:cxn modelId="{6D849930-D6EB-4BC4-AA3C-6B3EF43D48B0}" type="presParOf" srcId="{CB883C8D-03E4-4224-97D3-2569CB1DDF06}" destId="{4A7335AA-31AE-4EAC-9980-311DE2ADE446}" srcOrd="1" destOrd="0" presId="urn:microsoft.com/office/officeart/2005/8/layout/equation2"/>
    <dgm:cxn modelId="{726FCF00-B983-4AF3-8A90-C7075EB1F759}" type="presParOf" srcId="{CB883C8D-03E4-4224-97D3-2569CB1DDF06}" destId="{D7FB970C-F373-4DA3-A1C7-FB1822C548F6}" srcOrd="2" destOrd="0" presId="urn:microsoft.com/office/officeart/2005/8/layout/equation2"/>
    <dgm:cxn modelId="{7FB6E4D5-CF92-4D92-AEB9-FD3E83B34863}" type="presParOf" srcId="{CB883C8D-03E4-4224-97D3-2569CB1DDF06}" destId="{12A79B3B-74BE-4702-8F31-244827508514}" srcOrd="3" destOrd="0" presId="urn:microsoft.com/office/officeart/2005/8/layout/equation2"/>
    <dgm:cxn modelId="{E066FFAE-335D-4C37-BF6B-79073F0F1BE6}" type="presParOf" srcId="{CB883C8D-03E4-4224-97D3-2569CB1DDF06}" destId="{9DACDAA1-5210-41E4-8CE1-472302D83600}" srcOrd="4" destOrd="0" presId="urn:microsoft.com/office/officeart/2005/8/layout/equation2"/>
    <dgm:cxn modelId="{D4DE49A5-B9B4-4625-BE16-DA29ED6C576B}" type="presParOf" srcId="{217A310C-30BD-4CB3-8358-3B8F0968C020}" destId="{23390EF5-602B-4D77-97A6-E957577F33C5}" srcOrd="1" destOrd="0" presId="urn:microsoft.com/office/officeart/2005/8/layout/equation2"/>
    <dgm:cxn modelId="{2F1EFB0B-5B81-4A16-802E-2B2DDF9F33BA}" type="presParOf" srcId="{23390EF5-602B-4D77-97A6-E957577F33C5}" destId="{ADC56ADC-0D43-496F-8A66-82F41E7CDBDD}" srcOrd="0" destOrd="0" presId="urn:microsoft.com/office/officeart/2005/8/layout/equation2"/>
    <dgm:cxn modelId="{4AB9AE3D-09E3-4702-9076-6FF7878AA868}" type="presParOf" srcId="{217A310C-30BD-4CB3-8358-3B8F0968C020}" destId="{962725DF-3FE0-4527-AD5C-84A0FD345218}"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3866-728D-4300-A307-BEC40F488516}" type="datetimeFigureOut">
              <a:rPr lang="zh-CN" altLang="en-US" smtClean="0"/>
              <a:t>2013/12/16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5B455-B6BB-4E17-95EF-AF4008F5713F}" type="slidenum">
              <a:rPr lang="zh-CN" altLang="en-US" smtClean="0"/>
              <a:t>‹#›</a:t>
            </a:fld>
            <a:endParaRPr lang="zh-CN" altLang="en-US"/>
          </a:p>
        </p:txBody>
      </p:sp>
    </p:spTree>
    <p:extLst>
      <p:ext uri="{BB962C8B-B14F-4D97-AF65-F5344CB8AC3E}">
        <p14:creationId xmlns:p14="http://schemas.microsoft.com/office/powerpoint/2010/main" val="4046124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DE810C9-B96A-A74F-86FD-FE413B68E633}" type="slidenum">
              <a:rPr kumimoji="1" lang="zh-CN" altLang="en-US" smtClean="0">
                <a:solidFill>
                  <a:prstClr val="black"/>
                </a:solidFill>
              </a:rPr>
              <a:pPr/>
              <a:t>39</a:t>
            </a:fld>
            <a:endParaRPr kumimoji="1" lang="zh-CN" altLang="en-US">
              <a:solidFill>
                <a:prstClr val="black"/>
              </a:solidFill>
            </a:endParaRPr>
          </a:p>
        </p:txBody>
      </p:sp>
    </p:spTree>
    <p:extLst>
      <p:ext uri="{BB962C8B-B14F-4D97-AF65-F5344CB8AC3E}">
        <p14:creationId xmlns:p14="http://schemas.microsoft.com/office/powerpoint/2010/main" val="79249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F20961-E658-4F48-8AEC-2E7C8A23B3A3}" type="slidenum">
              <a:rPr lang="zh-CN" altLang="en-US" smtClean="0">
                <a:solidFill>
                  <a:prstClr val="black"/>
                </a:solidFill>
              </a:rPr>
              <a:pPr/>
              <a:t>62</a:t>
            </a:fld>
            <a:endParaRPr lang="zh-CN" altLang="en-US">
              <a:solidFill>
                <a:prstClr val="black"/>
              </a:solidFill>
            </a:endParaRPr>
          </a:p>
        </p:txBody>
      </p:sp>
    </p:spTree>
    <p:extLst>
      <p:ext uri="{BB962C8B-B14F-4D97-AF65-F5344CB8AC3E}">
        <p14:creationId xmlns:p14="http://schemas.microsoft.com/office/powerpoint/2010/main" val="190017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F20961-E658-4F48-8AEC-2E7C8A23B3A3}"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val="188828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F20961-E658-4F48-8AEC-2E7C8A23B3A3}"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val="1867070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F20961-E658-4F48-8AEC-2E7C8A23B3A3}" type="slidenum">
              <a:rPr lang="zh-CN" altLang="en-US" smtClean="0">
                <a:solidFill>
                  <a:prstClr val="black"/>
                </a:solidFill>
              </a:rPr>
              <a:pPr/>
              <a:t>66</a:t>
            </a:fld>
            <a:endParaRPr lang="zh-CN" altLang="en-US">
              <a:solidFill>
                <a:prstClr val="black"/>
              </a:solidFill>
            </a:endParaRPr>
          </a:p>
        </p:txBody>
      </p:sp>
    </p:spTree>
    <p:extLst>
      <p:ext uri="{BB962C8B-B14F-4D97-AF65-F5344CB8AC3E}">
        <p14:creationId xmlns:p14="http://schemas.microsoft.com/office/powerpoint/2010/main" val="240852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F20961-E658-4F48-8AEC-2E7C8A23B3A3}" type="slidenum">
              <a:rPr lang="zh-CN" altLang="en-US" smtClean="0">
                <a:solidFill>
                  <a:prstClr val="black"/>
                </a:solidFill>
              </a:rPr>
              <a:pPr/>
              <a:t>68</a:t>
            </a:fld>
            <a:endParaRPr lang="zh-CN" altLang="en-US">
              <a:solidFill>
                <a:prstClr val="black"/>
              </a:solidFill>
            </a:endParaRPr>
          </a:p>
        </p:txBody>
      </p:sp>
    </p:spTree>
    <p:extLst>
      <p:ext uri="{BB962C8B-B14F-4D97-AF65-F5344CB8AC3E}">
        <p14:creationId xmlns:p14="http://schemas.microsoft.com/office/powerpoint/2010/main" val="342684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F20961-E658-4F48-8AEC-2E7C8A23B3A3}" type="slidenum">
              <a:rPr lang="zh-CN" altLang="en-US" smtClean="0">
                <a:solidFill>
                  <a:prstClr val="black"/>
                </a:solidFill>
              </a:rPr>
              <a:pPr/>
              <a:t>80</a:t>
            </a:fld>
            <a:endParaRPr lang="zh-CN" altLang="en-US">
              <a:solidFill>
                <a:prstClr val="black"/>
              </a:solidFill>
            </a:endParaRPr>
          </a:p>
        </p:txBody>
      </p:sp>
    </p:spTree>
    <p:extLst>
      <p:ext uri="{BB962C8B-B14F-4D97-AF65-F5344CB8AC3E}">
        <p14:creationId xmlns:p14="http://schemas.microsoft.com/office/powerpoint/2010/main" val="425182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3886200" y="7938"/>
            <a:ext cx="2971800" cy="428625"/>
          </a:xfrm>
          <a:prstGeom prst="rect">
            <a:avLst/>
          </a:prstGeom>
          <a:noFill/>
          <a:ln w="12700">
            <a:noFill/>
            <a:miter lim="800000"/>
            <a:headEnd/>
            <a:tailEnd/>
          </a:ln>
          <a:effectLst/>
        </p:spPr>
        <p:txBody>
          <a:bodyPr wrap="none" anchor="ctr"/>
          <a:lstStyle/>
          <a:p>
            <a:pPr>
              <a:buFont typeface="Wingdings" pitchFamily="26" charset="2"/>
              <a:buChar char="n"/>
              <a:defRPr/>
            </a:pPr>
            <a:endParaRPr lang="zh-CN" altLang="en-US">
              <a:latin typeface="宋体" pitchFamily="26" charset="-122"/>
              <a:ea typeface="宋体" pitchFamily="26" charset="-122"/>
              <a:cs typeface="宋体" pitchFamily="26" charset="-122"/>
            </a:endParaRPr>
          </a:p>
        </p:txBody>
      </p:sp>
      <p:sp>
        <p:nvSpPr>
          <p:cNvPr id="122883" name="Rectangle 3"/>
          <p:cNvSpPr>
            <a:spLocks noChangeArrowheads="1"/>
          </p:cNvSpPr>
          <p:nvPr/>
        </p:nvSpPr>
        <p:spPr bwMode="auto">
          <a:xfrm>
            <a:off x="0" y="8705850"/>
            <a:ext cx="2971800" cy="427038"/>
          </a:xfrm>
          <a:prstGeom prst="rect">
            <a:avLst/>
          </a:prstGeom>
          <a:noFill/>
          <a:ln w="12700">
            <a:noFill/>
            <a:miter lim="800000"/>
            <a:headEnd/>
            <a:tailEnd/>
          </a:ln>
          <a:effectLst/>
        </p:spPr>
        <p:txBody>
          <a:bodyPr wrap="none" anchor="ctr"/>
          <a:lstStyle/>
          <a:p>
            <a:pPr>
              <a:buFont typeface="Wingdings" pitchFamily="26" charset="2"/>
              <a:buChar char="n"/>
              <a:defRPr/>
            </a:pPr>
            <a:endParaRPr lang="zh-CN" altLang="en-US">
              <a:latin typeface="宋体" pitchFamily="26" charset="-122"/>
              <a:ea typeface="宋体" pitchFamily="26" charset="-122"/>
              <a:cs typeface="宋体" pitchFamily="26" charset="-122"/>
            </a:endParaRPr>
          </a:p>
        </p:txBody>
      </p:sp>
      <p:sp>
        <p:nvSpPr>
          <p:cNvPr id="122884" name="Rectangle 4"/>
          <p:cNvSpPr>
            <a:spLocks noChangeArrowheads="1"/>
          </p:cNvSpPr>
          <p:nvPr/>
        </p:nvSpPr>
        <p:spPr bwMode="auto">
          <a:xfrm>
            <a:off x="0" y="7938"/>
            <a:ext cx="2971800" cy="428625"/>
          </a:xfrm>
          <a:prstGeom prst="rect">
            <a:avLst/>
          </a:prstGeom>
          <a:noFill/>
          <a:ln w="12700">
            <a:noFill/>
            <a:miter lim="800000"/>
            <a:headEnd/>
            <a:tailEnd/>
          </a:ln>
          <a:effectLst/>
        </p:spPr>
        <p:txBody>
          <a:bodyPr wrap="none" anchor="ctr"/>
          <a:lstStyle/>
          <a:p>
            <a:pPr>
              <a:buFont typeface="Wingdings" pitchFamily="26" charset="2"/>
              <a:buChar char="n"/>
              <a:defRPr/>
            </a:pPr>
            <a:endParaRPr lang="zh-CN" altLang="en-US">
              <a:latin typeface="宋体" pitchFamily="26" charset="-122"/>
              <a:ea typeface="宋体" pitchFamily="26" charset="-122"/>
              <a:cs typeface="宋体" pitchFamily="26" charset="-122"/>
            </a:endParaRPr>
          </a:p>
        </p:txBody>
      </p:sp>
      <p:sp>
        <p:nvSpPr>
          <p:cNvPr id="38917" name="Rectangle 5"/>
          <p:cNvSpPr>
            <a:spLocks noGrp="1" noRot="1" noChangeAspect="1" noChangeArrowheads="1" noTextEdit="1"/>
          </p:cNvSpPr>
          <p:nvPr>
            <p:ph type="sldImg"/>
          </p:nvPr>
        </p:nvSpPr>
        <p:spPr>
          <a:xfrm>
            <a:off x="393700" y="692150"/>
            <a:ext cx="6070600" cy="3416300"/>
          </a:xfrm>
          <a:ln w="12700" cap="flat">
            <a:solidFill>
              <a:schemeClr val="tx1"/>
            </a:solidFill>
          </a:ln>
        </p:spPr>
      </p:sp>
      <p:sp>
        <p:nvSpPr>
          <p:cNvPr id="38918" name="Rectangle 6"/>
          <p:cNvSpPr>
            <a:spLocks noChangeArrowheads="1"/>
          </p:cNvSpPr>
          <p:nvPr/>
        </p:nvSpPr>
        <p:spPr bwMode="auto">
          <a:xfrm>
            <a:off x="3883025"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kumimoji="1" sz="2000">
                <a:solidFill>
                  <a:schemeClr val="tx1"/>
                </a:solidFill>
                <a:latin typeface="宋体" panose="02010600030101010101" pitchFamily="2" charset="-122"/>
                <a:ea typeface="宋体" panose="02010600030101010101" pitchFamily="2" charset="-122"/>
              </a:defRPr>
            </a:lvl1pPr>
            <a:lvl2pPr marL="37931725" indent="-37474525">
              <a:defRPr kumimoji="1" sz="2000">
                <a:solidFill>
                  <a:schemeClr val="tx1"/>
                </a:solidFill>
                <a:latin typeface="宋体" panose="02010600030101010101" pitchFamily="2" charset="-122"/>
                <a:ea typeface="宋体" panose="02010600030101010101" pitchFamily="2" charset="-122"/>
              </a:defRPr>
            </a:lvl2pPr>
            <a:lvl3pPr>
              <a:defRPr kumimoji="1" sz="2000">
                <a:solidFill>
                  <a:schemeClr val="tx1"/>
                </a:solidFill>
                <a:latin typeface="宋体" panose="02010600030101010101" pitchFamily="2" charset="-122"/>
                <a:ea typeface="宋体" panose="02010600030101010101" pitchFamily="2" charset="-122"/>
              </a:defRPr>
            </a:lvl3pPr>
            <a:lvl4pPr>
              <a:defRPr kumimoji="1" sz="2000">
                <a:solidFill>
                  <a:schemeClr val="tx1"/>
                </a:solidFill>
                <a:latin typeface="宋体" panose="02010600030101010101" pitchFamily="2" charset="-122"/>
                <a:ea typeface="宋体" panose="02010600030101010101" pitchFamily="2" charset="-122"/>
              </a:defRPr>
            </a:lvl4pPr>
            <a:lvl5pPr>
              <a:defRPr kumimoji="1" sz="2000">
                <a:solidFill>
                  <a:schemeClr val="tx1"/>
                </a:solidFill>
                <a:latin typeface="宋体" panose="02010600030101010101" pitchFamily="2" charset="-122"/>
                <a:ea typeface="宋体" panose="02010600030101010101" pitchFamily="2" charset="-122"/>
              </a:defRPr>
            </a:lvl5pPr>
            <a:lvl6pPr marL="457200" fontAlgn="base">
              <a:spcBef>
                <a:spcPct val="20000"/>
              </a:spcBef>
              <a:spcAft>
                <a:spcPct val="0"/>
              </a:spcAft>
              <a:defRPr kumimoji="1" sz="2000">
                <a:solidFill>
                  <a:schemeClr val="tx1"/>
                </a:solidFill>
                <a:latin typeface="宋体" panose="02010600030101010101" pitchFamily="2" charset="-122"/>
                <a:ea typeface="宋体" panose="02010600030101010101" pitchFamily="2" charset="-122"/>
              </a:defRPr>
            </a:lvl6pPr>
            <a:lvl7pPr marL="914400" fontAlgn="base">
              <a:spcBef>
                <a:spcPct val="20000"/>
              </a:spcBef>
              <a:spcAft>
                <a:spcPct val="0"/>
              </a:spcAft>
              <a:defRPr kumimoji="1" sz="2000">
                <a:solidFill>
                  <a:schemeClr val="tx1"/>
                </a:solidFill>
                <a:latin typeface="宋体" panose="02010600030101010101" pitchFamily="2" charset="-122"/>
                <a:ea typeface="宋体" panose="02010600030101010101" pitchFamily="2" charset="-122"/>
              </a:defRPr>
            </a:lvl7pPr>
            <a:lvl8pPr marL="1371600" fontAlgn="base">
              <a:spcBef>
                <a:spcPct val="20000"/>
              </a:spcBef>
              <a:spcAft>
                <a:spcPct val="0"/>
              </a:spcAft>
              <a:defRPr kumimoji="1" sz="2000">
                <a:solidFill>
                  <a:schemeClr val="tx1"/>
                </a:solidFill>
                <a:latin typeface="宋体" panose="02010600030101010101" pitchFamily="2" charset="-122"/>
                <a:ea typeface="宋体" panose="02010600030101010101" pitchFamily="2" charset="-122"/>
              </a:defRPr>
            </a:lvl8pPr>
            <a:lvl9pPr marL="1828800" fontAlgn="base">
              <a:spcBef>
                <a:spcPct val="20000"/>
              </a:spcBef>
              <a:spcAft>
                <a:spcPct val="0"/>
              </a:spcAft>
              <a:defRPr kumimoji="1" sz="2000">
                <a:solidFill>
                  <a:schemeClr val="tx1"/>
                </a:solidFill>
                <a:latin typeface="宋体" panose="02010600030101010101" pitchFamily="2" charset="-122"/>
                <a:ea typeface="宋体" panose="02010600030101010101" pitchFamily="2" charset="-122"/>
              </a:defRPr>
            </a:lvl9pPr>
          </a:lstStyle>
          <a:p>
            <a:pPr algn="r" eaLnBrk="0" hangingPunct="0">
              <a:spcBef>
                <a:spcPct val="0"/>
              </a:spcBef>
              <a:buClrTx/>
              <a:buSzTx/>
              <a:buFontTx/>
              <a:buNone/>
            </a:pPr>
            <a:r>
              <a:rPr kumimoji="0" lang="zh-TW" altLang="en-US" sz="1200">
                <a:effectLst/>
                <a:latin typeface="Times New Roman" panose="02020603050405020304" pitchFamily="18" charset="0"/>
                <a:ea typeface="PMingLiU" panose="02020500000000000000" pitchFamily="18" charset="-120"/>
              </a:rPr>
              <a:t>36</a:t>
            </a:r>
          </a:p>
        </p:txBody>
      </p:sp>
    </p:spTree>
    <p:extLst>
      <p:ext uri="{BB962C8B-B14F-4D97-AF65-F5344CB8AC3E}">
        <p14:creationId xmlns:p14="http://schemas.microsoft.com/office/powerpoint/2010/main" val="120275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lstStyle/>
          <a:p>
            <a:pPr>
              <a:buFont typeface="Wingdings" pitchFamily="26" charset="2"/>
              <a:buChar char="n"/>
              <a:defRPr/>
            </a:pPr>
            <a:endParaRPr lang="zh-CN" altLang="en-US">
              <a:latin typeface="宋体" pitchFamily="26" charset="-122"/>
              <a:ea typeface="宋体" pitchFamily="26" charset="-122"/>
              <a:cs typeface="宋体" pitchFamily="26" charset="-122"/>
            </a:endParaRPr>
          </a:p>
        </p:txBody>
      </p:sp>
      <p:sp>
        <p:nvSpPr>
          <p:cNvPr id="41987"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kumimoji="1" sz="2000">
                <a:solidFill>
                  <a:schemeClr val="tx1"/>
                </a:solidFill>
                <a:latin typeface="宋体" panose="02010600030101010101" pitchFamily="2" charset="-122"/>
                <a:ea typeface="宋体" panose="02010600030101010101" pitchFamily="2" charset="-122"/>
              </a:defRPr>
            </a:lvl1pPr>
            <a:lvl2pPr marL="37931725" indent="-37474525">
              <a:defRPr kumimoji="1" sz="2000">
                <a:solidFill>
                  <a:schemeClr val="tx1"/>
                </a:solidFill>
                <a:latin typeface="宋体" panose="02010600030101010101" pitchFamily="2" charset="-122"/>
                <a:ea typeface="宋体" panose="02010600030101010101" pitchFamily="2" charset="-122"/>
              </a:defRPr>
            </a:lvl2pPr>
            <a:lvl3pPr>
              <a:defRPr kumimoji="1" sz="2000">
                <a:solidFill>
                  <a:schemeClr val="tx1"/>
                </a:solidFill>
                <a:latin typeface="宋体" panose="02010600030101010101" pitchFamily="2" charset="-122"/>
                <a:ea typeface="宋体" panose="02010600030101010101" pitchFamily="2" charset="-122"/>
              </a:defRPr>
            </a:lvl3pPr>
            <a:lvl4pPr>
              <a:defRPr kumimoji="1" sz="2000">
                <a:solidFill>
                  <a:schemeClr val="tx1"/>
                </a:solidFill>
                <a:latin typeface="宋体" panose="02010600030101010101" pitchFamily="2" charset="-122"/>
                <a:ea typeface="宋体" panose="02010600030101010101" pitchFamily="2" charset="-122"/>
              </a:defRPr>
            </a:lvl4pPr>
            <a:lvl5pPr>
              <a:defRPr kumimoji="1" sz="2000">
                <a:solidFill>
                  <a:schemeClr val="tx1"/>
                </a:solidFill>
                <a:latin typeface="宋体" panose="02010600030101010101" pitchFamily="2" charset="-122"/>
                <a:ea typeface="宋体" panose="02010600030101010101" pitchFamily="2" charset="-122"/>
              </a:defRPr>
            </a:lvl5pPr>
            <a:lvl6pPr marL="457200" fontAlgn="base">
              <a:spcBef>
                <a:spcPct val="20000"/>
              </a:spcBef>
              <a:spcAft>
                <a:spcPct val="0"/>
              </a:spcAft>
              <a:defRPr kumimoji="1" sz="2000">
                <a:solidFill>
                  <a:schemeClr val="tx1"/>
                </a:solidFill>
                <a:latin typeface="宋体" panose="02010600030101010101" pitchFamily="2" charset="-122"/>
                <a:ea typeface="宋体" panose="02010600030101010101" pitchFamily="2" charset="-122"/>
              </a:defRPr>
            </a:lvl6pPr>
            <a:lvl7pPr marL="914400" fontAlgn="base">
              <a:spcBef>
                <a:spcPct val="20000"/>
              </a:spcBef>
              <a:spcAft>
                <a:spcPct val="0"/>
              </a:spcAft>
              <a:defRPr kumimoji="1" sz="2000">
                <a:solidFill>
                  <a:schemeClr val="tx1"/>
                </a:solidFill>
                <a:latin typeface="宋体" panose="02010600030101010101" pitchFamily="2" charset="-122"/>
                <a:ea typeface="宋体" panose="02010600030101010101" pitchFamily="2" charset="-122"/>
              </a:defRPr>
            </a:lvl7pPr>
            <a:lvl8pPr marL="1371600" fontAlgn="base">
              <a:spcBef>
                <a:spcPct val="20000"/>
              </a:spcBef>
              <a:spcAft>
                <a:spcPct val="0"/>
              </a:spcAft>
              <a:defRPr kumimoji="1" sz="2000">
                <a:solidFill>
                  <a:schemeClr val="tx1"/>
                </a:solidFill>
                <a:latin typeface="宋体" panose="02010600030101010101" pitchFamily="2" charset="-122"/>
                <a:ea typeface="宋体" panose="02010600030101010101" pitchFamily="2" charset="-122"/>
              </a:defRPr>
            </a:lvl8pPr>
            <a:lvl9pPr marL="1828800" fontAlgn="base">
              <a:spcBef>
                <a:spcPct val="20000"/>
              </a:spcBef>
              <a:spcAft>
                <a:spcPct val="0"/>
              </a:spcAft>
              <a:defRPr kumimoji="1" sz="2000">
                <a:solidFill>
                  <a:schemeClr val="tx1"/>
                </a:solidFill>
                <a:latin typeface="宋体" panose="02010600030101010101" pitchFamily="2" charset="-122"/>
                <a:ea typeface="宋体" panose="02010600030101010101" pitchFamily="2" charset="-122"/>
              </a:defRPr>
            </a:lvl9pPr>
          </a:lstStyle>
          <a:p>
            <a:pPr algn="r" eaLnBrk="0" hangingPunct="0">
              <a:spcBef>
                <a:spcPct val="0"/>
              </a:spcBef>
              <a:buClrTx/>
              <a:buSzTx/>
              <a:buFontTx/>
              <a:buNone/>
            </a:pPr>
            <a:r>
              <a:rPr kumimoji="0" lang="zh-TW" altLang="en-US" sz="1200">
                <a:effectLst/>
                <a:latin typeface="Times New Roman" panose="02020603050405020304" pitchFamily="18" charset="0"/>
                <a:ea typeface="PMingLiU" panose="02020500000000000000" pitchFamily="18" charset="-120"/>
              </a:rPr>
              <a:t>18</a:t>
            </a:r>
          </a:p>
        </p:txBody>
      </p:sp>
      <p:sp>
        <p:nvSpPr>
          <p:cNvPr id="1259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lstStyle/>
          <a:p>
            <a:pPr>
              <a:buFont typeface="Wingdings" pitchFamily="26" charset="2"/>
              <a:buChar char="n"/>
              <a:defRPr/>
            </a:pPr>
            <a:endParaRPr lang="zh-CN" altLang="en-US">
              <a:latin typeface="宋体" pitchFamily="26" charset="-122"/>
              <a:ea typeface="宋体" pitchFamily="26" charset="-122"/>
              <a:cs typeface="宋体" pitchFamily="26" charset="-122"/>
            </a:endParaRPr>
          </a:p>
        </p:txBody>
      </p:sp>
      <p:sp>
        <p:nvSpPr>
          <p:cNvPr id="1259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lstStyle/>
          <a:p>
            <a:pPr>
              <a:buFont typeface="Wingdings" pitchFamily="26" charset="2"/>
              <a:buChar char="n"/>
              <a:defRPr/>
            </a:pPr>
            <a:endParaRPr lang="zh-CN" altLang="en-US">
              <a:latin typeface="宋体" pitchFamily="26" charset="-122"/>
              <a:ea typeface="宋体" pitchFamily="26" charset="-122"/>
              <a:cs typeface="宋体" pitchFamily="26" charset="-122"/>
            </a:endParaRPr>
          </a:p>
        </p:txBody>
      </p:sp>
      <p:sp>
        <p:nvSpPr>
          <p:cNvPr id="41990" name="Rectangle 6"/>
          <p:cNvSpPr>
            <a:spLocks noGrp="1" noChangeArrowheads="1"/>
          </p:cNvSpPr>
          <p:nvPr>
            <p:ph type="body" idx="1"/>
          </p:nvPr>
        </p:nvSpPr>
        <p:spPr>
          <a:xfrm>
            <a:off x="762000" y="4419600"/>
            <a:ext cx="5486400" cy="4570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kumimoji="0" lang="zh-TW" altLang="en-US" smtClean="0">
              <a:latin typeface="Arial" panose="020B0604020202020204" pitchFamily="34" charset="0"/>
            </a:endParaRPr>
          </a:p>
        </p:txBody>
      </p:sp>
      <p:sp>
        <p:nvSpPr>
          <p:cNvPr id="41991" name="Rectangle 7"/>
          <p:cNvSpPr>
            <a:spLocks noGrp="1" noRot="1" noChangeAspect="1" noChangeArrowheads="1" noTextEdit="1"/>
          </p:cNvSpPr>
          <p:nvPr>
            <p:ph type="sldImg"/>
          </p:nvPr>
        </p:nvSpPr>
        <p:spPr>
          <a:xfrm>
            <a:off x="393700" y="692150"/>
            <a:ext cx="6070600" cy="3416300"/>
          </a:xfrm>
          <a:ln w="12700" cap="flat">
            <a:solidFill>
              <a:schemeClr val="tx1"/>
            </a:solidFill>
          </a:ln>
        </p:spPr>
      </p:sp>
    </p:spTree>
    <p:extLst>
      <p:ext uri="{BB962C8B-B14F-4D97-AF65-F5344CB8AC3E}">
        <p14:creationId xmlns:p14="http://schemas.microsoft.com/office/powerpoint/2010/main" val="1067465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3531507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36204325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48044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74528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55713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1173158"/>
            <a:ext cx="10363200" cy="1470025"/>
          </a:xfrm>
        </p:spPr>
        <p:txBody>
          <a:bodyPr anchor="b"/>
          <a:lstStyle>
            <a:lvl1pPr algn="l">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916955" y="2643182"/>
            <a:ext cx="8893821"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45749789"/>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152374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2924181"/>
            <a:ext cx="10363200" cy="1362075"/>
          </a:xfrm>
        </p:spPr>
        <p:txBody>
          <a:bodyPr anchor="t"/>
          <a:lstStyle>
            <a:lvl1pPr algn="l">
              <a:defRPr sz="44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28748"/>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04429660"/>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644342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46795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14242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1852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34811605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613843" y="1071546"/>
            <a:ext cx="6815667"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7572111" y="1071547"/>
            <a:ext cx="4011084"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2" name="标题 1"/>
          <p:cNvSpPr>
            <a:spLocks noGrp="1"/>
          </p:cNvSpPr>
          <p:nvPr>
            <p:ph type="title"/>
          </p:nvPr>
        </p:nvSpPr>
        <p:spPr>
          <a:xfrm>
            <a:off x="609608" y="285728"/>
            <a:ext cx="10974657" cy="696626"/>
          </a:xfrm>
        </p:spPr>
        <p:txBody>
          <a:bodyPr anchor="ctr"/>
          <a:lstStyle>
            <a:lvl1pPr algn="ctr">
              <a:defRPr sz="3600" b="0"/>
            </a:lvl1pPr>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27096085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668032" y="642918"/>
            <a:ext cx="1047757" cy="4572032"/>
          </a:xfrm>
        </p:spPr>
        <p:txBody>
          <a:bodyPr vert="eaVert"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590563" y="541340"/>
            <a:ext cx="8553459"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9429774" y="1000108"/>
            <a:ext cx="1219157"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60992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05400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25024" y="274640"/>
            <a:ext cx="2057376"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40"/>
            <a:ext cx="8820173"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38461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705554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962256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82352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642058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413796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52921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B1BCDD3E-9143-45EE-B4BE-585CFB1D7E1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438945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24085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35412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082629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999001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605562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362864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27000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36303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485650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80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6F16E9E2-5C8D-4371-A047-068E2E37A17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1729249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983959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984678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81222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94601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51344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47804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014303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540489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33632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4982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BE4390D-84D1-4112-827E-0CDAC0C00A0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1733799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332657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463781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0965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82608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159974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750114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47037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23215"/>
      </p:ext>
    </p:extLst>
  </p:cSld>
  <p:clrMapOvr>
    <a:masterClrMapping/>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877100"/>
      </p:ext>
    </p:extLst>
  </p:cSld>
  <p:clrMapOvr>
    <a:masterClrMapping/>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20768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D1861CBB-E5ED-4111-85B1-2AF65102D68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1779410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31856FE2-9680-42DF-9522-D98B1BB58262}" type="datetimeFigureOut">
              <a:rPr lang="zh-CN" altLang="en-US">
                <a:solidFill>
                  <a:prstClr val="black"/>
                </a:solidFill>
              </a:rPr>
              <a:pPr>
                <a:defRPr/>
              </a:pPr>
              <a:t>2013/12/16</a:t>
            </a:fld>
            <a:endParaRPr lang="zh-CN" altLang="en-US">
              <a:solidFill>
                <a:prstClr val="black"/>
              </a:solidFill>
            </a:endParaRPr>
          </a:p>
        </p:txBody>
      </p:sp>
      <p:sp>
        <p:nvSpPr>
          <p:cNvPr id="5" name="页脚占位符 4"/>
          <p:cNvSpPr>
            <a:spLocks noGrp="1"/>
          </p:cNvSpPr>
          <p:nvPr>
            <p:ph type="ftr" sz="quarter" idx="11"/>
          </p:nvPr>
        </p:nvSpPr>
        <p:spPr>
          <a:xfrm>
            <a:off x="4165600" y="6356352"/>
            <a:ext cx="38608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8737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517C6F56-74BA-4694-A3F7-2422DE4545F7}"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4145347554"/>
      </p:ext>
    </p:extLst>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2"/>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2"/>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4D207DEF-959A-40EE-A475-1D009B320FD2}" type="datetimeFigureOut">
              <a:rPr lang="zh-CN" altLang="en-US">
                <a:solidFill>
                  <a:prstClr val="black"/>
                </a:solidFill>
              </a:rPr>
              <a:pPr>
                <a:defRPr/>
              </a:pPr>
              <a:t>2013/12/16</a:t>
            </a:fld>
            <a:endParaRPr lang="zh-CN" altLang="en-US">
              <a:solidFill>
                <a:prstClr val="black"/>
              </a:solidFill>
            </a:endParaRPr>
          </a:p>
        </p:txBody>
      </p:sp>
      <p:sp>
        <p:nvSpPr>
          <p:cNvPr id="6" name="页脚占位符 5"/>
          <p:cNvSpPr>
            <a:spLocks noGrp="1"/>
          </p:cNvSpPr>
          <p:nvPr>
            <p:ph type="ftr" sz="quarter" idx="11"/>
          </p:nvPr>
        </p:nvSpPr>
        <p:spPr>
          <a:xfrm>
            <a:off x="4165600" y="6356352"/>
            <a:ext cx="38608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8737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2B947EFD-32A4-4BD5-9464-4D811AC01A33}"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822955373"/>
      </p:ext>
    </p:extLst>
  </p:cSld>
  <p:clrMapOvr>
    <a:masterClrMapping/>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0A6FB763-1E57-4627-8EE5-4549BE4386D7}" type="datetimeFigureOut">
              <a:rPr lang="zh-CN" altLang="en-US">
                <a:solidFill>
                  <a:prstClr val="black"/>
                </a:solidFill>
              </a:rPr>
              <a:pPr>
                <a:defRPr/>
              </a:pPr>
              <a:t>2013/12/16</a:t>
            </a:fld>
            <a:endParaRPr lang="zh-CN" altLang="en-US">
              <a:solidFill>
                <a:prstClr val="black"/>
              </a:solidFill>
            </a:endParaRPr>
          </a:p>
        </p:txBody>
      </p:sp>
      <p:sp>
        <p:nvSpPr>
          <p:cNvPr id="8" name="页脚占位符 7"/>
          <p:cNvSpPr>
            <a:spLocks noGrp="1"/>
          </p:cNvSpPr>
          <p:nvPr>
            <p:ph type="ftr" sz="quarter" idx="11"/>
          </p:nvPr>
        </p:nvSpPr>
        <p:spPr>
          <a:xfrm>
            <a:off x="4165600" y="6356352"/>
            <a:ext cx="38608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9" name="灯片编号占位符 8"/>
          <p:cNvSpPr>
            <a:spLocks noGrp="1"/>
          </p:cNvSpPr>
          <p:nvPr>
            <p:ph type="sldNum" sz="quarter" idx="12"/>
          </p:nvPr>
        </p:nvSpPr>
        <p:spPr>
          <a:xfrm>
            <a:off x="8737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8224F109-C592-4CF3-BAF7-7527858F2295}"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85653566"/>
      </p:ext>
    </p:extLst>
  </p:cSld>
  <p:clrMapOvr>
    <a:masterClrMapping/>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C33EB46D-3E1C-4DD4-BC59-3855413F175D}" type="datetimeFigureOut">
              <a:rPr lang="zh-CN" altLang="en-US">
                <a:solidFill>
                  <a:prstClr val="black"/>
                </a:solidFill>
              </a:rPr>
              <a:pPr>
                <a:defRPr/>
              </a:pPr>
              <a:t>2013/12/16</a:t>
            </a:fld>
            <a:endParaRPr lang="zh-CN" altLang="en-US">
              <a:solidFill>
                <a:prstClr val="black"/>
              </a:solidFill>
            </a:endParaRPr>
          </a:p>
        </p:txBody>
      </p:sp>
      <p:sp>
        <p:nvSpPr>
          <p:cNvPr id="4" name="页脚占位符 3"/>
          <p:cNvSpPr>
            <a:spLocks noGrp="1"/>
          </p:cNvSpPr>
          <p:nvPr>
            <p:ph type="ftr" sz="quarter" idx="11"/>
          </p:nvPr>
        </p:nvSpPr>
        <p:spPr>
          <a:xfrm>
            <a:off x="4165600" y="6356352"/>
            <a:ext cx="38608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5" name="灯片编号占位符 4"/>
          <p:cNvSpPr>
            <a:spLocks noGrp="1"/>
          </p:cNvSpPr>
          <p:nvPr>
            <p:ph type="sldNum" sz="quarter" idx="12"/>
          </p:nvPr>
        </p:nvSpPr>
        <p:spPr>
          <a:xfrm>
            <a:off x="8737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28E3E3D4-D992-498A-9569-EE6005EDB879}"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3107911417"/>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50873DF8-7497-418E-9685-6907E6C92B43}" type="datetimeFigureOut">
              <a:rPr lang="zh-CN" altLang="en-US">
                <a:solidFill>
                  <a:prstClr val="black"/>
                </a:solidFill>
              </a:rPr>
              <a:pPr>
                <a:defRPr/>
              </a:pPr>
              <a:t>2013/12/16</a:t>
            </a:fld>
            <a:endParaRPr lang="zh-CN" altLang="en-US">
              <a:solidFill>
                <a:prstClr val="black"/>
              </a:solidFill>
            </a:endParaRPr>
          </a:p>
        </p:txBody>
      </p:sp>
      <p:sp>
        <p:nvSpPr>
          <p:cNvPr id="3" name="页脚占位符 2"/>
          <p:cNvSpPr>
            <a:spLocks noGrp="1"/>
          </p:cNvSpPr>
          <p:nvPr>
            <p:ph type="ftr" sz="quarter" idx="11"/>
          </p:nvPr>
        </p:nvSpPr>
        <p:spPr>
          <a:xfrm>
            <a:off x="4165600" y="6356352"/>
            <a:ext cx="38608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4" name="灯片编号占位符 3"/>
          <p:cNvSpPr>
            <a:spLocks noGrp="1"/>
          </p:cNvSpPr>
          <p:nvPr>
            <p:ph type="sldNum" sz="quarter" idx="12"/>
          </p:nvPr>
        </p:nvSpPr>
        <p:spPr>
          <a:xfrm>
            <a:off x="8737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A33329ED-FC84-471F-8CF8-959872DC565C}"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325375177"/>
      </p:ext>
    </p:extLst>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1"/>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849C7463-7B2E-4C2F-AC36-325A330D8D25}" type="datetimeFigureOut">
              <a:rPr lang="zh-CN" altLang="en-US">
                <a:solidFill>
                  <a:prstClr val="black"/>
                </a:solidFill>
              </a:rPr>
              <a:pPr>
                <a:defRPr/>
              </a:pPr>
              <a:t>2013/12/16</a:t>
            </a:fld>
            <a:endParaRPr lang="zh-CN" altLang="en-US">
              <a:solidFill>
                <a:prstClr val="black"/>
              </a:solidFill>
            </a:endParaRPr>
          </a:p>
        </p:txBody>
      </p:sp>
      <p:sp>
        <p:nvSpPr>
          <p:cNvPr id="6" name="页脚占位符 5"/>
          <p:cNvSpPr>
            <a:spLocks noGrp="1"/>
          </p:cNvSpPr>
          <p:nvPr>
            <p:ph type="ftr" sz="quarter" idx="11"/>
          </p:nvPr>
        </p:nvSpPr>
        <p:spPr>
          <a:xfrm>
            <a:off x="4165600" y="6356352"/>
            <a:ext cx="38608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8737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E5CA584F-E132-4909-B9D9-9B2336F5E3CF}"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1454333430"/>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9"/>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59227539-E4AE-4AFB-A9B3-B52E49097AA4}" type="datetimeFigureOut">
              <a:rPr lang="zh-CN" altLang="en-US">
                <a:solidFill>
                  <a:prstClr val="black"/>
                </a:solidFill>
              </a:rPr>
              <a:pPr>
                <a:defRPr/>
              </a:pPr>
              <a:t>2013/12/16</a:t>
            </a:fld>
            <a:endParaRPr lang="zh-CN" altLang="en-US">
              <a:solidFill>
                <a:prstClr val="black"/>
              </a:solidFill>
            </a:endParaRPr>
          </a:p>
        </p:txBody>
      </p:sp>
      <p:sp>
        <p:nvSpPr>
          <p:cNvPr id="6" name="页脚占位符 5"/>
          <p:cNvSpPr>
            <a:spLocks noGrp="1"/>
          </p:cNvSpPr>
          <p:nvPr>
            <p:ph type="ftr" sz="quarter" idx="11"/>
          </p:nvPr>
        </p:nvSpPr>
        <p:spPr>
          <a:xfrm>
            <a:off x="4165600" y="6356352"/>
            <a:ext cx="38608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8737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0A6B23E5-8EB8-4C81-BE1B-D4628D0118B2}"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2090899827"/>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2"/>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93DE5C66-F1D1-4634-AAF8-EBA2AB3E7FFE}" type="datetimeFigureOut">
              <a:rPr lang="zh-CN" altLang="en-US">
                <a:solidFill>
                  <a:prstClr val="black"/>
                </a:solidFill>
              </a:rPr>
              <a:pPr>
                <a:defRPr/>
              </a:pPr>
              <a:t>2013/12/16</a:t>
            </a:fld>
            <a:endParaRPr lang="zh-CN" altLang="en-US">
              <a:solidFill>
                <a:prstClr val="black"/>
              </a:solidFill>
            </a:endParaRPr>
          </a:p>
        </p:txBody>
      </p:sp>
      <p:sp>
        <p:nvSpPr>
          <p:cNvPr id="5" name="页脚占位符 4"/>
          <p:cNvSpPr>
            <a:spLocks noGrp="1"/>
          </p:cNvSpPr>
          <p:nvPr>
            <p:ph type="ftr" sz="quarter" idx="11"/>
          </p:nvPr>
        </p:nvSpPr>
        <p:spPr>
          <a:xfrm>
            <a:off x="4165600" y="6356352"/>
            <a:ext cx="38608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8737600" y="6356352"/>
            <a:ext cx="2844800" cy="366183"/>
          </a:xfrm>
          <a:prstGeom prst="rect">
            <a:avLst/>
          </a:prstGeom>
        </p:spPr>
        <p:txBody>
          <a:bodyPr/>
          <a:lstStyle>
            <a:lvl1pPr fontAlgn="auto">
              <a:spcBef>
                <a:spcPts val="0"/>
              </a:spcBef>
              <a:spcAft>
                <a:spcPts val="0"/>
              </a:spcAft>
              <a:defRPr>
                <a:latin typeface="+mn-lt"/>
                <a:ea typeface="+mn-ea"/>
              </a:defRPr>
            </a:lvl1pPr>
          </a:lstStyle>
          <a:p>
            <a:pPr>
              <a:defRPr/>
            </a:pPr>
            <a:fld id="{C4EC62F2-273C-4A0B-B1C3-63CFF4EE19EE}"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3340660559"/>
      </p:ext>
    </p:extLst>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040173268"/>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616850"/>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75BEA8C1-6B90-4586-8086-008665E3AB1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853311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9927A8E-649B-4C24-827C-EA031A1C48A9}"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4923803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927A8E-649B-4C24-827C-EA031A1C48A9}"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5577930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7" name="Date Placeholder 6"/>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8" name="Slide Number Placeholder 7"/>
          <p:cNvSpPr>
            <a:spLocks noGrp="1"/>
          </p:cNvSpPr>
          <p:nvPr>
            <p:ph type="sldNum" sz="quarter" idx="11"/>
          </p:nvPr>
        </p:nvSpPr>
        <p:spPr/>
        <p:txBody>
          <a:bodyPr/>
          <a:lstStyle/>
          <a:p>
            <a:fld id="{B9927A8E-649B-4C24-827C-EA031A1C48A9}" type="slidenum">
              <a:rPr lang="zh-CN" altLang="en-US" smtClean="0">
                <a:solidFill>
                  <a:srgbClr val="D1282E"/>
                </a:solidFill>
              </a:rPr>
              <a:pPr/>
              <a:t>‹#›</a:t>
            </a:fld>
            <a:endParaRPr lang="zh-CN" altLang="en-US">
              <a:solidFill>
                <a:srgbClr val="D1282E"/>
              </a:solidFill>
            </a:endParaRPr>
          </a:p>
        </p:txBody>
      </p:sp>
      <p:sp>
        <p:nvSpPr>
          <p:cNvPr id="9" name="Footer Placeholder 8"/>
          <p:cNvSpPr>
            <a:spLocks noGrp="1"/>
          </p:cNvSpPr>
          <p:nvPr>
            <p:ph type="ftr" sz="quarter" idx="12"/>
          </p:nvPr>
        </p:nvSpPr>
        <p:spPr/>
        <p:txBody>
          <a:bodyPr/>
          <a:lstStyle/>
          <a:p>
            <a:endParaRPr lang="zh-CN" altLang="en-US">
              <a:solidFill>
                <a:srgbClr val="000000"/>
              </a:solidFill>
            </a:endParaRPr>
          </a:p>
        </p:txBody>
      </p:sp>
    </p:spTree>
    <p:extLst>
      <p:ext uri="{BB962C8B-B14F-4D97-AF65-F5344CB8AC3E}">
        <p14:creationId xmlns:p14="http://schemas.microsoft.com/office/powerpoint/2010/main" val="121751256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927A8E-649B-4C24-827C-EA031A1C48A9}"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355905124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B9927A8E-649B-4C24-827C-EA031A1C48A9}"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382600588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B9927A8E-649B-4C24-827C-EA031A1C48A9}"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27003171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B9927A8E-649B-4C24-827C-EA031A1C48A9}"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83853231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B9927A8E-649B-4C24-827C-EA031A1C48A9}" type="slidenum">
              <a:rPr lang="zh-CN" altLang="en-US" smtClean="0">
                <a:solidFill>
                  <a:srgbClr val="D1282E"/>
                </a:solidFill>
              </a:rPr>
              <a:pPr/>
              <a:t>‹#›</a:t>
            </a:fld>
            <a:endParaRPr lang="zh-CN" altLang="en-US">
              <a:solidFill>
                <a:srgbClr val="D1282E"/>
              </a:solidFill>
            </a:endParaRPr>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1625501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9927A8E-649B-4C24-827C-EA031A1C48A9}" type="slidenum">
              <a:rPr lang="zh-CN" altLang="en-US" smtClean="0">
                <a:solidFill>
                  <a:srgbClr val="000000"/>
                </a:solidFill>
              </a:rPr>
              <a:pPr/>
              <a:t>‹#›</a:t>
            </a:fld>
            <a:endParaRPr lang="zh-CN" altLang="en-US">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zh-CN" altLang="en-US" smtClean="0"/>
              <a:t>单击此处编辑母版标题样式</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251447459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927A8E-649B-4C24-827C-EA031A1C48A9}"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3291344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C8CF9C0E-4B6E-4CC4-9260-FA23BC8082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888543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B9927A8E-649B-4C24-827C-EA031A1C48A9}"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717847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B13FF5AD-FF63-435F-B976-A9DAD35E694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80770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434080F-A0DF-433C-A15B-C8BFC35118A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3100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121738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56B744CE-CADF-4A52-AA46-17D94632D97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500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AE245603-4720-412E-8D0B-9BEC341FEE4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7682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73040DBE-365F-49FD-A1B7-D246E65E5031}"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51555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lipArtAndTx">
  <p:cSld name="标题， 剪贴画和文本">
    <p:spTree>
      <p:nvGrpSpPr>
        <p:cNvPr id="1" name=""/>
        <p:cNvGrpSpPr/>
        <p:nvPr/>
      </p:nvGrpSpPr>
      <p:grpSpPr>
        <a:xfrm>
          <a:off x="0" y="0"/>
          <a:ext cx="0" cy="0"/>
          <a:chOff x="0" y="0"/>
          <a:chExt cx="0" cy="0"/>
        </a:xfrm>
      </p:grpSpPr>
      <p:sp>
        <p:nvSpPr>
          <p:cNvPr id="2" name="标题 1"/>
          <p:cNvSpPr>
            <a:spLocks noGrp="1"/>
          </p:cNvSpPr>
          <p:nvPr>
            <p:ph type="title"/>
          </p:nvPr>
        </p:nvSpPr>
        <p:spPr>
          <a:xfrm>
            <a:off x="527051" y="84138"/>
            <a:ext cx="11233149" cy="608012"/>
          </a:xfrm>
        </p:spPr>
        <p:txBody>
          <a:bodyPr/>
          <a:lstStyle/>
          <a:p>
            <a:r>
              <a:rPr lang="zh-CN" altLang="en-US" smtClean="0"/>
              <a:t>点按此处编辑母版标题风格</a:t>
            </a:r>
            <a:endParaRPr lang="zh-CN" altLang="en-US"/>
          </a:p>
        </p:txBody>
      </p:sp>
      <p:sp>
        <p:nvSpPr>
          <p:cNvPr id="3" name="剪贴画占位符 2"/>
          <p:cNvSpPr>
            <a:spLocks noGrp="1"/>
          </p:cNvSpPr>
          <p:nvPr>
            <p:ph type="clipArt" sz="half" idx="1"/>
          </p:nvPr>
        </p:nvSpPr>
        <p:spPr>
          <a:xfrm>
            <a:off x="527051" y="836614"/>
            <a:ext cx="5513916" cy="5100637"/>
          </a:xfrm>
        </p:spPr>
        <p:txBody>
          <a:bodyPr/>
          <a:lstStyle/>
          <a:p>
            <a:pPr lvl="0"/>
            <a:endParaRPr lang="zh-CN" altLang="en-US" noProof="0"/>
          </a:p>
        </p:txBody>
      </p:sp>
      <p:sp>
        <p:nvSpPr>
          <p:cNvPr id="4" name="文本占位符 3"/>
          <p:cNvSpPr>
            <a:spLocks noGrp="1"/>
          </p:cNvSpPr>
          <p:nvPr>
            <p:ph type="body" sz="half" idx="2"/>
          </p:nvPr>
        </p:nvSpPr>
        <p:spPr>
          <a:xfrm>
            <a:off x="6244168" y="836614"/>
            <a:ext cx="5516033" cy="5100637"/>
          </a:xfrm>
        </p:spPr>
        <p:txBody>
          <a:bodyPr/>
          <a:lstStyle/>
          <a:p>
            <a:pPr lvl="0"/>
            <a:r>
              <a:rPr lang="zh-CN" altLang="en-US" smtClean="0"/>
              <a:t>点按此处编辑文本风格</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8692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5" name="Footer Placeholder 4"/>
          <p:cNvSpPr>
            <a:spLocks noGrp="1"/>
          </p:cNvSpPr>
          <p:nvPr>
            <p:ph type="ftr" sz="quarter" idx="11"/>
          </p:nvPr>
        </p:nvSpPr>
        <p:spPr>
          <a:xfrm>
            <a:off x="1371600" y="4323845"/>
            <a:ext cx="6400800" cy="365125"/>
          </a:xfrm>
        </p:spPr>
        <p:txBody>
          <a:bodyPr/>
          <a:lstStyle/>
          <a:p>
            <a:endParaRPr lang="zh-CN" altLang="en-US">
              <a:solidFill>
                <a:prstClr val="white">
                  <a:tint val="75000"/>
                </a:prstClr>
              </a:solidFill>
            </a:endParaRPr>
          </a:p>
        </p:txBody>
      </p:sp>
      <p:sp>
        <p:nvSpPr>
          <p:cNvPr id="6" name="Slide Number Placeholder 5"/>
          <p:cNvSpPr>
            <a:spLocks noGrp="1"/>
          </p:cNvSpPr>
          <p:nvPr>
            <p:ph type="sldNum" sz="quarter" idx="12"/>
          </p:nvPr>
        </p:nvSpPr>
        <p:spPr>
          <a:xfrm>
            <a:off x="8077200" y="1430866"/>
            <a:ext cx="2743200" cy="365125"/>
          </a:xfrm>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045348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3522705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5" name="Footer Placeholder 4"/>
          <p:cNvSpPr>
            <a:spLocks noGrp="1"/>
          </p:cNvSpPr>
          <p:nvPr>
            <p:ph type="ftr" sz="quarter" idx="11"/>
          </p:nvPr>
        </p:nvSpPr>
        <p:spPr>
          <a:xfrm>
            <a:off x="685800" y="381001"/>
            <a:ext cx="6991492" cy="364065"/>
          </a:xfrm>
        </p:spPr>
        <p:txBody>
          <a:bodyPr/>
          <a:lstStyle/>
          <a:p>
            <a:endParaRPr lang="zh-CN" altLang="en-US">
              <a:solidFill>
                <a:prstClr val="white">
                  <a:tint val="75000"/>
                </a:prstClr>
              </a:solidFill>
            </a:endParaRPr>
          </a:p>
        </p:txBody>
      </p:sp>
      <p:sp>
        <p:nvSpPr>
          <p:cNvPr id="6" name="Slide Number Placeholder 5"/>
          <p:cNvSpPr>
            <a:spLocks noGrp="1"/>
          </p:cNvSpPr>
          <p:nvPr>
            <p:ph type="sldNum" sz="quarter" idx="12"/>
          </p:nvPr>
        </p:nvSpPr>
        <p:spPr>
          <a:xfrm>
            <a:off x="10862452" y="381000"/>
            <a:ext cx="643748" cy="365125"/>
          </a:xfrm>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878080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749711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5800" y="3132666"/>
            <a:ext cx="5311775" cy="308601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3132666"/>
            <a:ext cx="5334000" cy="308601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3128914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359935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3940208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101262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794217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1488153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752730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6" name="Footer Placeholder 5"/>
          <p:cNvSpPr>
            <a:spLocks noGrp="1"/>
          </p:cNvSpPr>
          <p:nvPr>
            <p:ph type="ftr" sz="quarter" idx="11"/>
          </p:nvPr>
        </p:nvSpPr>
        <p:spPr>
          <a:xfrm>
            <a:off x="685800" y="379941"/>
            <a:ext cx="6991492" cy="365125"/>
          </a:xfrm>
        </p:spPr>
        <p:txBody>
          <a:bodyPr/>
          <a:lstStyle/>
          <a:p>
            <a:endParaRPr lang="zh-CN" altLang="en-US">
              <a:solidFill>
                <a:prstClr val="white">
                  <a:tint val="75000"/>
                </a:prstClr>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16928702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6" name="Footer Placeholder 5"/>
          <p:cNvSpPr>
            <a:spLocks noGrp="1"/>
          </p:cNvSpPr>
          <p:nvPr>
            <p:ph type="ftr" sz="quarter" idx="11"/>
          </p:nvPr>
        </p:nvSpPr>
        <p:spPr>
          <a:xfrm>
            <a:off x="685800" y="379941"/>
            <a:ext cx="6991492" cy="365125"/>
          </a:xfrm>
        </p:spPr>
        <p:txBody>
          <a:bodyPr/>
          <a:lstStyle/>
          <a:p>
            <a:endParaRPr lang="zh-CN" altLang="en-US">
              <a:solidFill>
                <a:prstClr val="white">
                  <a:tint val="75000"/>
                </a:prstClr>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prstClr val="white"/>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prstClr val="white"/>
                </a:solidFill>
                <a:effectLst/>
              </a:rPr>
              <a:t>”</a:t>
            </a:r>
          </a:p>
        </p:txBody>
      </p:sp>
    </p:spTree>
    <p:extLst>
      <p:ext uri="{BB962C8B-B14F-4D97-AF65-F5344CB8AC3E}">
        <p14:creationId xmlns:p14="http://schemas.microsoft.com/office/powerpoint/2010/main" val="475130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6" name="Footer Placeholder 5"/>
          <p:cNvSpPr>
            <a:spLocks noGrp="1"/>
          </p:cNvSpPr>
          <p:nvPr>
            <p:ph type="ftr" sz="quarter" idx="11"/>
          </p:nvPr>
        </p:nvSpPr>
        <p:spPr>
          <a:xfrm>
            <a:off x="685800" y="378883"/>
            <a:ext cx="6991492" cy="365125"/>
          </a:xfrm>
        </p:spPr>
        <p:txBody>
          <a:bodyPr/>
          <a:lstStyle/>
          <a:p>
            <a:endParaRPr lang="zh-CN" altLang="en-US">
              <a:solidFill>
                <a:prstClr val="white">
                  <a:tint val="75000"/>
                </a:prstClr>
              </a:solidFill>
            </a:endParaRPr>
          </a:p>
        </p:txBody>
      </p:sp>
      <p:sp>
        <p:nvSpPr>
          <p:cNvPr id="7" name="Slide Number Placeholder 6"/>
          <p:cNvSpPr>
            <a:spLocks noGrp="1"/>
          </p:cNvSpPr>
          <p:nvPr>
            <p:ph type="sldNum" sz="quarter" idx="12"/>
          </p:nvPr>
        </p:nvSpPr>
        <p:spPr>
          <a:xfrm>
            <a:off x="10862452" y="381000"/>
            <a:ext cx="643748" cy="365125"/>
          </a:xfrm>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42107678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8772230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37909652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634644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12329194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5" name="Footer Placeholder 4"/>
          <p:cNvSpPr>
            <a:spLocks noGrp="1"/>
          </p:cNvSpPr>
          <p:nvPr>
            <p:ph type="ftr" sz="quarter" idx="11"/>
          </p:nvPr>
        </p:nvSpPr>
        <p:spPr>
          <a:xfrm>
            <a:off x="685800" y="381000"/>
            <a:ext cx="6991492" cy="365125"/>
          </a:xfrm>
        </p:spPr>
        <p:txBody>
          <a:bodyPr/>
          <a:lstStyle/>
          <a:p>
            <a:endParaRPr lang="zh-CN" altLang="en-US">
              <a:solidFill>
                <a:prstClr val="white">
                  <a:tint val="75000"/>
                </a:prstClr>
              </a:solidFill>
            </a:endParaRPr>
          </a:p>
        </p:txBody>
      </p:sp>
      <p:sp>
        <p:nvSpPr>
          <p:cNvPr id="6" name="Slide Number Placeholder 5"/>
          <p:cNvSpPr>
            <a:spLocks noGrp="1"/>
          </p:cNvSpPr>
          <p:nvPr>
            <p:ph type="sldNum" sz="quarter" idx="12"/>
          </p:nvPr>
        </p:nvSpPr>
        <p:spPr>
          <a:xfrm>
            <a:off x="10862452" y="381000"/>
            <a:ext cx="643748" cy="365125"/>
          </a:xfrm>
        </p:spPr>
        <p:txBody>
          <a:body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5847032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5" name="Footer Placeholder 4"/>
          <p:cNvSpPr>
            <a:spLocks noGrp="1"/>
          </p:cNvSpPr>
          <p:nvPr>
            <p:ph type="ftr" sz="quarter" idx="11"/>
          </p:nvPr>
        </p:nvSpPr>
        <p:spPr/>
        <p:txBody>
          <a:bodyPr/>
          <a:lstStyle/>
          <a:p>
            <a:endParaRPr lang="zh-CN" altLang="en-US">
              <a:solidFill>
                <a:srgbClr val="FFFFFF"/>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zh-CN" altLang="en-US" smtClean="0"/>
              <a:t>单击此处编辑母版标题样式</a:t>
            </a:r>
            <a:endParaRPr lang="en-US" dirty="0"/>
          </a:p>
        </p:txBody>
      </p:sp>
    </p:spTree>
    <p:extLst>
      <p:ext uri="{BB962C8B-B14F-4D97-AF65-F5344CB8AC3E}">
        <p14:creationId xmlns:p14="http://schemas.microsoft.com/office/powerpoint/2010/main" val="711002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zh-CN" altLang="en-US" smtClean="0"/>
              <a:t>单击此处编辑母版标题样式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5" name="Footer Placeholder 4"/>
          <p:cNvSpPr>
            <a:spLocks noGrp="1"/>
          </p:cNvSpPr>
          <p:nvPr>
            <p:ph type="ftr" sz="quarter" idx="11"/>
          </p:nvPr>
        </p:nvSpPr>
        <p:spPr/>
        <p:txBody>
          <a:bodyPr/>
          <a:lstStyle/>
          <a:p>
            <a:endParaRPr lang="zh-CN" altLang="en-US">
              <a:solidFill>
                <a:srgbClr val="FFFFFF"/>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
        <p:nvSpPr>
          <p:cNvPr id="8" name="Content Placeholder 7"/>
          <p:cNvSpPr>
            <a:spLocks noGrp="1"/>
          </p:cNvSpPr>
          <p:nvPr>
            <p:ph sz="quarter" idx="13"/>
          </p:nvPr>
        </p:nvSpPr>
        <p:spPr>
          <a:xfrm>
            <a:off x="812800" y="1600200"/>
            <a:ext cx="105664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5858762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5" name="Footer Placeholder 4"/>
          <p:cNvSpPr>
            <a:spLocks noGrp="1"/>
          </p:cNvSpPr>
          <p:nvPr>
            <p:ph type="ftr" sz="quarter" idx="11"/>
          </p:nvPr>
        </p:nvSpPr>
        <p:spPr/>
        <p:txBody>
          <a:bodyPr/>
          <a:lstStyle/>
          <a:p>
            <a:endParaRPr lang="zh-CN" altLang="en-US">
              <a:solidFill>
                <a:srgbClr val="FFFFFF"/>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7973632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2" name="Title 1"/>
          <p:cNvSpPr>
            <a:spLocks noGrp="1"/>
          </p:cNvSpPr>
          <p:nvPr>
            <p:ph type="title"/>
          </p:nvPr>
        </p:nvSpPr>
        <p:spPr>
          <a:xfrm>
            <a:off x="812800" y="274638"/>
            <a:ext cx="10566400" cy="1143000"/>
          </a:xfrm>
        </p:spPr>
        <p:txBody>
          <a:bodyPr/>
          <a:lstStyle/>
          <a:p>
            <a:r>
              <a:rPr lang="zh-CN" altLang="en-US" smtClean="0"/>
              <a:t>单击此处编辑母版标题样式</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6" name="Footer Placeholder 5"/>
          <p:cNvSpPr>
            <a:spLocks noGrp="1"/>
          </p:cNvSpPr>
          <p:nvPr>
            <p:ph type="ftr" sz="quarter" idx="11"/>
          </p:nvPr>
        </p:nvSpPr>
        <p:spPr/>
        <p:txBody>
          <a:bodyPr/>
          <a:lstStyle/>
          <a:p>
            <a:endParaRPr lang="zh-CN" altLang="en-US">
              <a:solidFill>
                <a:srgbClr val="FFFFFF"/>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5334729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2" name="Title 1"/>
          <p:cNvSpPr>
            <a:spLocks noGrp="1"/>
          </p:cNvSpPr>
          <p:nvPr>
            <p:ph type="title"/>
          </p:nvPr>
        </p:nvSpPr>
        <p:spPr>
          <a:xfrm>
            <a:off x="812800" y="274638"/>
            <a:ext cx="10566400" cy="1143000"/>
          </a:xfrm>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8" name="Footer Placeholder 7"/>
          <p:cNvSpPr>
            <a:spLocks noGrp="1"/>
          </p:cNvSpPr>
          <p:nvPr>
            <p:ph type="ftr" sz="quarter" idx="11"/>
          </p:nvPr>
        </p:nvSpPr>
        <p:spPr/>
        <p:txBody>
          <a:bodyPr/>
          <a:lstStyle/>
          <a:p>
            <a:endParaRPr lang="zh-CN" altLang="en-US">
              <a:solidFill>
                <a:srgbClr val="FFFFFF"/>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8831104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4" name="Footer Placeholder 3"/>
          <p:cNvSpPr>
            <a:spLocks noGrp="1"/>
          </p:cNvSpPr>
          <p:nvPr>
            <p:ph type="ftr" sz="quarter" idx="11"/>
          </p:nvPr>
        </p:nvSpPr>
        <p:spPr/>
        <p:txBody>
          <a:bodyPr/>
          <a:lstStyle/>
          <a:p>
            <a:endParaRPr lang="zh-CN" altLang="en-US">
              <a:solidFill>
                <a:srgbClr val="FFFFFF"/>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7523957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3" name="Footer Placeholder 2"/>
          <p:cNvSpPr>
            <a:spLocks noGrp="1"/>
          </p:cNvSpPr>
          <p:nvPr>
            <p:ph type="ftr" sz="quarter" idx="11"/>
          </p:nvPr>
        </p:nvSpPr>
        <p:spPr/>
        <p:txBody>
          <a:bodyPr/>
          <a:lstStyle/>
          <a:p>
            <a:endParaRPr lang="zh-CN" altLang="en-US">
              <a:solidFill>
                <a:srgbClr val="FFFFFF"/>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5600385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6" name="Footer Placeholder 5"/>
          <p:cNvSpPr>
            <a:spLocks noGrp="1"/>
          </p:cNvSpPr>
          <p:nvPr>
            <p:ph type="ftr" sz="quarter" idx="11"/>
          </p:nvPr>
        </p:nvSpPr>
        <p:spPr/>
        <p:txBody>
          <a:bodyPr/>
          <a:lstStyle/>
          <a:p>
            <a:endParaRPr lang="zh-CN" altLang="en-US">
              <a:solidFill>
                <a:srgbClr val="FFFFFF"/>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6005965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6" name="Footer Placeholder 5"/>
          <p:cNvSpPr>
            <a:spLocks noGrp="1"/>
          </p:cNvSpPr>
          <p:nvPr>
            <p:ph type="ftr" sz="quarter" idx="11"/>
          </p:nvPr>
        </p:nvSpPr>
        <p:spPr/>
        <p:txBody>
          <a:bodyPr/>
          <a:lstStyle/>
          <a:p>
            <a:endParaRPr lang="zh-CN" altLang="en-US">
              <a:solidFill>
                <a:srgbClr val="FFFFFF"/>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139976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29207429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5" name="Footer Placeholder 4"/>
          <p:cNvSpPr>
            <a:spLocks noGrp="1"/>
          </p:cNvSpPr>
          <p:nvPr>
            <p:ph type="ftr" sz="quarter" idx="11"/>
          </p:nvPr>
        </p:nvSpPr>
        <p:spPr/>
        <p:txBody>
          <a:bodyPr/>
          <a:lstStyle/>
          <a:p>
            <a:endParaRPr lang="zh-CN" altLang="en-US">
              <a:solidFill>
                <a:srgbClr val="FFFFFF"/>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1626450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5" name="Footer Placeholder 4"/>
          <p:cNvSpPr>
            <a:spLocks noGrp="1"/>
          </p:cNvSpPr>
          <p:nvPr>
            <p:ph type="ftr" sz="quarter" idx="11"/>
          </p:nvPr>
        </p:nvSpPr>
        <p:spPr/>
        <p:txBody>
          <a:bodyPr/>
          <a:lstStyle/>
          <a:p>
            <a:endParaRPr lang="zh-CN" altLang="en-US">
              <a:solidFill>
                <a:srgbClr val="FFFFFF"/>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6933068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15" name="矩形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9" name="矩形 18"/>
          <p:cNvSpPr>
            <a:spLocks noChangeArrowheads="1"/>
          </p:cNvSpPr>
          <p:nvPr/>
        </p:nvSpPr>
        <p:spPr bwMode="white">
          <a:xfrm>
            <a:off x="11988800" y="3048"/>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8" name="矩形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6" name="矩形 15"/>
          <p:cNvSpPr>
            <a:spLocks noChangeArrowheads="1"/>
          </p:cNvSpPr>
          <p:nvPr/>
        </p:nvSpPr>
        <p:spPr bwMode="white">
          <a:xfrm>
            <a:off x="0" y="0"/>
            <a:ext cx="12192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2" name="矩形 11"/>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9" name="副标题 8"/>
          <p:cNvSpPr>
            <a:spLocks noGrp="1"/>
          </p:cNvSpPr>
          <p:nvPr>
            <p:ph type="subTitle" idx="1"/>
          </p:nvPr>
        </p:nvSpPr>
        <p:spPr>
          <a:xfrm>
            <a:off x="1828800" y="2819400"/>
            <a:ext cx="85344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2013/12/16</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7" name="直接连接符 6"/>
          <p:cNvSpPr>
            <a:spLocks noChangeShapeType="1"/>
          </p:cNvSpPr>
          <p:nvPr/>
        </p:nvSpPr>
        <p:spPr bwMode="auto">
          <a:xfrm>
            <a:off x="207264" y="2420112"/>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0" name="矩形 9"/>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sz="1800" dirty="0">
              <a:solidFill>
                <a:prstClr val="black"/>
              </a:solidFill>
            </a:endParaRPr>
          </a:p>
        </p:txBody>
      </p:sp>
      <p:sp>
        <p:nvSpPr>
          <p:cNvPr id="13" name="椭圆 12"/>
          <p:cNvSpPr/>
          <p:nvPr/>
        </p:nvSpPr>
        <p:spPr>
          <a:xfrm>
            <a:off x="5689600" y="2115312"/>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4" name="椭圆 13"/>
          <p:cNvSpPr/>
          <p:nvPr/>
        </p:nvSpPr>
        <p:spPr>
          <a:xfrm>
            <a:off x="5815584" y="2209800"/>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29" name="灯片编号占位符 28"/>
          <p:cNvSpPr>
            <a:spLocks noGrp="1"/>
          </p:cNvSpPr>
          <p:nvPr>
            <p:ph type="sldNum" sz="quarter" idx="12"/>
          </p:nvPr>
        </p:nvSpPr>
        <p:spPr>
          <a:xfrm>
            <a:off x="5791200" y="2199451"/>
            <a:ext cx="609600" cy="441325"/>
          </a:xfrm>
        </p:spPr>
        <p:txBody>
          <a:bodyPr/>
          <a:lstStyle>
            <a:lvl1pPr>
              <a:defRPr>
                <a:solidFill>
                  <a:schemeClr val="accent3">
                    <a:shade val="75000"/>
                  </a:schemeClr>
                </a:solidFill>
              </a:defRPr>
            </a:lvl1p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
        <p:nvSpPr>
          <p:cNvPr id="8" name="标题 7"/>
          <p:cNvSpPr>
            <a:spLocks noGrp="1"/>
          </p:cNvSpPr>
          <p:nvPr>
            <p:ph type="ctrTitle"/>
          </p:nvPr>
        </p:nvSpPr>
        <p:spPr>
          <a:xfrm>
            <a:off x="914400" y="381000"/>
            <a:ext cx="10363200" cy="1752600"/>
          </a:xfrm>
        </p:spPr>
        <p:txBody>
          <a:bodyPr anchor="b"/>
          <a:lstStyle>
            <a:lvl1pPr>
              <a:defRPr sz="4200">
                <a:solidFill>
                  <a:schemeClr val="accent1"/>
                </a:solidFill>
              </a:defRPr>
            </a:lvl1pPr>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13056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3">
                    <a:shade val="75000"/>
                  </a:schemeClr>
                </a:solidFill>
              </a:defRPr>
            </a:lvl1p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5815584" y="1026373"/>
            <a:ext cx="609600" cy="441325"/>
          </a:xfrm>
        </p:spPr>
        <p:txBody>
          <a:body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
        <p:nvSpPr>
          <p:cNvPr id="8" name="内容占位符 7"/>
          <p:cNvSpPr>
            <a:spLocks noGrp="1"/>
          </p:cNvSpPr>
          <p:nvPr>
            <p:ph sz="quarter" idx="1"/>
          </p:nvPr>
        </p:nvSpPr>
        <p:spPr>
          <a:xfrm>
            <a:off x="402336" y="1527048"/>
            <a:ext cx="1133856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664765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1"/>
      </p:bgRef>
    </p:bg>
    <p:spTree>
      <p:nvGrpSpPr>
        <p:cNvPr id="1" name=""/>
        <p:cNvGrpSpPr/>
        <p:nvPr/>
      </p:nvGrpSpPr>
      <p:grpSpPr>
        <a:xfrm>
          <a:off x="0" y="0"/>
          <a:ext cx="0" cy="0"/>
          <a:chOff x="0" y="0"/>
          <a:chExt cx="0" cy="0"/>
        </a:xfrm>
      </p:grpSpPr>
      <p:sp>
        <p:nvSpPr>
          <p:cNvPr id="17" name="矩形 16"/>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5" name="矩形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6" name="矩形 15"/>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8" name="矩形 17"/>
          <p:cNvSpPr>
            <a:spLocks noChangeArrowheads="1"/>
          </p:cNvSpPr>
          <p:nvPr/>
        </p:nvSpPr>
        <p:spPr bwMode="white">
          <a:xfrm>
            <a:off x="11988800" y="1905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9" name="矩形 18"/>
          <p:cNvSpPr>
            <a:spLocks noChangeArrowheads="1"/>
          </p:cNvSpPr>
          <p:nvPr/>
        </p:nvSpPr>
        <p:spPr bwMode="white">
          <a:xfrm>
            <a:off x="203200" y="2286000"/>
            <a:ext cx="11777472"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2" name="矩形 11"/>
          <p:cNvSpPr>
            <a:spLocks noChangeArrowheads="1"/>
          </p:cNvSpPr>
          <p:nvPr/>
        </p:nvSpPr>
        <p:spPr bwMode="auto">
          <a:xfrm>
            <a:off x="207264" y="142352"/>
            <a:ext cx="11777472"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3" name="文本占位符 2"/>
          <p:cNvSpPr>
            <a:spLocks noGrp="1"/>
          </p:cNvSpPr>
          <p:nvPr>
            <p:ph type="body" idx="1"/>
          </p:nvPr>
        </p:nvSpPr>
        <p:spPr>
          <a:xfrm>
            <a:off x="1824568" y="2743200"/>
            <a:ext cx="8640232"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13" name="矩形 12"/>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4" name="矩形 13"/>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sz="1800" dirty="0">
              <a:solidFill>
                <a:prstClr val="black"/>
              </a:solidFill>
            </a:endParaRPr>
          </a:p>
        </p:txBody>
      </p:sp>
      <p:sp>
        <p:nvSpPr>
          <p:cNvPr id="5" name="页脚占位符 4"/>
          <p:cNvSpPr>
            <a:spLocks noGrp="1"/>
          </p:cNvSpPr>
          <p:nvPr>
            <p:ph type="ftr" sz="quarter" idx="11"/>
          </p:nvPr>
        </p:nvSpPr>
        <p:spPr/>
        <p:txBody>
          <a:bodyPr/>
          <a:lstStyle/>
          <a:p>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2013/12/16</a:t>
            </a:fld>
            <a:endParaRPr lang="zh-CN" altLang="en-US"/>
          </a:p>
        </p:txBody>
      </p:sp>
      <p:sp>
        <p:nvSpPr>
          <p:cNvPr id="8" name="直接连接符 7"/>
          <p:cNvSpPr>
            <a:spLocks noChangeShapeType="1"/>
          </p:cNvSpPr>
          <p:nvPr/>
        </p:nvSpPr>
        <p:spPr bwMode="auto">
          <a:xfrm>
            <a:off x="203200" y="2438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0" name="椭圆 9"/>
          <p:cNvSpPr/>
          <p:nvPr/>
        </p:nvSpPr>
        <p:spPr>
          <a:xfrm>
            <a:off x="5689600" y="2115312"/>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1" name="椭圆 10"/>
          <p:cNvSpPr/>
          <p:nvPr/>
        </p:nvSpPr>
        <p:spPr>
          <a:xfrm>
            <a:off x="5815584" y="2209800"/>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6" name="灯片编号占位符 5"/>
          <p:cNvSpPr>
            <a:spLocks noGrp="1"/>
          </p:cNvSpPr>
          <p:nvPr>
            <p:ph type="sldNum" sz="quarter" idx="12"/>
          </p:nvPr>
        </p:nvSpPr>
        <p:spPr>
          <a:xfrm>
            <a:off x="5791200" y="2199451"/>
            <a:ext cx="609600" cy="441325"/>
          </a:xfrm>
        </p:spPr>
        <p:txBody>
          <a:bodyPr/>
          <a:lstStyle>
            <a:lvl1pPr>
              <a:defRPr>
                <a:solidFill>
                  <a:schemeClr val="accent3">
                    <a:shade val="75000"/>
                  </a:schemeClr>
                </a:solidFill>
              </a:defRPr>
            </a:lvl1p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
        <p:nvSpPr>
          <p:cNvPr id="2" name="标题 1"/>
          <p:cNvSpPr>
            <a:spLocks noGrp="1"/>
          </p:cNvSpPr>
          <p:nvPr>
            <p:ph type="title"/>
          </p:nvPr>
        </p:nvSpPr>
        <p:spPr>
          <a:xfrm>
            <a:off x="963084" y="533400"/>
            <a:ext cx="10363200" cy="1524000"/>
          </a:xfrm>
        </p:spPr>
        <p:txBody>
          <a:bodyPr anchor="b"/>
          <a:lstStyle>
            <a:lvl1pPr algn="ctr">
              <a:buNone/>
              <a:defRPr sz="4200" b="0" cap="none" baseline="0">
                <a:solidFill>
                  <a:srgbClr val="FFFFFF"/>
                </a:solidFill>
              </a:defRPr>
            </a:lvl1pPr>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2261112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02336" y="228600"/>
            <a:ext cx="11379200" cy="758952"/>
          </a:xfrm>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a:xfrm>
            <a:off x="7721600" y="6409944"/>
            <a:ext cx="4059936" cy="365760"/>
          </a:xfrm>
        </p:spPr>
        <p:txBody>
          <a:bodyPr/>
          <a:lstStyle/>
          <a:p>
            <a:fld id="{530820CF-B880-4189-942D-D702A7CBA730}" type="datetimeFigureOut">
              <a:rPr lang="zh-CN" altLang="en-US" smtClean="0"/>
              <a:pPr/>
              <a:t>2013/12/16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
        <p:nvSpPr>
          <p:cNvPr id="8" name="直接连接符 7"/>
          <p:cNvSpPr>
            <a:spLocks noChangeShapeType="1"/>
          </p:cNvSpPr>
          <p:nvPr/>
        </p:nvSpPr>
        <p:spPr bwMode="auto">
          <a:xfrm flipV="1">
            <a:off x="6084107" y="1575653"/>
            <a:ext cx="11895"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0" name="内容占位符 9"/>
          <p:cNvSpPr>
            <a:spLocks noGrp="1"/>
          </p:cNvSpPr>
          <p:nvPr>
            <p:ph sz="half" idx="1"/>
          </p:nvPr>
        </p:nvSpPr>
        <p:spPr>
          <a:xfrm>
            <a:off x="402336" y="1371600"/>
            <a:ext cx="5384800" cy="4681728"/>
          </a:xfrm>
        </p:spPr>
        <p:txBody>
          <a:bodyPr/>
          <a:lstStyle>
            <a:lvl1pPr>
              <a:defRPr sz="2500"/>
            </a:lvl1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内容占位符 11"/>
          <p:cNvSpPr>
            <a:spLocks noGrp="1"/>
          </p:cNvSpPr>
          <p:nvPr>
            <p:ph sz="half" idx="2"/>
          </p:nvPr>
        </p:nvSpPr>
        <p:spPr>
          <a:xfrm>
            <a:off x="6400800" y="1371600"/>
            <a:ext cx="5384800" cy="4681728"/>
          </a:xfrm>
        </p:spPr>
        <p:txBody>
          <a:bodyPr/>
          <a:lstStyle>
            <a:lvl1pPr>
              <a:defRPr sz="2500"/>
            </a:lvl1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318774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1">
        <a:schemeClr val="bg2"/>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flipV="1">
            <a:off x="6096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20" name="矩形 19"/>
          <p:cNvSpPr>
            <a:spLocks noChangeArrowheads="1"/>
          </p:cNvSpPr>
          <p:nvPr/>
        </p:nvSpPr>
        <p:spPr bwMode="white">
          <a:xfrm>
            <a:off x="0" y="0"/>
            <a:ext cx="12192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9" name="矩形 18"/>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21" name="矩形 20"/>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22" name="矩形 21"/>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1" name="矩形 10"/>
          <p:cNvSpPr/>
          <p:nvPr/>
        </p:nvSpPr>
        <p:spPr>
          <a:xfrm>
            <a:off x="203200" y="1371600"/>
            <a:ext cx="11777472"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3" name="矩形 12"/>
          <p:cNvSpPr>
            <a:spLocks noChangeArrowheads="1"/>
          </p:cNvSpPr>
          <p:nvPr/>
        </p:nvSpPr>
        <p:spPr bwMode="auto">
          <a:xfrm>
            <a:off x="194564" y="6391656"/>
            <a:ext cx="11777472"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3" name="文本占位符 2"/>
          <p:cNvSpPr>
            <a:spLocks noGrp="1"/>
          </p:cNvSpPr>
          <p:nvPr>
            <p:ph type="body" idx="1"/>
          </p:nvPr>
        </p:nvSpPr>
        <p:spPr>
          <a:xfrm>
            <a:off x="402336" y="1524000"/>
            <a:ext cx="5386917"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6388441" y="1524000"/>
            <a:ext cx="5389033"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2013/12/16</a:t>
            </a:fld>
            <a:endParaRPr lang="zh-CN" altLang="en-US"/>
          </a:p>
        </p:txBody>
      </p:sp>
      <p:sp>
        <p:nvSpPr>
          <p:cNvPr id="8" name="页脚占位符 7"/>
          <p:cNvSpPr>
            <a:spLocks noGrp="1"/>
          </p:cNvSpPr>
          <p:nvPr>
            <p:ph type="ftr" sz="quarter" idx="11"/>
          </p:nvPr>
        </p:nvSpPr>
        <p:spPr>
          <a:xfrm>
            <a:off x="406400" y="6409944"/>
            <a:ext cx="4775200" cy="365760"/>
          </a:xfrm>
        </p:spPr>
        <p:txBody>
          <a:bodyPr/>
          <a:lstStyle/>
          <a:p>
            <a:endParaRPr lang="zh-CN" altLang="en-US"/>
          </a:p>
        </p:txBody>
      </p:sp>
      <p:sp>
        <p:nvSpPr>
          <p:cNvPr id="15" name="直接连接符 14"/>
          <p:cNvSpPr>
            <a:spLocks noChangeShapeType="1"/>
          </p:cNvSpPr>
          <p:nvPr/>
        </p:nvSpPr>
        <p:spPr bwMode="auto">
          <a:xfrm>
            <a:off x="203200" y="128016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8" name="矩形 17"/>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sz="1800" dirty="0">
              <a:solidFill>
                <a:prstClr val="black"/>
              </a:solidFill>
            </a:endParaRPr>
          </a:p>
        </p:txBody>
      </p:sp>
      <p:sp>
        <p:nvSpPr>
          <p:cNvPr id="24" name="内容占位符 23"/>
          <p:cNvSpPr>
            <a:spLocks noGrp="1"/>
          </p:cNvSpPr>
          <p:nvPr>
            <p:ph sz="quarter" idx="2"/>
          </p:nvPr>
        </p:nvSpPr>
        <p:spPr>
          <a:xfrm>
            <a:off x="402336" y="2471383"/>
            <a:ext cx="5388864" cy="3818404"/>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6" name="内容占位符 25"/>
          <p:cNvSpPr>
            <a:spLocks noGrp="1"/>
          </p:cNvSpPr>
          <p:nvPr>
            <p:ph sz="quarter" idx="4"/>
          </p:nvPr>
        </p:nvSpPr>
        <p:spPr>
          <a:xfrm>
            <a:off x="6400800" y="2471383"/>
            <a:ext cx="5384800" cy="382219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5" name="椭圆 24"/>
          <p:cNvSpPr/>
          <p:nvPr/>
        </p:nvSpPr>
        <p:spPr>
          <a:xfrm>
            <a:off x="5689600" y="956036"/>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27" name="椭圆 26"/>
          <p:cNvSpPr/>
          <p:nvPr/>
        </p:nvSpPr>
        <p:spPr>
          <a:xfrm>
            <a:off x="5815584" y="1050524"/>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9" name="灯片编号占位符 8"/>
          <p:cNvSpPr>
            <a:spLocks noGrp="1"/>
          </p:cNvSpPr>
          <p:nvPr>
            <p:ph type="sldNum" sz="quarter" idx="12"/>
          </p:nvPr>
        </p:nvSpPr>
        <p:spPr>
          <a:xfrm>
            <a:off x="5791200" y="1042417"/>
            <a:ext cx="609600" cy="441325"/>
          </a:xfrm>
        </p:spPr>
        <p:txBody>
          <a:bodyPr/>
          <a:lstStyle>
            <a:lvl1pPr algn="ctr">
              <a:defRPr/>
            </a:lvl1p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
        <p:nvSpPr>
          <p:cNvPr id="23" name="标题 22"/>
          <p:cNvSpPr>
            <a:spLocks noGrp="1"/>
          </p:cNvSpPr>
          <p:nvPr>
            <p:ph type="title"/>
          </p:nvPr>
        </p:nvSpPr>
        <p:spPr/>
        <p:txBody>
          <a:bodyPr rtlCol="0" anchor="b" anchorCtr="0"/>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1142429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2013/12/16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5791200" y="1036021"/>
            <a:ext cx="609600" cy="441325"/>
          </a:xfrm>
        </p:spPr>
        <p:txBody>
          <a:body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Tree>
    <p:extLst>
      <p:ext uri="{BB962C8B-B14F-4D97-AF65-F5344CB8AC3E}">
        <p14:creationId xmlns:p14="http://schemas.microsoft.com/office/powerpoint/2010/main" val="33884848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7" name="矩形 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8" name="矩形 7"/>
          <p:cNvSpPr>
            <a:spLocks noChangeArrowheads="1"/>
          </p:cNvSpPr>
          <p:nvPr/>
        </p:nvSpPr>
        <p:spPr bwMode="white">
          <a:xfrm>
            <a:off x="0" y="0"/>
            <a:ext cx="12192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0" name="矩形 9"/>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9" name="矩形 8"/>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5" name="矩形 4"/>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6" name="矩形 5"/>
          <p:cNvSpPr>
            <a:spLocks noChangeArrowheads="1"/>
          </p:cNvSpPr>
          <p:nvPr/>
        </p:nvSpPr>
        <p:spPr bwMode="auto">
          <a:xfrm>
            <a:off x="203200" y="158496"/>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sz="1800" dirty="0">
              <a:solidFill>
                <a:prstClr val="black"/>
              </a:solidFill>
            </a:endParaRPr>
          </a:p>
        </p:txBody>
      </p:sp>
      <p:sp>
        <p:nvSpPr>
          <p:cNvPr id="2" name="日期占位符 1"/>
          <p:cNvSpPr>
            <a:spLocks noGrp="1"/>
          </p:cNvSpPr>
          <p:nvPr>
            <p:ph type="dt" sz="half" idx="10"/>
          </p:nvPr>
        </p:nvSpPr>
        <p:spPr/>
        <p:txBody>
          <a:bodyPr/>
          <a:lstStyle/>
          <a:p>
            <a:fld id="{530820CF-B880-4189-942D-D702A7CBA730}" type="datetimeFigureOut">
              <a:rPr lang="zh-CN" altLang="en-US" smtClean="0"/>
              <a:pPr/>
              <a:t>2013/12/16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5689600" y="6324600"/>
            <a:ext cx="812800" cy="441324"/>
          </a:xfrm>
        </p:spPr>
        <p:txBody>
          <a:bodyPr/>
          <a:lstStyle>
            <a:lvl1pPr>
              <a:defRPr>
                <a:solidFill>
                  <a:srgbClr val="FFFFFF"/>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3599904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203200" y="152400"/>
            <a:ext cx="11777472"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5" name="矩形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8" name="矩形 17"/>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6" name="矩形 15"/>
          <p:cNvSpPr>
            <a:spLocks noChangeArrowheads="1"/>
          </p:cNvSpPr>
          <p:nvPr/>
        </p:nvSpPr>
        <p:spPr bwMode="white">
          <a:xfrm>
            <a:off x="0" y="0"/>
            <a:ext cx="12192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7" name="矩形 16"/>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3" name="矩形 12"/>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2" name="标题 1"/>
          <p:cNvSpPr>
            <a:spLocks noGrp="1"/>
          </p:cNvSpPr>
          <p:nvPr>
            <p:ph type="title"/>
          </p:nvPr>
        </p:nvSpPr>
        <p:spPr>
          <a:xfrm>
            <a:off x="508000" y="914400"/>
            <a:ext cx="3149600" cy="990600"/>
          </a:xfrm>
        </p:spPr>
        <p:txBody>
          <a:bodyPr anchor="b">
            <a:noAutofit/>
          </a:bodyPr>
          <a:lstStyle>
            <a:lvl1pPr algn="l">
              <a:buNone/>
              <a:defRPr sz="2200" b="1">
                <a:solidFill>
                  <a:srgbClr val="FFFFFF"/>
                </a:solidFill>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508000" y="1981201"/>
            <a:ext cx="31496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矩形 7"/>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sz="1800" dirty="0">
              <a:solidFill>
                <a:prstClr val="black"/>
              </a:solidFill>
            </a:endParaRPr>
          </a:p>
        </p:txBody>
      </p:sp>
      <p:sp>
        <p:nvSpPr>
          <p:cNvPr id="9" name="直接连接符 8"/>
          <p:cNvSpPr>
            <a:spLocks noChangeShapeType="1"/>
          </p:cNvSpPr>
          <p:nvPr/>
        </p:nvSpPr>
        <p:spPr bwMode="auto">
          <a:xfrm>
            <a:off x="203200" y="533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20" name="内容占位符 19"/>
          <p:cNvSpPr>
            <a:spLocks noGrp="1"/>
          </p:cNvSpPr>
          <p:nvPr>
            <p:ph sz="quarter" idx="1"/>
          </p:nvPr>
        </p:nvSpPr>
        <p:spPr>
          <a:xfrm>
            <a:off x="4165600" y="685800"/>
            <a:ext cx="7518400" cy="5410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椭圆 9"/>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1" name="椭圆 10"/>
          <p:cNvSpPr/>
          <p:nvPr/>
        </p:nvSpPr>
        <p:spPr>
          <a:xfrm>
            <a:off x="1853184" y="323088"/>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7" name="灯片编号占位符 6"/>
          <p:cNvSpPr>
            <a:spLocks noGrp="1"/>
          </p:cNvSpPr>
          <p:nvPr>
            <p:ph type="sldNum" sz="quarter" idx="12"/>
          </p:nvPr>
        </p:nvSpPr>
        <p:spPr>
          <a:xfrm>
            <a:off x="1828800" y="312739"/>
            <a:ext cx="609600" cy="441325"/>
          </a:xfrm>
        </p:spPr>
        <p:txBody>
          <a:bodyPr/>
          <a:lstStyle>
            <a:lvl1pPr>
              <a:defRPr>
                <a:solidFill>
                  <a:schemeClr val="accent3">
                    <a:shade val="75000"/>
                  </a:schemeClr>
                </a:solidFill>
              </a:defRPr>
            </a:lvl1p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
        <p:nvSpPr>
          <p:cNvPr id="21" name="矩形 20"/>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2013/12/16</a:t>
            </a:fld>
            <a:endParaRPr lang="zh-CN" altLang="en-US"/>
          </a:p>
        </p:txBody>
      </p:sp>
      <p:sp>
        <p:nvSpPr>
          <p:cNvPr id="6" name="页脚占位符 5"/>
          <p:cNvSpPr>
            <a:spLocks noGrp="1"/>
          </p:cNvSpPr>
          <p:nvPr>
            <p:ph type="ftr" sz="quarter" idx="11"/>
          </p:nvPr>
        </p:nvSpPr>
        <p:spPr>
          <a:xfrm>
            <a:off x="402336" y="6410848"/>
            <a:ext cx="4511040" cy="365760"/>
          </a:xfrm>
        </p:spPr>
        <p:txBody>
          <a:bodyPr/>
          <a:lstStyle/>
          <a:p>
            <a:endParaRPr lang="zh-CN" altLang="en-US"/>
          </a:p>
        </p:txBody>
      </p:sp>
    </p:spTree>
    <p:extLst>
      <p:ext uri="{BB962C8B-B14F-4D97-AF65-F5344CB8AC3E}">
        <p14:creationId xmlns:p14="http://schemas.microsoft.com/office/powerpoint/2010/main" val="3354049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26383245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1" name="直接连接符 20"/>
          <p:cNvSpPr>
            <a:spLocks noChangeShapeType="1"/>
          </p:cNvSpPr>
          <p:nvPr/>
        </p:nvSpPr>
        <p:spPr bwMode="auto">
          <a:xfrm>
            <a:off x="203200" y="533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9" name="矩形 18"/>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6" name="矩形 15"/>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7" name="矩形 16"/>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8" name="矩形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dirty="0">
              <a:solidFill>
                <a:prstClr val="black"/>
              </a:solidFill>
            </a:endParaRPr>
          </a:p>
        </p:txBody>
      </p:sp>
      <p:sp>
        <p:nvSpPr>
          <p:cNvPr id="20" name="矩形 19"/>
          <p:cNvSpPr>
            <a:spLocks noChangeArrowheads="1"/>
          </p:cNvSpPr>
          <p:nvPr/>
        </p:nvSpPr>
        <p:spPr bwMode="auto">
          <a:xfrm>
            <a:off x="203200" y="152400"/>
            <a:ext cx="11777472"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8" name="矩形 7"/>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5" name="矩形 14"/>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sz="1800" dirty="0">
              <a:solidFill>
                <a:prstClr val="black"/>
              </a:solidFill>
            </a:endParaRPr>
          </a:p>
        </p:txBody>
      </p:sp>
      <p:sp>
        <p:nvSpPr>
          <p:cNvPr id="12" name="椭圆 11"/>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3" name="椭圆 12"/>
          <p:cNvSpPr/>
          <p:nvPr/>
        </p:nvSpPr>
        <p:spPr>
          <a:xfrm>
            <a:off x="1853184" y="323088"/>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7" name="灯片编号占位符 6"/>
          <p:cNvSpPr>
            <a:spLocks noGrp="1"/>
          </p:cNvSpPr>
          <p:nvPr>
            <p:ph type="sldNum" sz="quarter" idx="12"/>
          </p:nvPr>
        </p:nvSpPr>
        <p:spPr>
          <a:xfrm>
            <a:off x="1828800" y="312739"/>
            <a:ext cx="609600" cy="441325"/>
          </a:xfrm>
        </p:spPr>
        <p:txBody>
          <a:body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
        <p:nvSpPr>
          <p:cNvPr id="2" name="标题 1"/>
          <p:cNvSpPr>
            <a:spLocks noGrp="1"/>
          </p:cNvSpPr>
          <p:nvPr>
            <p:ph type="title"/>
          </p:nvPr>
        </p:nvSpPr>
        <p:spPr>
          <a:xfrm>
            <a:off x="4000500" y="5029200"/>
            <a:ext cx="7823200" cy="1219200"/>
          </a:xfrm>
        </p:spPr>
        <p:txBody>
          <a:bodyPr anchor="t">
            <a:noAutofit/>
          </a:bodyPr>
          <a:lstStyle>
            <a:lvl1pPr algn="l">
              <a:buNone/>
              <a:defRPr sz="2400" b="1">
                <a:solidFill>
                  <a:schemeClr val="tx2"/>
                </a:solidFill>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000500" y="609600"/>
            <a:ext cx="7823200" cy="4267200"/>
          </a:xfrm>
        </p:spPr>
        <p:txBody>
          <a:bodyPr/>
          <a:lstStyle>
            <a:lvl1pPr marL="0" indent="0">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508000" y="990600"/>
            <a:ext cx="32512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22" name="矩形 21"/>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5" name="日期占位符 4"/>
          <p:cNvSpPr>
            <a:spLocks noGrp="1"/>
          </p:cNvSpPr>
          <p:nvPr>
            <p:ph type="dt" sz="half" idx="10"/>
          </p:nvPr>
        </p:nvSpPr>
        <p:spPr>
          <a:xfrm>
            <a:off x="7717536" y="6404984"/>
            <a:ext cx="4059936" cy="365760"/>
          </a:xfrm>
        </p:spPr>
        <p:txBody>
          <a:bodyPr/>
          <a:lstStyle/>
          <a:p>
            <a:fld id="{530820CF-B880-4189-942D-D702A7CBA730}" type="datetimeFigureOut">
              <a:rPr lang="zh-CN" altLang="en-US" smtClean="0"/>
              <a:pPr/>
              <a:t>2013/12/16</a:t>
            </a:fld>
            <a:endParaRPr lang="zh-CN" altLang="en-US"/>
          </a:p>
        </p:txBody>
      </p:sp>
      <p:sp>
        <p:nvSpPr>
          <p:cNvPr id="6" name="页脚占位符 5"/>
          <p:cNvSpPr>
            <a:spLocks noGrp="1"/>
          </p:cNvSpPr>
          <p:nvPr>
            <p:ph type="ftr" sz="quarter" idx="11"/>
          </p:nvPr>
        </p:nvSpPr>
        <p:spPr>
          <a:xfrm>
            <a:off x="402336" y="6410848"/>
            <a:ext cx="4779264" cy="365760"/>
          </a:xfrm>
        </p:spPr>
        <p:txBody>
          <a:bodyPr/>
          <a:lstStyle/>
          <a:p>
            <a:endParaRPr lang="zh-CN" altLang="en-US"/>
          </a:p>
        </p:txBody>
      </p:sp>
    </p:spTree>
    <p:extLst>
      <p:ext uri="{BB962C8B-B14F-4D97-AF65-F5344CB8AC3E}">
        <p14:creationId xmlns:p14="http://schemas.microsoft.com/office/powerpoint/2010/main" val="40507804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Tree>
    <p:extLst>
      <p:ext uri="{BB962C8B-B14F-4D97-AF65-F5344CB8AC3E}">
        <p14:creationId xmlns:p14="http://schemas.microsoft.com/office/powerpoint/2010/main" val="3709804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2"/>
      </p:bgRef>
    </p:bg>
    <p:spTree>
      <p:nvGrpSpPr>
        <p:cNvPr id="1" name=""/>
        <p:cNvGrpSpPr/>
        <p:nvPr/>
      </p:nvGrpSpPr>
      <p:grpSpPr>
        <a:xfrm>
          <a:off x="0" y="0"/>
          <a:ext cx="0" cy="0"/>
          <a:chOff x="0" y="0"/>
          <a:chExt cx="0" cy="0"/>
        </a:xfrm>
      </p:grpSpPr>
      <p:sp>
        <p:nvSpPr>
          <p:cNvPr id="7" name="矩形 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8" name="矩形 7"/>
          <p:cNvSpPr>
            <a:spLocks noChangeArrowheads="1"/>
          </p:cNvSpPr>
          <p:nvPr/>
        </p:nvSpPr>
        <p:spPr bwMode="white">
          <a:xfrm>
            <a:off x="9347200" y="0"/>
            <a:ext cx="28448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9" name="矩形 8"/>
          <p:cNvSpPr>
            <a:spLocks noChangeArrowheads="1"/>
          </p:cNvSpPr>
          <p:nvPr/>
        </p:nvSpPr>
        <p:spPr bwMode="white">
          <a:xfrm>
            <a:off x="0" y="0"/>
            <a:ext cx="12192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0" name="矩形 9"/>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1" name="矩形 10"/>
          <p:cNvSpPr>
            <a:spLocks noChangeArrowheads="1"/>
          </p:cNvSpPr>
          <p:nvPr/>
        </p:nvSpPr>
        <p:spPr bwMode="auto">
          <a:xfrm>
            <a:off x="195072" y="6391657"/>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2" name="矩形 11"/>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sz="1800" dirty="0">
              <a:solidFill>
                <a:prstClr val="black"/>
              </a:solidFill>
            </a:endParaRPr>
          </a:p>
        </p:txBody>
      </p:sp>
      <p:sp>
        <p:nvSpPr>
          <p:cNvPr id="13" name="直接连接符 12"/>
          <p:cNvSpPr>
            <a:spLocks noChangeShapeType="1"/>
          </p:cNvSpPr>
          <p:nvPr/>
        </p:nvSpPr>
        <p:spPr bwMode="auto">
          <a:xfrm rot="5400000">
            <a:off x="6403340"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4" name="椭圆 13"/>
          <p:cNvSpPr/>
          <p:nvPr/>
        </p:nvSpPr>
        <p:spPr>
          <a:xfrm>
            <a:off x="9119616" y="2925763"/>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5" name="椭圆 14"/>
          <p:cNvSpPr/>
          <p:nvPr/>
        </p:nvSpPr>
        <p:spPr>
          <a:xfrm>
            <a:off x="9245600" y="3020251"/>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6" name="灯片编号占位符 5"/>
          <p:cNvSpPr>
            <a:spLocks noGrp="1"/>
          </p:cNvSpPr>
          <p:nvPr>
            <p:ph type="sldNum" sz="quarter" idx="12"/>
          </p:nvPr>
        </p:nvSpPr>
        <p:spPr>
          <a:xfrm>
            <a:off x="9221216" y="3009902"/>
            <a:ext cx="609600" cy="441325"/>
          </a:xfrm>
        </p:spPr>
        <p:txBody>
          <a:body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
        <p:nvSpPr>
          <p:cNvPr id="3" name="竖排文字占位符 2"/>
          <p:cNvSpPr>
            <a:spLocks noGrp="1"/>
          </p:cNvSpPr>
          <p:nvPr>
            <p:ph type="body" orient="vert" idx="1"/>
          </p:nvPr>
        </p:nvSpPr>
        <p:spPr>
          <a:xfrm>
            <a:off x="406400" y="304800"/>
            <a:ext cx="8737600" cy="5821366"/>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2" name="竖排标题 1"/>
          <p:cNvSpPr>
            <a:spLocks noGrp="1"/>
          </p:cNvSpPr>
          <p:nvPr>
            <p:ph type="title" orient="vert"/>
          </p:nvPr>
        </p:nvSpPr>
        <p:spPr>
          <a:xfrm>
            <a:off x="9855200" y="304802"/>
            <a:ext cx="1930400" cy="5851525"/>
          </a:xfrm>
        </p:spPr>
        <p:txBody>
          <a:bodyPr vert="eaVer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1486957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58368" y="3776473"/>
            <a:ext cx="9595104" cy="1470025"/>
          </a:xfrm>
        </p:spPr>
        <p:txBody>
          <a:bodyPr vert="horz" lIns="91440" tIns="45720" rIns="91440" bIns="45720" rtlCol="0" anchor="b" anchorCtr="0">
            <a:noAutofit/>
          </a:bodyPr>
          <a:lstStyle>
            <a:lvl1pPr algn="l" defTabSz="914400" rtl="0" eaLnBrk="1" latinLnBrk="0" hangingPunct="1">
              <a:spcBef>
                <a:spcPct val="0"/>
              </a:spcBef>
              <a:buNone/>
              <a:defRPr sz="4800" kern="1200">
                <a:solidFill>
                  <a:schemeClr val="tx2"/>
                </a:solidFill>
                <a:effectLst>
                  <a:outerShdw blurRad="50800" dist="25400" dir="2700000" algn="tl" rotWithShape="0">
                    <a:schemeClr val="bg1">
                      <a:alpha val="40000"/>
                    </a:schemeClr>
                  </a:outerShdw>
                </a:effectLst>
                <a:latin typeface="+mj-lt"/>
                <a:ea typeface="+mj-ea"/>
                <a:cs typeface="+mj-cs"/>
              </a:defRPr>
            </a:lvl1pPr>
          </a:lstStyle>
          <a:p>
            <a:r>
              <a:rPr lang="zh-CN" altLang="en-US" smtClean="0"/>
              <a:t>单击此处编辑母版标题样式</a:t>
            </a:r>
            <a:endParaRPr/>
          </a:p>
        </p:txBody>
      </p:sp>
      <p:sp>
        <p:nvSpPr>
          <p:cNvPr id="3" name="Subtitle 2"/>
          <p:cNvSpPr>
            <a:spLocks noGrp="1"/>
          </p:cNvSpPr>
          <p:nvPr>
            <p:ph type="subTitle" idx="1"/>
          </p:nvPr>
        </p:nvSpPr>
        <p:spPr>
          <a:xfrm>
            <a:off x="658368" y="5257800"/>
            <a:ext cx="9595104" cy="987552"/>
          </a:xfrm>
        </p:spPr>
        <p:txBody>
          <a:bodyPr vert="horz" lIns="91440" tIns="45720" rIns="91440" bIns="45720" rtlCol="0" anchor="t" anchorCtr="0">
            <a:noAutofit/>
          </a:bodyPr>
          <a:lstStyle>
            <a:lvl1pPr marL="0" indent="0" algn="l" defTabSz="914400" rtl="0" eaLnBrk="1" latinLnBrk="0" hangingPunct="1">
              <a:spcBef>
                <a:spcPct val="0"/>
              </a:spcBef>
              <a:buFont typeface="Wingdings 2" pitchFamily="18" charset="2"/>
              <a:buNone/>
              <a:defRPr sz="1800" kern="1200">
                <a:solidFill>
                  <a:schemeClr val="tx2"/>
                </a:solidFill>
                <a:effectLst>
                  <a:outerShdw blurRad="50800" dist="25400" dir="2700000" algn="tl" rotWithShape="0">
                    <a:schemeClr val="bg1">
                      <a:alpha val="40000"/>
                    </a:schemeClr>
                  </a:outerShdw>
                </a:effectLst>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Tree>
    <p:extLst>
      <p:ext uri="{BB962C8B-B14F-4D97-AF65-F5344CB8AC3E}">
        <p14:creationId xmlns:p14="http://schemas.microsoft.com/office/powerpoint/2010/main" val="69867491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idx="1"/>
          </p:nvPr>
        </p:nvSpPr>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046391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标题幻灯片(带图片)">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62520" y="3774329"/>
            <a:ext cx="9599081" cy="1470025"/>
          </a:xfrm>
        </p:spPr>
        <p:txBody>
          <a:bodyPr anchor="b" anchorCtr="0"/>
          <a:lstStyle>
            <a:lvl1pPr algn="l">
              <a:defRPr sz="4800"/>
            </a:lvl1pPr>
          </a:lstStyle>
          <a:p>
            <a:r>
              <a:rPr lang="zh-CN" altLang="en-US" smtClean="0"/>
              <a:t>单击此处编辑母版标题样式</a:t>
            </a:r>
            <a:endParaRPr/>
          </a:p>
        </p:txBody>
      </p:sp>
      <p:sp>
        <p:nvSpPr>
          <p:cNvPr id="3" name="Subtitle 2"/>
          <p:cNvSpPr>
            <a:spLocks noGrp="1"/>
          </p:cNvSpPr>
          <p:nvPr>
            <p:ph type="subTitle" idx="1"/>
          </p:nvPr>
        </p:nvSpPr>
        <p:spPr>
          <a:xfrm>
            <a:off x="662517" y="5257800"/>
            <a:ext cx="9599083" cy="990600"/>
          </a:xfrm>
        </p:spPr>
        <p:txBody>
          <a:bodyPr vert="horz" lIns="91440" tIns="45720" rIns="91440" bIns="45720" rtlCol="0" anchor="t" anchorCtr="0">
            <a:noAutofit/>
          </a:bodyPr>
          <a:lstStyle>
            <a:lvl1pPr marL="0" indent="0" algn="l" defTabSz="914400" rtl="0" eaLnBrk="1" latinLnBrk="0" hangingPunct="1">
              <a:spcBef>
                <a:spcPct val="0"/>
              </a:spcBef>
              <a:buNone/>
              <a:defRPr sz="1800" kern="1200">
                <a:solidFill>
                  <a:schemeClr val="tx2"/>
                </a:solidFill>
                <a:effectLst>
                  <a:outerShdw blurRad="50800" dist="25400" dir="2700000" algn="tl" rotWithShape="0">
                    <a:schemeClr val="bg1">
                      <a:alpha val="40000"/>
                    </a:schemeClr>
                  </a:outerShdw>
                </a:effectLst>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8" name="Picture Placeholder 7"/>
          <p:cNvSpPr>
            <a:spLocks noGrp="1"/>
          </p:cNvSpPr>
          <p:nvPr>
            <p:ph type="pic" sz="quarter" idx="12"/>
          </p:nvPr>
        </p:nvSpPr>
        <p:spPr>
          <a:xfrm rot="504148">
            <a:off x="5991392" y="555043"/>
            <a:ext cx="5523280" cy="3085398"/>
          </a:xfrm>
          <a:solidFill>
            <a:srgbClr val="FFFFFF">
              <a:shade val="85000"/>
            </a:srgbClr>
          </a:solidFill>
          <a:ln w="38100" cap="sq">
            <a:solidFill>
              <a:srgbClr val="FDFDFD"/>
            </a:solidFill>
            <a:miter lim="800000"/>
          </a:ln>
          <a:effectLst>
            <a:outerShdw blurRad="57150" dist="37500" dir="7560000" sy="98000" kx="110000" ky="200000" algn="tl" rotWithShape="0">
              <a:srgbClr val="000000">
                <a:alpha val="20000"/>
              </a:srgbClr>
            </a:outerShdw>
          </a:effectLst>
          <a:scene3d>
            <a:camera prst="orthographicFront"/>
            <a:lightRig rig="twoPt" dir="t">
              <a:rot lat="0" lon="0" rev="7200000"/>
            </a:lightRig>
          </a:scene3d>
          <a:sp3d prstMaterial="matte">
            <a:bevelT w="22860" h="12700"/>
            <a:contourClr>
              <a:srgbClr val="FFFFFF"/>
            </a:contourClr>
          </a:sp3d>
        </p:spPr>
        <p:txBody>
          <a:bodyPr>
            <a:normAutofit/>
          </a:bodyPr>
          <a:lstStyle>
            <a:lvl1pPr>
              <a:buNone/>
              <a:defRPr sz="1800"/>
            </a:lvl1pPr>
          </a:lstStyle>
          <a:p>
            <a:r>
              <a:rPr lang="zh-CN" altLang="en-US" smtClean="0"/>
              <a:t>将图片拖动到占位符，或单击添加图标</a:t>
            </a:r>
            <a:endParaRPr/>
          </a:p>
        </p:txBody>
      </p:sp>
    </p:spTree>
    <p:extLst>
      <p:ext uri="{BB962C8B-B14F-4D97-AF65-F5344CB8AC3E}">
        <p14:creationId xmlns:p14="http://schemas.microsoft.com/office/powerpoint/2010/main" val="47802088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0234" y="2236695"/>
            <a:ext cx="1014941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2"/>
                </a:solidFill>
                <a:effectLst>
                  <a:outerShdw blurRad="50800" dist="25400" dir="2700000" algn="tl" rotWithShape="0">
                    <a:schemeClr val="bg1">
                      <a:alpha val="40000"/>
                    </a:schemeClr>
                  </a:outerShdw>
                </a:effectLst>
                <a:latin typeface="+mj-lt"/>
                <a:ea typeface="+mj-ea"/>
                <a:cs typeface="+mj-cs"/>
              </a:defRPr>
            </a:lvl1pPr>
          </a:lstStyle>
          <a:p>
            <a:r>
              <a:rPr lang="zh-CN" altLang="en-US" smtClean="0"/>
              <a:t>单击此处编辑母版标题样式</a:t>
            </a:r>
            <a:endParaRPr/>
          </a:p>
        </p:txBody>
      </p:sp>
      <p:sp>
        <p:nvSpPr>
          <p:cNvPr id="3" name="Text Placeholder 2"/>
          <p:cNvSpPr>
            <a:spLocks noGrp="1"/>
          </p:cNvSpPr>
          <p:nvPr>
            <p:ph type="body" idx="1"/>
          </p:nvPr>
        </p:nvSpPr>
        <p:spPr>
          <a:xfrm>
            <a:off x="1020234" y="3617260"/>
            <a:ext cx="10149417" cy="1500187"/>
          </a:xfrm>
        </p:spPr>
        <p:txBody>
          <a:bodyPr vert="horz" lIns="91440" tIns="45720" rIns="91440" bIns="45720" rtlCol="0" anchor="t" anchorCtr="0">
            <a:noAutofit/>
          </a:bodyPr>
          <a:lstStyle>
            <a:lvl1pPr marL="0" indent="0" algn="ctr" defTabSz="914400" rtl="0" eaLnBrk="1" latinLnBrk="0" hangingPunct="1">
              <a:spcBef>
                <a:spcPct val="0"/>
              </a:spcBef>
              <a:buNone/>
              <a:defRPr sz="1800" kern="1200">
                <a:solidFill>
                  <a:schemeClr val="tx2"/>
                </a:solidFill>
                <a:effectLst>
                  <a:outerShdw blurRad="50800" dist="25400" dir="2700000" algn="tl" rotWithShape="0">
                    <a:schemeClr val="bg1">
                      <a:alpha val="40000"/>
                    </a:schemeClr>
                  </a:outerShdw>
                </a:effectLst>
                <a:latin typeface="+mj-lt"/>
                <a:ea typeface="+mj-ea"/>
                <a:cs typeface="+mj-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353859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1020233" y="79468"/>
            <a:ext cx="10149417" cy="1417638"/>
          </a:xfrm>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1020233" y="2084388"/>
            <a:ext cx="4876800" cy="4183062"/>
          </a:xfrm>
        </p:spPr>
        <p:txBody>
          <a:bodyPr>
            <a:normAutofit/>
          </a:bodyPr>
          <a:lstStyle>
            <a:lvl1pPr>
              <a:defRPr sz="20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Content Placeholder 3"/>
          <p:cNvSpPr>
            <a:spLocks noGrp="1"/>
          </p:cNvSpPr>
          <p:nvPr>
            <p:ph sz="half" idx="2"/>
          </p:nvPr>
        </p:nvSpPr>
        <p:spPr>
          <a:xfrm>
            <a:off x="6292849" y="2084388"/>
            <a:ext cx="4876800" cy="4183062"/>
          </a:xfrm>
        </p:spPr>
        <p:txBody>
          <a:bodyPr>
            <a:normAutofit/>
          </a:bodyPr>
          <a:lstStyle>
            <a:lvl1pPr>
              <a:defRPr sz="20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Date Placeholder 4"/>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9990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20233" y="79468"/>
            <a:ext cx="10149417" cy="1417638"/>
          </a:xfrm>
        </p:spPr>
        <p:txBody>
          <a:bodyPr/>
          <a:lstStyle>
            <a:lvl1pPr>
              <a:defRPr/>
            </a:lvl1pPr>
          </a:lstStyle>
          <a:p>
            <a:r>
              <a:rPr lang="zh-CN" altLang="en-US" smtClean="0"/>
              <a:t>单击此处编辑母版标题样式</a:t>
            </a:r>
            <a:endParaRPr/>
          </a:p>
        </p:txBody>
      </p:sp>
      <p:sp>
        <p:nvSpPr>
          <p:cNvPr id="3" name="Text Placeholder 2"/>
          <p:cNvSpPr>
            <a:spLocks noGrp="1"/>
          </p:cNvSpPr>
          <p:nvPr>
            <p:ph type="body" idx="1"/>
          </p:nvPr>
        </p:nvSpPr>
        <p:spPr>
          <a:xfrm>
            <a:off x="1020232" y="1687512"/>
            <a:ext cx="4876800" cy="903288"/>
          </a:xfrm>
        </p:spPr>
        <p:txBody>
          <a:bodyPr anchor="ctr"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20232" y="2649072"/>
            <a:ext cx="4876800" cy="3608293"/>
          </a:xfrm>
        </p:spPr>
        <p:txBody>
          <a:bodyPr>
            <a:normAutofit/>
          </a:bodyPr>
          <a:lstStyle>
            <a:lvl1pPr>
              <a:defRPr sz="20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Text Placeholder 4"/>
          <p:cNvSpPr>
            <a:spLocks noGrp="1"/>
          </p:cNvSpPr>
          <p:nvPr>
            <p:ph type="body" sz="quarter" idx="3"/>
          </p:nvPr>
        </p:nvSpPr>
        <p:spPr>
          <a:xfrm>
            <a:off x="6292849" y="1687512"/>
            <a:ext cx="4876800" cy="903288"/>
          </a:xfrm>
        </p:spPr>
        <p:txBody>
          <a:bodyPr anchor="ctr"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92849" y="2649072"/>
            <a:ext cx="4876800" cy="3608293"/>
          </a:xfrm>
        </p:spPr>
        <p:txBody>
          <a:bodyPr>
            <a:normAutofit/>
          </a:bodyPr>
          <a:lstStyle>
            <a:lvl1pPr>
              <a:defRPr sz="20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7" name="Date Placeholder 6"/>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41043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Date Placeholder 2"/>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01189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12983654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815973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1928" y="381000"/>
            <a:ext cx="4333813" cy="1631950"/>
          </a:xfrm>
        </p:spPr>
        <p:txBody>
          <a:bodyPr anchor="b"/>
          <a:lstStyle>
            <a:lvl1pPr algn="ctr">
              <a:defRPr sz="3600" b="0"/>
            </a:lvl1pPr>
          </a:lstStyle>
          <a:p>
            <a:r>
              <a:rPr lang="zh-CN" altLang="en-US" smtClean="0"/>
              <a:t>单击此处编辑母版标题样式</a:t>
            </a:r>
            <a:endParaRPr/>
          </a:p>
        </p:txBody>
      </p:sp>
      <p:sp>
        <p:nvSpPr>
          <p:cNvPr id="3" name="Content Placeholder 2"/>
          <p:cNvSpPr>
            <a:spLocks noGrp="1"/>
          </p:cNvSpPr>
          <p:nvPr>
            <p:ph idx="1"/>
          </p:nvPr>
        </p:nvSpPr>
        <p:spPr>
          <a:xfrm>
            <a:off x="5994401" y="381000"/>
            <a:ext cx="5532967" cy="5886450"/>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Text Placeholder 3"/>
          <p:cNvSpPr>
            <a:spLocks noGrp="1"/>
          </p:cNvSpPr>
          <p:nvPr>
            <p:ph type="body" sz="half" idx="2"/>
          </p:nvPr>
        </p:nvSpPr>
        <p:spPr>
          <a:xfrm>
            <a:off x="811928" y="2084389"/>
            <a:ext cx="4333813" cy="3935412"/>
          </a:xfrm>
        </p:spPr>
        <p:txBody>
          <a:bodyPr vert="horz" lIns="91440" tIns="45720" rIns="91440" bIns="45720" rtlCol="0" anchor="t" anchorCtr="0">
            <a:noAutofit/>
          </a:bodyPr>
          <a:lstStyle>
            <a:lvl1pPr marL="0" indent="0" algn="ctr" defTabSz="914400" rtl="0" eaLnBrk="1" latinLnBrk="0" hangingPunct="1">
              <a:spcBef>
                <a:spcPts val="600"/>
              </a:spcBef>
              <a:buNone/>
              <a:defRPr sz="1800" b="0" kern="1200">
                <a:solidFill>
                  <a:schemeClr val="tx2"/>
                </a:solidFill>
                <a:effectLst>
                  <a:outerShdw blurRad="50800" dist="25400" dir="2700000" algn="tl" rotWithShape="0">
                    <a:schemeClr val="bg1">
                      <a:alpha val="40000"/>
                    </a:schemeClr>
                  </a:outerShdw>
                </a:effectLst>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5994400" y="6356351"/>
            <a:ext cx="1524000" cy="365125"/>
          </a:xfrm>
        </p:spPr>
        <p:txBody>
          <a:bodyPr/>
          <a:lstStyle>
            <a:lvl1pPr algn="l">
              <a:defRPr/>
            </a:lvl1pPr>
          </a:lstStyle>
          <a:p>
            <a:fld id="{03CEC41E-48BD-4881-B6FF-D82EEBBCD904}" type="datetimeFigureOut">
              <a:rPr lang="en-US" smtClean="0">
                <a:solidFill>
                  <a:prstClr val="white"/>
                </a:solidFill>
              </a:rPr>
              <a:pPr/>
              <a:t>12/16/2013</a:t>
            </a:fld>
            <a:endParaRPr lang="en-US">
              <a:solidFill>
                <a:prstClr val="white"/>
              </a:solidFill>
            </a:endParaRPr>
          </a:p>
        </p:txBody>
      </p:sp>
      <p:sp>
        <p:nvSpPr>
          <p:cNvPr id="6" name="Footer Placeholder 5"/>
          <p:cNvSpPr>
            <a:spLocks noGrp="1"/>
          </p:cNvSpPr>
          <p:nvPr>
            <p:ph type="ftr" sz="quarter" idx="11"/>
          </p:nvPr>
        </p:nvSpPr>
        <p:spPr>
          <a:xfrm>
            <a:off x="7721600" y="6356351"/>
            <a:ext cx="3860800" cy="365125"/>
          </a:xfrm>
        </p:spPr>
        <p:txBody>
          <a:bodyPr/>
          <a:lstStyle>
            <a:lvl1pPr algn="r">
              <a:defRPr/>
            </a:lvl1pPr>
          </a:lstStyle>
          <a:p>
            <a:endParaRPr lang="en-US">
              <a:solidFill>
                <a:prstClr val="white"/>
              </a:solidFill>
            </a:endParaRPr>
          </a:p>
        </p:txBody>
      </p:sp>
      <p:sp>
        <p:nvSpPr>
          <p:cNvPr id="7" name="Slide Number Placeholder 6"/>
          <p:cNvSpPr>
            <a:spLocks noGrp="1"/>
          </p:cNvSpPr>
          <p:nvPr>
            <p:ph type="sldNum" sz="quarter" idx="12"/>
          </p:nvPr>
        </p:nvSpPr>
        <p:spPr>
          <a:xfrm>
            <a:off x="2623235" y="6356351"/>
            <a:ext cx="711200" cy="365125"/>
          </a:xfrm>
        </p:spPr>
        <p:txBody>
          <a:bodyPr/>
          <a:lstStyle>
            <a:lvl1pPr>
              <a:defRPr>
                <a:solidFill>
                  <a:schemeClr val="tx2"/>
                </a:solidFill>
              </a:defRPr>
            </a:lvl1pPr>
          </a:lstStyle>
          <a:p>
            <a:fld id="{459A5F39-4CE7-434C-A5CB-50A363451602}" type="slidenum">
              <a:rPr lang="en-US" smtClean="0">
                <a:solidFill>
                  <a:srgbClr val="194431"/>
                </a:solidFill>
              </a:rPr>
              <a:pPr/>
              <a:t>‹#›</a:t>
            </a:fld>
            <a:endParaRPr lang="en-US">
              <a:solidFill>
                <a:srgbClr val="194431"/>
              </a:solidFill>
            </a:endParaRPr>
          </a:p>
        </p:txBody>
      </p:sp>
    </p:spTree>
    <p:extLst>
      <p:ext uri="{BB962C8B-B14F-4D97-AF65-F5344CB8AC3E}">
        <p14:creationId xmlns:p14="http://schemas.microsoft.com/office/powerpoint/2010/main" val="18074882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0234" y="4267200"/>
            <a:ext cx="10149417" cy="1100138"/>
          </a:xfrm>
        </p:spPr>
        <p:txBody>
          <a:bodyPr anchor="b"/>
          <a:lstStyle>
            <a:lvl1pPr algn="ctr">
              <a:defRPr sz="4400" b="0">
                <a:solidFill>
                  <a:schemeClr val="bg1"/>
                </a:solidFill>
                <a:effectLst>
                  <a:outerShdw blurRad="63500" dist="50800" dir="2700000" algn="tl" rotWithShape="0">
                    <a:prstClr val="black">
                      <a:alpha val="50000"/>
                    </a:prstClr>
                  </a:outerShdw>
                </a:effectLst>
              </a:defRPr>
            </a:lvl1pPr>
          </a:lstStyle>
          <a:p>
            <a:r>
              <a:rPr lang="zh-CN" altLang="en-US" smtClean="0"/>
              <a:t>单击此处编辑母版标题样式</a:t>
            </a:r>
            <a:endParaRPr/>
          </a:p>
        </p:txBody>
      </p:sp>
      <p:sp>
        <p:nvSpPr>
          <p:cNvPr id="3" name="Picture Placeholder 2"/>
          <p:cNvSpPr>
            <a:spLocks noGrp="1"/>
          </p:cNvSpPr>
          <p:nvPr>
            <p:ph type="pic" idx="1"/>
          </p:nvPr>
        </p:nvSpPr>
        <p:spPr>
          <a:xfrm rot="21414040">
            <a:off x="2372107" y="450465"/>
            <a:ext cx="7315200" cy="3626214"/>
          </a:xfrm>
          <a:solidFill>
            <a:srgbClr val="FFFFFF">
              <a:shade val="85000"/>
            </a:srgbClr>
          </a:solidFill>
          <a:ln w="38100" cap="sq">
            <a:solidFill>
              <a:srgbClr val="FDFDFD"/>
            </a:solidFill>
            <a:miter lim="800000"/>
          </a:ln>
          <a:effectLst>
            <a:outerShdw blurRad="88900" dist="25400" dir="5400000" sx="101000" sy="101000" algn="t" rotWithShape="0">
              <a:prstClr val="black">
                <a:alpha val="50000"/>
              </a:prstClr>
            </a:outerShdw>
          </a:effectLst>
          <a:scene3d>
            <a:camera prst="orthographicFront"/>
            <a:lightRig rig="twoPt" dir="t">
              <a:rot lat="0" lon="0" rev="7200000"/>
            </a:lightRig>
          </a:scene3d>
          <a:sp3d prstMaterial="matte">
            <a:bevelT w="22860" h="12700"/>
            <a:contourClr>
              <a:srgbClr val="FFFFFF"/>
            </a:contourClr>
          </a:sp3d>
        </p:spPr>
        <p:txBody>
          <a:bodyPr vert="horz" lIns="91440" tIns="45720" rIns="91440" bIns="45720" rtlCol="0">
            <a:normAutofit/>
          </a:bodyPr>
          <a:lstStyle>
            <a:lvl1pPr marL="342900" indent="-342900" algn="l" defTabSz="914400" rtl="0" eaLnBrk="1" latinLnBrk="0" hangingPunct="1">
              <a:spcBef>
                <a:spcPts val="2000"/>
              </a:spcBef>
              <a:buFont typeface="Wingdings 2" pitchFamily="18" charset="2"/>
              <a:buNone/>
              <a:defRPr sz="1800" kern="1200">
                <a:solidFill>
                  <a:schemeClr val="bg1"/>
                </a:solidFill>
                <a:effectLst>
                  <a:outerShdw blurRad="63500" dist="50800" dir="2700000" algn="tl" rotWithShape="0">
                    <a:prstClr val="black">
                      <a:alpha val="5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1020234" y="5443538"/>
            <a:ext cx="10149417" cy="804862"/>
          </a:xfrm>
        </p:spPr>
        <p:txBody>
          <a:bodyPr>
            <a:normAutofit/>
          </a:bodyPr>
          <a:lstStyle>
            <a:lvl1pPr marL="0" indent="0" algn="ctr">
              <a:spcBef>
                <a:spcPts val="300"/>
              </a:spcBef>
              <a:buNone/>
              <a:defRPr sz="1800">
                <a:effectLst>
                  <a:outerShdw blurRad="63500" dist="50800" dir="2700000" algn="tl" rotWithShape="0">
                    <a:prstClr val="black">
                      <a:alpha val="50000"/>
                    </a:prstClr>
                  </a:outerShdw>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2053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 张图片(带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1928" y="381000"/>
            <a:ext cx="4333813" cy="1631950"/>
          </a:xfrm>
        </p:spPr>
        <p:txBody>
          <a:bodyPr anchor="b"/>
          <a:lstStyle>
            <a:lvl1pPr algn="ctr">
              <a:defRPr sz="3600" b="0"/>
            </a:lvl1pPr>
          </a:lstStyle>
          <a:p>
            <a:r>
              <a:rPr lang="zh-CN" altLang="en-US" smtClean="0"/>
              <a:t>单击此处编辑母版标题样式</a:t>
            </a:r>
            <a:endParaRPr/>
          </a:p>
        </p:txBody>
      </p:sp>
      <p:sp>
        <p:nvSpPr>
          <p:cNvPr id="4" name="Text Placeholder 3"/>
          <p:cNvSpPr>
            <a:spLocks noGrp="1"/>
          </p:cNvSpPr>
          <p:nvPr>
            <p:ph type="body" sz="half" idx="2"/>
          </p:nvPr>
        </p:nvSpPr>
        <p:spPr>
          <a:xfrm>
            <a:off x="811928" y="2084389"/>
            <a:ext cx="4333813" cy="3935412"/>
          </a:xfrm>
        </p:spPr>
        <p:txBody>
          <a:bodyPr vert="horz" lIns="91440" tIns="45720" rIns="91440" bIns="45720" rtlCol="0" anchor="t" anchorCtr="0">
            <a:noAutofit/>
          </a:bodyPr>
          <a:lstStyle>
            <a:lvl1pPr marL="0" indent="0" algn="ctr" defTabSz="914400" rtl="0" eaLnBrk="1" latinLnBrk="0" hangingPunct="1">
              <a:spcBef>
                <a:spcPts val="600"/>
              </a:spcBef>
              <a:buNone/>
              <a:defRPr sz="1800" b="0" kern="1200">
                <a:solidFill>
                  <a:schemeClr val="tx2"/>
                </a:solidFill>
                <a:effectLst>
                  <a:outerShdw blurRad="50800" dist="25400" dir="2700000" algn="tl" rotWithShape="0">
                    <a:schemeClr val="bg1">
                      <a:alpha val="40000"/>
                    </a:schemeClr>
                  </a:outerShdw>
                </a:effectLst>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5994400" y="6356351"/>
            <a:ext cx="1524000" cy="365125"/>
          </a:xfrm>
        </p:spPr>
        <p:txBody>
          <a:bodyPr/>
          <a:lstStyle>
            <a:lvl1pPr algn="l">
              <a:defRPr/>
            </a:lvl1pPr>
          </a:lstStyle>
          <a:p>
            <a:fld id="{03CEC41E-48BD-4881-B6FF-D82EEBBCD904}" type="datetimeFigureOut">
              <a:rPr lang="en-US" smtClean="0">
                <a:solidFill>
                  <a:prstClr val="white"/>
                </a:solidFill>
              </a:rPr>
              <a:pPr/>
              <a:t>12/16/2013</a:t>
            </a:fld>
            <a:endParaRPr lang="en-US">
              <a:solidFill>
                <a:prstClr val="white"/>
              </a:solidFill>
            </a:endParaRPr>
          </a:p>
        </p:txBody>
      </p:sp>
      <p:sp>
        <p:nvSpPr>
          <p:cNvPr id="6" name="Footer Placeholder 5"/>
          <p:cNvSpPr>
            <a:spLocks noGrp="1"/>
          </p:cNvSpPr>
          <p:nvPr>
            <p:ph type="ftr" sz="quarter" idx="11"/>
          </p:nvPr>
        </p:nvSpPr>
        <p:spPr>
          <a:xfrm>
            <a:off x="7721600" y="6356351"/>
            <a:ext cx="3860800" cy="365125"/>
          </a:xfrm>
        </p:spPr>
        <p:txBody>
          <a:bodyPr/>
          <a:lstStyle>
            <a:lvl1pPr algn="r">
              <a:defRPr/>
            </a:lvl1pPr>
          </a:lstStyle>
          <a:p>
            <a:endParaRPr lang="en-US">
              <a:solidFill>
                <a:prstClr val="white"/>
              </a:solidFill>
            </a:endParaRPr>
          </a:p>
        </p:txBody>
      </p:sp>
      <p:sp>
        <p:nvSpPr>
          <p:cNvPr id="7" name="Slide Number Placeholder 6"/>
          <p:cNvSpPr>
            <a:spLocks noGrp="1"/>
          </p:cNvSpPr>
          <p:nvPr>
            <p:ph type="sldNum" sz="quarter" idx="12"/>
          </p:nvPr>
        </p:nvSpPr>
        <p:spPr>
          <a:xfrm>
            <a:off x="2623235" y="6356351"/>
            <a:ext cx="711200" cy="365125"/>
          </a:xfrm>
        </p:spPr>
        <p:txBody>
          <a:bodyPr/>
          <a:lstStyle>
            <a:lvl1pPr>
              <a:defRPr>
                <a:solidFill>
                  <a:schemeClr val="tx2"/>
                </a:solidFill>
              </a:defRPr>
            </a:lvl1pPr>
          </a:lstStyle>
          <a:p>
            <a:fld id="{459A5F39-4CE7-434C-A5CB-50A363451602}" type="slidenum">
              <a:rPr lang="en-US" smtClean="0">
                <a:solidFill>
                  <a:srgbClr val="194431"/>
                </a:solidFill>
              </a:rPr>
              <a:pPr/>
              <a:t>‹#›</a:t>
            </a:fld>
            <a:endParaRPr lang="en-US">
              <a:solidFill>
                <a:srgbClr val="194431"/>
              </a:solidFill>
            </a:endParaRPr>
          </a:p>
        </p:txBody>
      </p:sp>
      <p:sp>
        <p:nvSpPr>
          <p:cNvPr id="9" name="Picture Placeholder 7"/>
          <p:cNvSpPr>
            <a:spLocks noGrp="1"/>
          </p:cNvSpPr>
          <p:nvPr>
            <p:ph type="pic" sz="quarter" idx="14"/>
          </p:nvPr>
        </p:nvSpPr>
        <p:spPr>
          <a:xfrm rot="307655">
            <a:off x="5443832" y="3187732"/>
            <a:ext cx="5521520" cy="2881378"/>
          </a:xfrm>
          <a:solidFill>
            <a:srgbClr val="FFFFFF">
              <a:shade val="85000"/>
            </a:srgbClr>
          </a:solidFill>
          <a:ln w="38100" cap="sq">
            <a:solidFill>
              <a:srgbClr val="FDFDFD"/>
            </a:solidFill>
            <a:miter lim="800000"/>
          </a:ln>
          <a:effectLst>
            <a:outerShdw blurRad="88900" dist="25400" dir="7200000" sx="101000" sy="101000" algn="t" rotWithShape="0">
              <a:prstClr val="black">
                <a:alpha val="50000"/>
              </a:prstClr>
            </a:outerShdw>
          </a:effectLst>
          <a:scene3d>
            <a:camera prst="orthographicFront"/>
            <a:lightRig rig="twoPt" dir="t">
              <a:rot lat="0" lon="0" rev="7200000"/>
            </a:lightRig>
          </a:scene3d>
          <a:sp3d prstMaterial="matte">
            <a:bevelT w="22860" h="12700"/>
            <a:contourClr>
              <a:srgbClr val="FFFFFF"/>
            </a:contourClr>
          </a:sp3d>
        </p:spPr>
        <p:txBody>
          <a:bodyPr>
            <a:normAutofit/>
          </a:bodyPr>
          <a:lstStyle>
            <a:lvl1pPr>
              <a:buNone/>
              <a:defRPr sz="1800"/>
            </a:lvl1pPr>
          </a:lstStyle>
          <a:p>
            <a:r>
              <a:rPr lang="zh-CN" altLang="en-US" smtClean="0"/>
              <a:t>将图片拖动到占位符，或单击添加图标</a:t>
            </a:r>
            <a:endParaRPr/>
          </a:p>
        </p:txBody>
      </p:sp>
      <p:sp>
        <p:nvSpPr>
          <p:cNvPr id="8" name="Picture Placeholder 7"/>
          <p:cNvSpPr>
            <a:spLocks noGrp="1"/>
          </p:cNvSpPr>
          <p:nvPr>
            <p:ph type="pic" sz="quarter" idx="13"/>
          </p:nvPr>
        </p:nvSpPr>
        <p:spPr>
          <a:xfrm rot="21414752">
            <a:off x="6164625" y="338031"/>
            <a:ext cx="5521520" cy="2881378"/>
          </a:xfrm>
          <a:solidFill>
            <a:srgbClr val="FFFFFF">
              <a:shade val="85000"/>
            </a:srgbClr>
          </a:solidFill>
          <a:ln w="38100" cap="sq">
            <a:solidFill>
              <a:srgbClr val="FDFDFD"/>
            </a:solidFill>
            <a:miter lim="800000"/>
          </a:ln>
          <a:effectLst>
            <a:outerShdw blurRad="88900" dist="25400" dir="5400000" sx="101000" sy="101000" algn="t" rotWithShape="0">
              <a:prstClr val="black">
                <a:alpha val="50000"/>
              </a:prstClr>
            </a:outerShdw>
          </a:effectLst>
          <a:scene3d>
            <a:camera prst="orthographicFront"/>
            <a:lightRig rig="twoPt" dir="t">
              <a:rot lat="0" lon="0" rev="7200000"/>
            </a:lightRig>
          </a:scene3d>
          <a:sp3d prstMaterial="matte">
            <a:bevelT w="22860" h="12700"/>
            <a:contourClr>
              <a:srgbClr val="FFFFFF"/>
            </a:contourClr>
          </a:sp3d>
        </p:spPr>
        <p:txBody>
          <a:bodyPr>
            <a:normAutofit/>
          </a:bodyPr>
          <a:lstStyle>
            <a:lvl1pPr>
              <a:buNone/>
              <a:defRPr sz="1800"/>
            </a:lvl1pPr>
          </a:lstStyle>
          <a:p>
            <a:r>
              <a:rPr lang="zh-CN" altLang="en-US" smtClean="0"/>
              <a:t>将图片拖动到占位符，或单击添加图标</a:t>
            </a:r>
            <a:endParaRPr/>
          </a:p>
        </p:txBody>
      </p:sp>
    </p:spTree>
    <p:extLst>
      <p:ext uri="{BB962C8B-B14F-4D97-AF65-F5344CB8AC3E}">
        <p14:creationId xmlns:p14="http://schemas.microsoft.com/office/powerpoint/2010/main" val="3966602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Vertical Text Placeholder 2"/>
          <p:cNvSpPr>
            <a:spLocks noGrp="1"/>
          </p:cNvSpPr>
          <p:nvPr>
            <p:ph type="body" orient="vert" idx="1"/>
          </p:nvPr>
        </p:nvSpPr>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757653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和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60000" y="457200"/>
            <a:ext cx="1996141" cy="5810250"/>
          </a:xfrm>
        </p:spPr>
        <p:txBody>
          <a:bodyPr vert="eaVert"/>
          <a:lstStyle/>
          <a:p>
            <a:r>
              <a:rPr lang="zh-CN" altLang="en-US" smtClean="0"/>
              <a:t>单击此处编辑母版标题样式</a:t>
            </a:r>
            <a:endParaRPr/>
          </a:p>
        </p:txBody>
      </p:sp>
      <p:sp>
        <p:nvSpPr>
          <p:cNvPr id="3" name="Vertical Text Placeholder 2"/>
          <p:cNvSpPr>
            <a:spLocks noGrp="1"/>
          </p:cNvSpPr>
          <p:nvPr>
            <p:ph type="body" orient="vert" idx="1"/>
          </p:nvPr>
        </p:nvSpPr>
        <p:spPr>
          <a:xfrm>
            <a:off x="662518" y="457200"/>
            <a:ext cx="8684681" cy="5810250"/>
          </a:xfrm>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03CEC41E-48BD-4881-B6FF-D82EEBBCD904}" type="datetimeFigureOut">
              <a:rPr lang="en-US" smtClean="0">
                <a:solidFill>
                  <a:prstClr val="white"/>
                </a:solidFill>
              </a:rPr>
              <a:pPr/>
              <a:t>12/16/2013</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9184834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pPr/>
              <a:t>12/16/2013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9195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pPr/>
              <a:t>12/16/2013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pPr/>
              <a:t>‹#›</a:t>
            </a:fld>
            <a:endParaRPr lang="en-US" dirty="0"/>
          </a:p>
        </p:txBody>
      </p:sp>
    </p:spTree>
    <p:extLst>
      <p:ext uri="{BB962C8B-B14F-4D97-AF65-F5344CB8AC3E}">
        <p14:creationId xmlns:p14="http://schemas.microsoft.com/office/powerpoint/2010/main" val="16537689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86F077B-A50F-4D64-8574-E2D6A98A5553}" type="datetimeFigureOut">
              <a:rPr lang="en-US" dirty="0"/>
              <a:pPr/>
              <a:t>12/16/2013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1672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pPr/>
              <a:t>12/16/2013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535809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23304264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pPr/>
              <a:t>12/16/2013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91862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pPr/>
              <a:t>12/16/2013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3167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pPr/>
              <a:t>12/16/2013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233133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pPr/>
              <a:t>12/16/2013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solidFill>
                <a:srgbClr val="514949"/>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solidFill>
                  <a:srgbClr val="514949"/>
                </a:solidFill>
              </a:rPr>
              <a:pPr/>
              <a:t>‹#›</a:t>
            </a:fld>
            <a:endParaRPr lang="en-US" dirty="0">
              <a:solidFill>
                <a:srgbClr val="514949"/>
              </a:solidFill>
            </a:endParaRPr>
          </a:p>
        </p:txBody>
      </p:sp>
    </p:spTree>
    <p:extLst>
      <p:ext uri="{BB962C8B-B14F-4D97-AF65-F5344CB8AC3E}">
        <p14:creationId xmlns:p14="http://schemas.microsoft.com/office/powerpoint/2010/main" val="30717609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5B747F8-9654-4282-85D2-65F41AAE7A75}" type="datetimeFigureOut">
              <a:rPr lang="en-US" dirty="0"/>
              <a:pPr/>
              <a:t>12/16/2013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6682562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pPr/>
              <a:t>12/16/2013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38262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pPr/>
              <a:t>12/16/2013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641697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7544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410438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9638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40D7F3D-6D0F-485D-B7DA-9B9D17C9C9EC}" type="datetimeFigureOut">
              <a:rPr lang="zh-CN" altLang="en-US" smtClean="0"/>
              <a:t>2013/12/16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19774783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32167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4283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58935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275423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057823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51439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297430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353535"/>
                </a:solidFill>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353535"/>
                </a:solidFill>
                <a:latin typeface="Arial"/>
              </a:rPr>
              <a:t>”</a:t>
            </a:r>
          </a:p>
        </p:txBody>
      </p:sp>
    </p:spTree>
    <p:extLst>
      <p:ext uri="{BB962C8B-B14F-4D97-AF65-F5344CB8AC3E}">
        <p14:creationId xmlns:p14="http://schemas.microsoft.com/office/powerpoint/2010/main" val="28269136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84245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black">
                    <a:tint val="75000"/>
                  </a:prstClr>
                </a:solidFill>
              </a:rPr>
              <a:pPr/>
              <a:t>12/16/2013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353535"/>
                </a:solidFill>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defTabSz="457200"/>
            <a:r>
              <a:rPr lang="en-US" sz="8000" dirty="0">
                <a:ln w="3175" cmpd="sng">
                  <a:noFill/>
                </a:ln>
                <a:solidFill>
                  <a:srgbClr val="353535"/>
                </a:solidFill>
                <a:latin typeface="Arial"/>
              </a:rPr>
              <a:t>”</a:t>
            </a:r>
          </a:p>
        </p:txBody>
      </p:sp>
    </p:spTree>
    <p:extLst>
      <p:ext uri="{BB962C8B-B14F-4D97-AF65-F5344CB8AC3E}">
        <p14:creationId xmlns:p14="http://schemas.microsoft.com/office/powerpoint/2010/main" val="51732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20.jp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20.jp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1.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2.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image" Target="../media/image22.png"/><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4.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3.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theme" Target="../theme/theme8.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8.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0D7F3D-6D0F-485D-B7DA-9B9D17C9C9EC}" type="datetimeFigureOut">
              <a:rPr lang="zh-CN" altLang="en-US" smtClean="0"/>
              <a:t>2013/12/16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9FFDD1-9026-46CD-8F4C-FCACEA2F2AAF}" type="slidenum">
              <a:rPr lang="zh-CN" altLang="en-US" smtClean="0"/>
              <a:t>‹#›</a:t>
            </a:fld>
            <a:endParaRPr lang="zh-CN" altLang="en-US"/>
          </a:p>
        </p:txBody>
      </p:sp>
    </p:spTree>
    <p:extLst>
      <p:ext uri="{BB962C8B-B14F-4D97-AF65-F5344CB8AC3E}">
        <p14:creationId xmlns:p14="http://schemas.microsoft.com/office/powerpoint/2010/main" val="2388123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000"/>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148125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000"/>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8801796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12/16/2013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544048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1"/>
            <a:ext cx="12192000"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632138"/>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Lst>
  <p:transition spd="med">
    <p:fade/>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D4D7C9E7-38C3-488E-B29D-AF4AE54D1DAE}" type="datetimeFigureOut">
              <a:rPr lang="zh-CN" altLang="en-US" smtClean="0">
                <a:solidFill>
                  <a:srgbClr val="000000"/>
                </a:solidFill>
              </a:rPr>
              <a:pPr/>
              <a:t>2013/12/16</a:t>
            </a:fld>
            <a:endParaRPr lang="zh-CN" altLang="en-US">
              <a:solidFill>
                <a:srgbClr val="000000"/>
              </a:solidFill>
            </a:endParaRPr>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endParaRPr lang="zh-CN" altLang="en-US">
              <a:solidFill>
                <a:srgbClr val="000000"/>
              </a:solidFill>
            </a:endParaRPr>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B9927A8E-649B-4C24-827C-EA031A1C48A9}" type="slidenum">
              <a:rPr lang="zh-CN" altLang="en-US" smtClean="0">
                <a:solidFill>
                  <a:srgbClr val="D1282E"/>
                </a:solidFill>
              </a:rPr>
              <a:pPr/>
              <a:t>‹#›</a:t>
            </a:fld>
            <a:endParaRPr lang="zh-CN" altLang="en-US">
              <a:solidFill>
                <a:srgbClr val="D1282E"/>
              </a:solidFill>
            </a:endParaRPr>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602196183"/>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ea typeface="+mn-ea"/>
              </a:defRPr>
            </a:lvl1pPr>
          </a:lstStyle>
          <a:p>
            <a:pPr fontAlgn="base">
              <a:spcBef>
                <a:spcPct val="0"/>
              </a:spcBef>
              <a:spcAft>
                <a:spcPct val="0"/>
              </a:spcAft>
            </a:pPr>
            <a:endParaRPr lang="en-US" altLang="zh-CN">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ea typeface="+mn-ea"/>
              </a:defRPr>
            </a:lvl1pPr>
          </a:lstStyle>
          <a:p>
            <a:pPr fontAlgn="base">
              <a:spcBef>
                <a:spcPct val="0"/>
              </a:spcBef>
              <a:spcAft>
                <a:spcPct val="0"/>
              </a:spcAft>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ea typeface="+mn-ea"/>
              </a:defRPr>
            </a:lvl1pPr>
          </a:lstStyle>
          <a:p>
            <a:pPr fontAlgn="base">
              <a:spcBef>
                <a:spcPct val="0"/>
              </a:spcBef>
              <a:spcAft>
                <a:spcPct val="0"/>
              </a:spcAft>
            </a:pPr>
            <a:fld id="{C604AF7F-E7F6-41BE-ABE3-CC73A021AEF2}" type="slidenum">
              <a:rPr lang="en-US" altLang="zh-CN">
                <a:solidFill>
                  <a:srgbClr val="000000"/>
                </a:solidFill>
              </a:rPr>
              <a:pPr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14038513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831"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16A8C6-EDCD-49E1-B542-1D6043974B9F}" type="datetimeFigureOut">
              <a:rPr lang="zh-CN" altLang="en-US" smtClean="0">
                <a:solidFill>
                  <a:prstClr val="white">
                    <a:tint val="75000"/>
                  </a:prstClr>
                </a:solidFill>
              </a:rPr>
              <a:pPr/>
              <a:t>2013/12/16</a:t>
            </a:fld>
            <a:endParaRPr lang="zh-CN" altLang="en-US">
              <a:solidFill>
                <a:prstClr val="white">
                  <a:tint val="75000"/>
                </a:prstClr>
              </a:solidFill>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solidFill>
                <a:prstClr val="white">
                  <a:tint val="75000"/>
                </a:prstClr>
              </a:solidFill>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038D35B-502A-492E-9CAA-3536CB025B37}" type="slidenum">
              <a:rPr lang="zh-CN" altLang="en-US" smtClean="0">
                <a:solidFill>
                  <a:prstClr val="white">
                    <a:tint val="75000"/>
                  </a:prstClr>
                </a:solidFill>
              </a:rPr>
              <a:pPr/>
              <a:t>‹#›</a:t>
            </a:fld>
            <a:endParaRPr lang="zh-CN" altLang="en-US">
              <a:solidFill>
                <a:prstClr val="white">
                  <a:tint val="75000"/>
                </a:prstClr>
              </a:solidFill>
            </a:endParaRPr>
          </a:p>
        </p:txBody>
      </p:sp>
    </p:spTree>
    <p:extLst>
      <p:ext uri="{BB962C8B-B14F-4D97-AF65-F5344CB8AC3E}">
        <p14:creationId xmlns:p14="http://schemas.microsoft.com/office/powerpoint/2010/main" val="25404371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530820CF-B880-4189-942D-D702A7CBA730}" type="datetimeFigureOut">
              <a:rPr lang="zh-CN" altLang="en-US" smtClean="0">
                <a:solidFill>
                  <a:srgbClr val="FFFFFF"/>
                </a:solidFill>
              </a:rPr>
              <a:pPr/>
              <a:t>2013/12/16</a:t>
            </a:fld>
            <a:endParaRPr lang="zh-CN" altLang="en-US">
              <a:solidFill>
                <a:srgbClr val="FFFFFF"/>
              </a:solidFill>
            </a:endParaRPr>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zh-CN" altLang="en-US">
              <a:solidFill>
                <a:srgbClr val="FFFFFF"/>
              </a:solidFill>
            </a:endParaRPr>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632966578"/>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矩形 1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6" name="矩形 15"/>
          <p:cNvSpPr>
            <a:spLocks noChangeArrowheads="1"/>
          </p:cNvSpPr>
          <p:nvPr/>
        </p:nvSpPr>
        <p:spPr bwMode="white">
          <a:xfrm>
            <a:off x="0" y="1"/>
            <a:ext cx="12192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8" name="矩形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9" name="矩形 18"/>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9" name="矩形 8"/>
          <p:cNvSpPr>
            <a:spLocks noChangeArrowheads="1"/>
          </p:cNvSpPr>
          <p:nvPr/>
        </p:nvSpPr>
        <p:spPr bwMode="auto">
          <a:xfrm>
            <a:off x="199136" y="6388386"/>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4" name="日期占位符 13"/>
          <p:cNvSpPr>
            <a:spLocks noGrp="1"/>
          </p:cNvSpPr>
          <p:nvPr>
            <p:ph type="dt" sz="half" idx="2"/>
          </p:nvPr>
        </p:nvSpPr>
        <p:spPr>
          <a:xfrm>
            <a:off x="7721600" y="6404984"/>
            <a:ext cx="4059936" cy="365760"/>
          </a:xfrm>
          <a:prstGeom prst="rect">
            <a:avLst/>
          </a:prstGeom>
        </p:spPr>
        <p:txBody>
          <a:bodyPr vert="horz"/>
          <a:lstStyle>
            <a:lvl1pPr algn="r" eaLnBrk="1" latinLnBrk="0" hangingPunct="1">
              <a:defRPr kumimoji="0" sz="1400">
                <a:solidFill>
                  <a:srgbClr val="FFFFFF"/>
                </a:solidFill>
              </a:defRPr>
            </a:lvl1pPr>
          </a:lstStyle>
          <a:p>
            <a:fld id="{530820CF-B880-4189-942D-D702A7CBA730}" type="datetimeFigureOut">
              <a:rPr lang="zh-CN" altLang="en-US" smtClean="0"/>
              <a:pPr/>
              <a:t>2013/12/16</a:t>
            </a:fld>
            <a:endParaRPr lang="zh-CN" altLang="en-US"/>
          </a:p>
        </p:txBody>
      </p:sp>
      <p:sp>
        <p:nvSpPr>
          <p:cNvPr id="3" name="页脚占位符 2"/>
          <p:cNvSpPr>
            <a:spLocks noGrp="1"/>
          </p:cNvSpPr>
          <p:nvPr>
            <p:ph type="ftr" sz="quarter" idx="3"/>
          </p:nvPr>
        </p:nvSpPr>
        <p:spPr>
          <a:xfrm>
            <a:off x="406400" y="6410848"/>
            <a:ext cx="4775200" cy="365760"/>
          </a:xfrm>
          <a:prstGeom prst="rect">
            <a:avLst/>
          </a:prstGeom>
        </p:spPr>
        <p:txBody>
          <a:bodyPr vert="horz"/>
          <a:lstStyle>
            <a:lvl1pPr algn="l" eaLnBrk="1" latinLnBrk="0" hangingPunct="1">
              <a:defRPr kumimoji="0" sz="1200">
                <a:solidFill>
                  <a:srgbClr val="FFFFFF"/>
                </a:solidFill>
              </a:defRPr>
            </a:lvl1pPr>
          </a:lstStyle>
          <a:p>
            <a:endParaRPr lang="zh-CN" altLang="en-US"/>
          </a:p>
        </p:txBody>
      </p:sp>
      <p:sp>
        <p:nvSpPr>
          <p:cNvPr id="8" name="矩形 7"/>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sz="1800" dirty="0">
              <a:solidFill>
                <a:prstClr val="black"/>
              </a:solidFill>
            </a:endParaRPr>
          </a:p>
        </p:txBody>
      </p:sp>
      <p:sp>
        <p:nvSpPr>
          <p:cNvPr id="10" name="直接连接符 9"/>
          <p:cNvSpPr>
            <a:spLocks noChangeShapeType="1"/>
          </p:cNvSpPr>
          <p:nvPr/>
        </p:nvSpPr>
        <p:spPr bwMode="auto">
          <a:xfrm>
            <a:off x="203200" y="1276743"/>
            <a:ext cx="1177747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sz="1800">
              <a:solidFill>
                <a:prstClr val="black"/>
              </a:solidFill>
            </a:endParaRPr>
          </a:p>
        </p:txBody>
      </p:sp>
      <p:sp>
        <p:nvSpPr>
          <p:cNvPr id="12" name="椭圆 11"/>
          <p:cNvSpPr/>
          <p:nvPr/>
        </p:nvSpPr>
        <p:spPr>
          <a:xfrm>
            <a:off x="5689600" y="956036"/>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5" name="椭圆 14"/>
          <p:cNvSpPr/>
          <p:nvPr/>
        </p:nvSpPr>
        <p:spPr>
          <a:xfrm>
            <a:off x="5815584" y="1050524"/>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23" name="灯片编号占位符 22"/>
          <p:cNvSpPr>
            <a:spLocks noGrp="1"/>
          </p:cNvSpPr>
          <p:nvPr>
            <p:ph type="sldNum" sz="quarter" idx="4"/>
          </p:nvPr>
        </p:nvSpPr>
        <p:spPr>
          <a:xfrm>
            <a:off x="5791200" y="1040175"/>
            <a:ext cx="6096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0C913308-F349-4B6D-A68A-DD1791B4A57B}" type="slidenum">
              <a:rPr lang="zh-CN" altLang="en-US" smtClean="0">
                <a:solidFill>
                  <a:srgbClr val="8CADAE">
                    <a:shade val="75000"/>
                  </a:srgbClr>
                </a:solidFill>
              </a:rPr>
              <a:pPr/>
              <a:t>‹#›</a:t>
            </a:fld>
            <a:endParaRPr lang="zh-CN" altLang="en-US">
              <a:solidFill>
                <a:srgbClr val="8CADAE">
                  <a:shade val="75000"/>
                </a:srgbClr>
              </a:solidFill>
            </a:endParaRPr>
          </a:p>
        </p:txBody>
      </p:sp>
      <p:sp>
        <p:nvSpPr>
          <p:cNvPr id="22" name="标题占位符 21"/>
          <p:cNvSpPr>
            <a:spLocks noGrp="1"/>
          </p:cNvSpPr>
          <p:nvPr>
            <p:ph type="title"/>
          </p:nvPr>
        </p:nvSpPr>
        <p:spPr>
          <a:xfrm>
            <a:off x="402336" y="228600"/>
            <a:ext cx="11379200" cy="758952"/>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02336" y="1524000"/>
            <a:ext cx="11379200" cy="459943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extLst>
      <p:ext uri="{BB962C8B-B14F-4D97-AF65-F5344CB8AC3E}">
        <p14:creationId xmlns:p14="http://schemas.microsoft.com/office/powerpoint/2010/main" val="3965937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0233" y="79468"/>
            <a:ext cx="10149417" cy="1417638"/>
          </a:xfrm>
          <a:prstGeom prst="rect">
            <a:avLst/>
          </a:prstGeom>
        </p:spPr>
        <p:txBody>
          <a:bodyPr vert="horz" lIns="91440" tIns="45720" rIns="91440" bIns="45720" rtlCol="0" anchor="ctr" anchorCtr="0">
            <a:noAutofit/>
          </a:bodyPr>
          <a:lstStyle/>
          <a:p>
            <a:r>
              <a:rPr lang="zh-CN" altLang="en-US" smtClean="0"/>
              <a:t>单击此处编辑母版标题样式</a:t>
            </a:r>
            <a:endParaRPr/>
          </a:p>
        </p:txBody>
      </p:sp>
      <p:sp>
        <p:nvSpPr>
          <p:cNvPr id="3" name="Text Placeholder 2"/>
          <p:cNvSpPr>
            <a:spLocks noGrp="1"/>
          </p:cNvSpPr>
          <p:nvPr>
            <p:ph type="body" idx="1"/>
          </p:nvPr>
        </p:nvSpPr>
        <p:spPr>
          <a:xfrm>
            <a:off x="1020233" y="2070846"/>
            <a:ext cx="10149419" cy="418203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03CEC41E-48BD-4881-B6FF-D82EEBBCD904}" type="datetimeFigureOut">
              <a:rPr lang="en-US" smtClean="0">
                <a:solidFill>
                  <a:prstClr val="white"/>
                </a:solidFill>
              </a:rPr>
              <a:pPr/>
              <a:t>12/16/2013</a:t>
            </a:fld>
            <a:endParaRPr lang="en-US">
              <a:solidFill>
                <a:prstClr val="white"/>
              </a:solidFill>
            </a:endParaRPr>
          </a:p>
        </p:txBody>
      </p:sp>
      <p:sp>
        <p:nvSpPr>
          <p:cNvPr id="5" name="Footer Placeholder 4"/>
          <p:cNvSpPr>
            <a:spLocks noGrp="1"/>
          </p:cNvSpPr>
          <p:nvPr>
            <p:ph type="ftr" sz="quarter" idx="3"/>
          </p:nvPr>
        </p:nvSpPr>
        <p:spPr>
          <a:xfrm>
            <a:off x="591671" y="6356351"/>
            <a:ext cx="3860800" cy="365125"/>
          </a:xfrm>
          <a:prstGeom prst="rect">
            <a:avLst/>
          </a:prstGeom>
        </p:spPr>
        <p:txBody>
          <a:bodyPr vert="horz" lIns="91440" tIns="45720" rIns="91440" bIns="45720" rtlCol="0" anchor="ctr"/>
          <a:lstStyle>
            <a:lvl1pPr algn="l">
              <a:defRPr sz="1200">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4"/>
          </p:nvPr>
        </p:nvSpPr>
        <p:spPr>
          <a:xfrm>
            <a:off x="5740400" y="6356351"/>
            <a:ext cx="711200" cy="365125"/>
          </a:xfrm>
          <a:prstGeom prst="rect">
            <a:avLst/>
          </a:prstGeom>
        </p:spPr>
        <p:txBody>
          <a:bodyPr vert="horz" lIns="91440" tIns="45720" rIns="91440" bIns="45720" rtlCol="0" anchor="ctr"/>
          <a:lstStyle>
            <a:lvl1pPr algn="ctr">
              <a:defRPr sz="1200">
                <a:solidFill>
                  <a:schemeClr val="bg1"/>
                </a:solidFill>
              </a:defRPr>
            </a:lvl1pPr>
          </a:lstStyle>
          <a:p>
            <a:fld id="{459A5F39-4CE7-434C-A5CB-50A36345160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595296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txStyles>
    <p:titleStyle>
      <a:lvl1pPr algn="ctr" defTabSz="914400" rtl="0" eaLnBrk="1" latinLnBrk="0" hangingPunct="1">
        <a:spcBef>
          <a:spcPct val="0"/>
        </a:spcBef>
        <a:buNone/>
        <a:defRPr sz="4800" kern="1200">
          <a:solidFill>
            <a:schemeClr val="tx2"/>
          </a:solidFill>
          <a:effectLst>
            <a:outerShdw blurRad="50800" dist="25400" dir="2700000" algn="tl" rotWithShape="0">
              <a:schemeClr val="bg1">
                <a:alpha val="40000"/>
              </a:schemeClr>
            </a:outerShdw>
          </a:effectLst>
          <a:latin typeface="+mj-lt"/>
          <a:ea typeface="+mj-ea"/>
          <a:cs typeface="+mj-cs"/>
        </a:defRPr>
      </a:lvl1pPr>
    </p:titleStyle>
    <p:bodyStyle>
      <a:lvl1pPr marL="342900" indent="-342900" algn="l" defTabSz="914400" rtl="0" eaLnBrk="1" latinLnBrk="0" hangingPunct="1">
        <a:spcBef>
          <a:spcPts val="2000"/>
        </a:spcBef>
        <a:buFont typeface="Wingdings 2" pitchFamily="18" charset="2"/>
        <a:buChar char=""/>
        <a:defRPr sz="2400" kern="1200">
          <a:solidFill>
            <a:schemeClr val="bg1"/>
          </a:solidFill>
          <a:effectLst>
            <a:outerShdw blurRad="63500" dist="50800" dir="2700000" algn="tl" rotWithShape="0">
              <a:prstClr val="black">
                <a:alpha val="50000"/>
              </a:prstClr>
            </a:outerShdw>
          </a:effectLst>
          <a:latin typeface="+mn-lt"/>
          <a:ea typeface="+mn-ea"/>
          <a:cs typeface="+mn-cs"/>
        </a:defRPr>
      </a:lvl1pPr>
      <a:lvl2pPr marL="685800" indent="-336550" algn="l" defTabSz="914400" rtl="0" eaLnBrk="1" latinLnBrk="0" hangingPunct="1">
        <a:spcBef>
          <a:spcPts val="600"/>
        </a:spcBef>
        <a:buFont typeface="Wingdings 2" pitchFamily="18" charset="2"/>
        <a:buChar char=""/>
        <a:defRPr sz="2200" kern="1200">
          <a:solidFill>
            <a:schemeClr val="bg1"/>
          </a:solidFill>
          <a:effectLst>
            <a:outerShdw blurRad="63500" dist="50800" dir="2700000" algn="tl" rotWithShape="0">
              <a:prstClr val="black">
                <a:alpha val="50000"/>
              </a:prstClr>
            </a:outerShdw>
          </a:effectLst>
          <a:latin typeface="+mn-lt"/>
          <a:ea typeface="+mn-ea"/>
          <a:cs typeface="+mn-cs"/>
        </a:defRPr>
      </a:lvl2pPr>
      <a:lvl3pPr marL="1035050" indent="-349250" algn="l" defTabSz="914400" rtl="0" eaLnBrk="1" latinLnBrk="0" hangingPunct="1">
        <a:spcBef>
          <a:spcPts val="600"/>
        </a:spcBef>
        <a:buFont typeface="Wingdings 2" pitchFamily="18" charset="2"/>
        <a:buChar char=""/>
        <a:defRPr sz="2000" kern="1200">
          <a:solidFill>
            <a:schemeClr val="bg1"/>
          </a:solidFill>
          <a:effectLst>
            <a:outerShdw blurRad="63500" dist="50800" dir="2700000" algn="tl" rotWithShape="0">
              <a:prstClr val="black">
                <a:alpha val="50000"/>
              </a:prstClr>
            </a:outerShdw>
          </a:effectLst>
          <a:latin typeface="+mn-lt"/>
          <a:ea typeface="+mn-ea"/>
          <a:cs typeface="+mn-cs"/>
        </a:defRPr>
      </a:lvl3pPr>
      <a:lvl4pPr marL="1371600" indent="-336550" algn="l" defTabSz="914400" rtl="0" eaLnBrk="1" latinLnBrk="0" hangingPunct="1">
        <a:spcBef>
          <a:spcPts val="600"/>
        </a:spcBef>
        <a:buFont typeface="Wingdings 2" pitchFamily="18" charset="2"/>
        <a:buChar char=""/>
        <a:defRPr sz="1800" kern="1200">
          <a:solidFill>
            <a:schemeClr val="bg1"/>
          </a:solidFill>
          <a:effectLst>
            <a:outerShdw blurRad="63500" dist="50800" dir="2700000" algn="tl" rotWithShape="0">
              <a:prstClr val="black">
                <a:alpha val="50000"/>
              </a:prstClr>
            </a:outerShdw>
          </a:effectLst>
          <a:latin typeface="+mn-lt"/>
          <a:ea typeface="+mn-ea"/>
          <a:cs typeface="+mn-cs"/>
        </a:defRPr>
      </a:lvl4pPr>
      <a:lvl5pPr marL="1720850" indent="-349250" algn="l" defTabSz="914400" rtl="0" eaLnBrk="1" latinLnBrk="0" hangingPunct="1">
        <a:spcBef>
          <a:spcPts val="600"/>
        </a:spcBef>
        <a:buFont typeface="Wingdings 2" pitchFamily="18" charset="2"/>
        <a:buChar char=""/>
        <a:defRPr sz="1800" kern="1200">
          <a:solidFill>
            <a:schemeClr val="bg1"/>
          </a:solidFill>
          <a:effectLst>
            <a:outerShdw blurRad="63500" dist="50800" dir="2700000" algn="tl" rotWithShape="0">
              <a:prstClr val="black">
                <a:alpha val="50000"/>
              </a:prstClr>
            </a:outerShdw>
          </a:effectLst>
          <a:latin typeface="+mn-lt"/>
          <a:ea typeface="+mn-ea"/>
          <a:cs typeface="+mn-cs"/>
        </a:defRPr>
      </a:lvl5pPr>
      <a:lvl6pPr marL="2055813" indent="-344488" algn="l" defTabSz="914400" rtl="0" eaLnBrk="1" latinLnBrk="0" hangingPunct="1">
        <a:spcBef>
          <a:spcPct val="20000"/>
        </a:spcBef>
        <a:buFont typeface="Wingdings 2" pitchFamily="18" charset="2"/>
        <a:buChar char=""/>
        <a:defRPr lang="en-US" sz="1800" kern="1200" dirty="0" smtClean="0">
          <a:solidFill>
            <a:schemeClr val="bg1"/>
          </a:solidFill>
          <a:effectLst>
            <a:outerShdw blurRad="63500" dist="50800" dir="2700000" algn="tl" rotWithShape="0">
              <a:prstClr val="black">
                <a:alpha val="50000"/>
              </a:prstClr>
            </a:outerShdw>
          </a:effectLst>
          <a:latin typeface="+mn-lt"/>
          <a:ea typeface="+mn-ea"/>
          <a:cs typeface="+mn-cs"/>
        </a:defRPr>
      </a:lvl6pPr>
      <a:lvl7pPr marL="2398713" indent="-344488" algn="l" defTabSz="914400" rtl="0" eaLnBrk="1" latinLnBrk="0" hangingPunct="1">
        <a:spcBef>
          <a:spcPct val="20000"/>
        </a:spcBef>
        <a:buFont typeface="Wingdings 2" pitchFamily="18" charset="2"/>
        <a:buChar char=""/>
        <a:defRPr lang="en-US" sz="1800" kern="1200" dirty="0" smtClean="0">
          <a:solidFill>
            <a:schemeClr val="bg1"/>
          </a:solidFill>
          <a:effectLst>
            <a:outerShdw blurRad="63500" dist="50800" dir="2700000" algn="tl" rotWithShape="0">
              <a:prstClr val="black">
                <a:alpha val="50000"/>
              </a:prstClr>
            </a:outerShdw>
          </a:effectLst>
          <a:latin typeface="+mn-lt"/>
          <a:ea typeface="+mn-ea"/>
          <a:cs typeface="+mn-cs"/>
        </a:defRPr>
      </a:lvl7pPr>
      <a:lvl8pPr marL="2743200" indent="-344488" algn="l" defTabSz="914400" rtl="0" eaLnBrk="1" latinLnBrk="0" hangingPunct="1">
        <a:spcBef>
          <a:spcPct val="20000"/>
        </a:spcBef>
        <a:buFont typeface="Wingdings 2" pitchFamily="18" charset="2"/>
        <a:buChar char=""/>
        <a:defRPr lang="en-US" sz="1800" kern="1200" dirty="0" smtClean="0">
          <a:solidFill>
            <a:schemeClr val="bg1"/>
          </a:solidFill>
          <a:effectLst>
            <a:outerShdw blurRad="63500" dist="50800" dir="2700000" algn="tl" rotWithShape="0">
              <a:prstClr val="black">
                <a:alpha val="50000"/>
              </a:prstClr>
            </a:outerShdw>
          </a:effectLst>
          <a:latin typeface="+mn-lt"/>
          <a:ea typeface="+mn-ea"/>
          <a:cs typeface="+mn-cs"/>
        </a:defRPr>
      </a:lvl8pPr>
      <a:lvl9pPr marL="3087688" indent="-344488" algn="l" defTabSz="914400" rtl="0" eaLnBrk="1" latinLnBrk="0" hangingPunct="1">
        <a:spcBef>
          <a:spcPct val="20000"/>
        </a:spcBef>
        <a:buFont typeface="Wingdings 2" pitchFamily="18" charset="2"/>
        <a:buChar char=""/>
        <a:defRPr lang="en-US" sz="1800" kern="1200" dirty="0">
          <a:solidFill>
            <a:schemeClr val="bg1"/>
          </a:solidFill>
          <a:effectLst>
            <a:outerShdw blurRad="63500" dist="50800" dir="2700000" algn="tl" rotWithShape="0">
              <a:prstClr val="black">
                <a:alpha val="5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defTabSz="457200"/>
            <a:fld id="{5DC5B261-8843-42D1-AAFC-05E20E2D9B97}" type="datetimeFigureOut">
              <a:rPr lang="en-US" dirty="0"/>
              <a:pPr defTabSz="457200"/>
              <a:t>12/16/2013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defTabSz="457200"/>
            <a:fld id="{4FAB73BC-B049-4115-A692-8D63A059BFB8}" type="slidenum">
              <a:rPr lang="en-US" dirty="0"/>
              <a:pPr defTabSz="45720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9659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fld id="{B61BEF0D-F0BB-DE4B-95CE-6DB70DBA9567}" type="datetimeFigureOut">
              <a:rPr lang="en-US" dirty="0">
                <a:solidFill>
                  <a:prstClr val="black">
                    <a:tint val="75000"/>
                  </a:prstClr>
                </a:solidFill>
              </a:rPr>
              <a:pPr defTabSz="457200"/>
              <a:t>12/16/2013</a:t>
            </a:fld>
            <a:endParaRPr lang="en-US" dirty="0">
              <a:solidFill>
                <a:prstClr val="black">
                  <a:tint val="75000"/>
                </a:prstClr>
              </a:solidFill>
            </a:endParaRP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defTabSz="457200"/>
            <a:fld id="{D57F1E4F-1CFF-5643-939E-217C01CDF565}" type="slidenum">
              <a:rPr lang="en-US" dirty="0"/>
              <a:pPr defTabSz="457200"/>
              <a:t>‹#›</a:t>
            </a:fld>
            <a:endParaRPr lang="en-US" dirty="0"/>
          </a:p>
        </p:txBody>
      </p:sp>
    </p:spTree>
    <p:extLst>
      <p:ext uri="{BB962C8B-B14F-4D97-AF65-F5344CB8AC3E}">
        <p14:creationId xmlns:p14="http://schemas.microsoft.com/office/powerpoint/2010/main" val="21735502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3">
            <a:duotone>
              <a:schemeClr val="accent1"/>
              <a:srgbClr val="FFFFFF"/>
            </a:duotone>
            <a:lum bright="12000" contrast="40000"/>
          </a:blip>
          <a:stretch>
            <a:fillRect/>
          </a:stretch>
        </p:blipFill>
        <p:spPr>
          <a:xfrm>
            <a:off x="8890413" y="4915144"/>
            <a:ext cx="3301588" cy="1942857"/>
          </a:xfrm>
          <a:prstGeom prst="rect">
            <a:avLst/>
          </a:prstGeom>
          <a:noFill/>
          <a:ln>
            <a:noFill/>
          </a:ln>
        </p:spPr>
      </p:pic>
      <p:sp>
        <p:nvSpPr>
          <p:cNvPr id="10" name="矩形 9"/>
          <p:cNvSpPr/>
          <p:nvPr/>
        </p:nvSpPr>
        <p:spPr>
          <a:xfrm>
            <a:off x="0" y="0"/>
            <a:ext cx="1219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solidFill>
                <a:prstClr val="black"/>
              </a:solidFill>
            </a:endParaRPr>
          </a:p>
        </p:txBody>
      </p:sp>
      <p:sp>
        <p:nvSpPr>
          <p:cNvPr id="11" name="矩形 10"/>
          <p:cNvSpPr/>
          <p:nvPr/>
        </p:nvSpPr>
        <p:spPr>
          <a:xfrm>
            <a:off x="0" y="40951"/>
            <a:ext cx="6096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solidFill>
                <a:prstClr val="black"/>
              </a:solidFill>
            </a:endParaRPr>
          </a:p>
        </p:txBody>
      </p:sp>
      <p:pic>
        <p:nvPicPr>
          <p:cNvPr id="9" name="图片 8"/>
          <p:cNvPicPr>
            <a:picLocks noChangeAspect="1"/>
          </p:cNvPicPr>
          <p:nvPr/>
        </p:nvPicPr>
        <p:blipFill>
          <a:blip r:embed="rId14">
            <a:duotone>
              <a:schemeClr val="accent1"/>
              <a:srgbClr val="FFFFFF"/>
            </a:duotone>
            <a:lum bright="35000" contrast="40000"/>
          </a:blip>
          <a:stretch>
            <a:fillRect/>
          </a:stretch>
        </p:blipFill>
        <p:spPr>
          <a:xfrm>
            <a:off x="0" y="6420446"/>
            <a:ext cx="12192000" cy="437555"/>
          </a:xfrm>
          <a:prstGeom prst="rect">
            <a:avLst/>
          </a:prstGeom>
          <a:noFill/>
          <a:ln>
            <a:noFill/>
          </a:ln>
          <a:effectLst/>
        </p:spPr>
      </p:pic>
      <p:sp>
        <p:nvSpPr>
          <p:cNvPr id="2" name="标题占位符 1"/>
          <p:cNvSpPr>
            <a:spLocks noGrp="1"/>
          </p:cNvSpPr>
          <p:nvPr>
            <p:ph type="title"/>
          </p:nvPr>
        </p:nvSpPr>
        <p:spPr>
          <a:xfrm>
            <a:off x="609600" y="274638"/>
            <a:ext cx="109728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609600" y="6356351"/>
            <a:ext cx="28448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2013/12/16</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004337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baike.baidu.com/view/212889.htm"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36.jpg"/><Relationship Id="rId1" Type="http://schemas.openxmlformats.org/officeDocument/2006/relationships/slideLayout" Target="../slideLayouts/slideLayout147.xml"/><Relationship Id="rId5" Type="http://schemas.openxmlformats.org/officeDocument/2006/relationships/image" Target="../media/image95.jpg"/><Relationship Id="rId4" Type="http://schemas.openxmlformats.org/officeDocument/2006/relationships/image" Target="../media/image94.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0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1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6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1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1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9.png"/><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55.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55.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55.xml"/><Relationship Id="rId1" Type="http://schemas.openxmlformats.org/officeDocument/2006/relationships/vmlDrawing" Target="../drawings/vmlDrawing1.vml"/><Relationship Id="rId6" Type="http://schemas.openxmlformats.org/officeDocument/2006/relationships/image" Target="../media/image44.emf"/><Relationship Id="rId5" Type="http://schemas.openxmlformats.org/officeDocument/2006/relationships/oleObject" Target="../embeddings/oleObject2.bin"/><Relationship Id="rId4" Type="http://schemas.openxmlformats.org/officeDocument/2006/relationships/image" Target="../media/image4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8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8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06.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07.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4.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10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3.png"/><Relationship Id="rId2" Type="http://schemas.openxmlformats.org/officeDocument/2006/relationships/diagramData" Target="../diagrams/data1.xml"/><Relationship Id="rId1" Type="http://schemas.openxmlformats.org/officeDocument/2006/relationships/slideLayout" Target="../slideLayouts/slideLayout10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20.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20.xml"/></Relationships>
</file>

<file path=ppt/slides/_rels/slide7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20.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20.xml"/></Relationships>
</file>

<file path=ppt/slides/_rels/slide7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20.xml"/></Relationships>
</file>

<file path=ppt/slides/_rels/slide7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1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0.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1.xml"/></Relationships>
</file>

<file path=ppt/slides/_rels/slide82.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136.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136.xml"/></Relationships>
</file>

<file path=ppt/slides/_rels/slide8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42.xml"/></Relationships>
</file>

<file path=ppt/slides/_rels/slide8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42.xml"/></Relationships>
</file>

<file path=ppt/slides/_rels/slide8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142.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4.jpg"/><Relationship Id="rId1" Type="http://schemas.openxmlformats.org/officeDocument/2006/relationships/slideLayout" Target="../slideLayouts/slideLayout1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42.xml"/></Relationships>
</file>

<file path=ppt/slides/_rels/slide8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42.xml"/></Relationships>
</file>

<file path=ppt/slides/_rels/slide9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42.xml"/></Relationships>
</file>

<file path=ppt/slides/_rels/slide9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14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9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1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演讲艺术</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8181021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蓝教练是女教练，</a:t>
            </a:r>
          </a:p>
          <a:p>
            <a:r>
              <a:rPr lang="zh-CN" altLang="en-US" dirty="0"/>
              <a:t>吕教练是男教练，</a:t>
            </a:r>
          </a:p>
          <a:p>
            <a:r>
              <a:rPr lang="zh-CN" altLang="en-US" dirty="0"/>
              <a:t>蓝教练不是男教练，</a:t>
            </a:r>
          </a:p>
          <a:p>
            <a:r>
              <a:rPr lang="zh-CN" altLang="en-US" dirty="0"/>
              <a:t>吕教练不是女教练。</a:t>
            </a:r>
          </a:p>
          <a:p>
            <a:r>
              <a:rPr lang="zh-CN" altLang="en-US" dirty="0"/>
              <a:t>蓝南是男篮主力，</a:t>
            </a:r>
          </a:p>
          <a:p>
            <a:r>
              <a:rPr lang="zh-CN" altLang="en-US" dirty="0">
                <a:hlinkClick r:id="rId2"/>
              </a:rPr>
              <a:t>吕楠</a:t>
            </a:r>
            <a:r>
              <a:rPr lang="zh-CN" altLang="en-US" dirty="0"/>
              <a:t>是女篮主力，</a:t>
            </a:r>
          </a:p>
          <a:p>
            <a:r>
              <a:rPr lang="zh-CN" altLang="en-US" dirty="0"/>
              <a:t>吕教练在男篮训练蓝南，</a:t>
            </a:r>
          </a:p>
          <a:p>
            <a:r>
              <a:rPr lang="zh-CN" altLang="en-US" dirty="0"/>
              <a:t>蓝教练在女篮训练</a:t>
            </a:r>
            <a:r>
              <a:rPr lang="zh-CN" altLang="en-US" dirty="0">
                <a:hlinkClick r:id="rId2"/>
              </a:rPr>
              <a:t>吕楠</a:t>
            </a:r>
            <a:r>
              <a:rPr lang="zh-CN" altLang="en-US" dirty="0"/>
              <a:t>。</a:t>
            </a:r>
          </a:p>
          <a:p>
            <a:endParaRPr lang="zh-CN" altLang="en-US" dirty="0"/>
          </a:p>
        </p:txBody>
      </p:sp>
    </p:spTree>
    <p:extLst>
      <p:ext uri="{BB962C8B-B14F-4D97-AF65-F5344CB8AC3E}">
        <p14:creationId xmlns:p14="http://schemas.microsoft.com/office/powerpoint/2010/main" val="292288179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31834"/>
            <a:ext cx="3027869" cy="320018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004" y="0"/>
            <a:ext cx="3168352" cy="316835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3260478"/>
            <a:ext cx="3096344" cy="2327252"/>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004" y="3260478"/>
            <a:ext cx="3168352" cy="2904826"/>
          </a:xfrm>
          <a:prstGeom prst="rect">
            <a:avLst/>
          </a:prstGeom>
        </p:spPr>
      </p:pic>
    </p:spTree>
    <p:extLst>
      <p:ext uri="{BB962C8B-B14F-4D97-AF65-F5344CB8AC3E}">
        <p14:creationId xmlns:p14="http://schemas.microsoft.com/office/powerpoint/2010/main" val="3230746345"/>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91544" y="260649"/>
            <a:ext cx="7992888" cy="4401205"/>
          </a:xfrm>
          <a:prstGeom prst="rect">
            <a:avLst/>
          </a:prstGeom>
          <a:noFill/>
        </p:spPr>
        <p:txBody>
          <a:bodyPr wrap="square" rtlCol="0">
            <a:spAutoFit/>
          </a:bodyPr>
          <a:lstStyle/>
          <a:p>
            <a:pPr fontAlgn="base">
              <a:spcBef>
                <a:spcPct val="0"/>
              </a:spcBef>
              <a:spcAft>
                <a:spcPct val="0"/>
              </a:spcAft>
            </a:pPr>
            <a:r>
              <a:rPr lang="zh-CN" altLang="en-US" sz="2800" dirty="0">
                <a:solidFill>
                  <a:prstClr val="black"/>
                </a:solidFill>
                <a:latin typeface="微软雅黑" panose="020B0503020204020204" pitchFamily="34" charset="-122"/>
                <a:ea typeface="微软雅黑" panose="020B0503020204020204" pitchFamily="34" charset="-122"/>
              </a:rPr>
              <a:t>方便面在我国的发展始于</a:t>
            </a:r>
            <a:r>
              <a:rPr lang="en-US" altLang="zh-CN" sz="2800" dirty="0">
                <a:solidFill>
                  <a:srgbClr val="C00000"/>
                </a:solidFill>
                <a:latin typeface="微软雅黑" panose="020B0503020204020204" pitchFamily="34" charset="-122"/>
                <a:ea typeface="微软雅黑" panose="020B0503020204020204" pitchFamily="34" charset="-122"/>
              </a:rPr>
              <a:t>1970</a:t>
            </a:r>
            <a:r>
              <a:rPr lang="zh-CN" altLang="en-US" sz="2800" dirty="0">
                <a:solidFill>
                  <a:prstClr val="black"/>
                </a:solidFill>
                <a:latin typeface="微软雅黑" panose="020B0503020204020204" pitchFamily="34" charset="-122"/>
                <a:ea typeface="微软雅黑" panose="020B0503020204020204" pitchFamily="34" charset="-122"/>
              </a:rPr>
              <a:t>年，中国第一袋方便面</a:t>
            </a:r>
            <a:r>
              <a:rPr lang="en-US" altLang="zh-CN" sz="2800" dirty="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诞生</a:t>
            </a:r>
            <a:r>
              <a:rPr lang="en-US" altLang="zh-CN" sz="2800" dirty="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在</a:t>
            </a:r>
            <a:r>
              <a:rPr lang="zh-CN" altLang="en-US" sz="2800" dirty="0">
                <a:solidFill>
                  <a:srgbClr val="C00000"/>
                </a:solidFill>
                <a:latin typeface="微软雅黑" panose="020B0503020204020204" pitchFamily="34" charset="-122"/>
                <a:ea typeface="微软雅黑" panose="020B0503020204020204" pitchFamily="34" charset="-122"/>
              </a:rPr>
              <a:t>上海益民食品四厂</a:t>
            </a:r>
            <a:r>
              <a:rPr lang="zh-CN" altLang="en-US" sz="2800" dirty="0">
                <a:solidFill>
                  <a:prstClr val="black"/>
                </a:solidFill>
                <a:latin typeface="微软雅黑" panose="020B0503020204020204" pitchFamily="34" charset="-122"/>
                <a:ea typeface="微软雅黑" panose="020B0503020204020204" pitchFamily="34" charset="-122"/>
              </a:rPr>
              <a:t>。</a:t>
            </a:r>
            <a:endParaRPr lang="en-US" altLang="zh-CN" sz="28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en-US" altLang="zh-CN" sz="28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2800" dirty="0">
                <a:solidFill>
                  <a:prstClr val="black"/>
                </a:solidFill>
                <a:latin typeface="微软雅黑" panose="020B0503020204020204" pitchFamily="34" charset="-122"/>
                <a:ea typeface="微软雅黑" panose="020B0503020204020204" pitchFamily="34" charset="-122"/>
              </a:rPr>
              <a:t>方便面的发展有二</a:t>
            </a:r>
            <a:r>
              <a:rPr lang="en-US" altLang="zh-CN" sz="2800" dirty="0">
                <a:solidFill>
                  <a:prstClr val="black"/>
                </a:solidFill>
                <a:latin typeface="微软雅黑" panose="020B0503020204020204" pitchFamily="34" charset="-122"/>
                <a:ea typeface="微软雅黑" panose="020B0503020204020204" pitchFamily="34" charset="-122"/>
              </a:rPr>
              <a:t>: </a:t>
            </a:r>
          </a:p>
          <a:p>
            <a:pPr fontAlgn="base">
              <a:spcBef>
                <a:spcPct val="0"/>
              </a:spcBef>
              <a:spcAft>
                <a:spcPct val="0"/>
              </a:spcAft>
            </a:pPr>
            <a:r>
              <a:rPr lang="zh-CN" altLang="en-US" sz="2800" dirty="0">
                <a:solidFill>
                  <a:srgbClr val="C00000"/>
                </a:solidFill>
                <a:latin typeface="微软雅黑" panose="020B0503020204020204" pitchFamily="34" charset="-122"/>
                <a:ea typeface="微软雅黑" panose="020B0503020204020204" pitchFamily="34" charset="-122"/>
              </a:rPr>
              <a:t>非油炸型的速食湿面</a:t>
            </a:r>
            <a:r>
              <a:rPr lang="en-US" altLang="zh-CN" sz="2800" dirty="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包括新鲜面 、港仔面等</a:t>
            </a:r>
            <a:r>
              <a:rPr lang="en-US" altLang="zh-CN" sz="2800" dirty="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的崛起 </a:t>
            </a:r>
            <a:endParaRPr lang="en-US" altLang="zh-CN" sz="28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2800" dirty="0">
                <a:solidFill>
                  <a:srgbClr val="C00000"/>
                </a:solidFill>
                <a:latin typeface="微软雅黑" panose="020B0503020204020204" pitchFamily="34" charset="-122"/>
                <a:ea typeface="微软雅黑" panose="020B0503020204020204" pitchFamily="34" charset="-122"/>
              </a:rPr>
              <a:t>风味汤料朝天然型 、 复合型、 多样化的方向发展 </a:t>
            </a:r>
            <a:r>
              <a:rPr lang="en-US" altLang="zh-CN" sz="2800" dirty="0">
                <a:solidFill>
                  <a:srgbClr val="C00000"/>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运用超临界 </a:t>
            </a:r>
            <a:r>
              <a:rPr lang="en-US" altLang="zh-CN" sz="2800" dirty="0">
                <a:solidFill>
                  <a:prstClr val="black"/>
                </a:solidFill>
                <a:latin typeface="微软雅黑" panose="020B0503020204020204" pitchFamily="34" charset="-122"/>
                <a:ea typeface="微软雅黑" panose="020B0503020204020204" pitchFamily="34" charset="-122"/>
              </a:rPr>
              <a:t>co2:</a:t>
            </a:r>
            <a:r>
              <a:rPr lang="zh-CN" altLang="en-US" sz="2800" dirty="0">
                <a:solidFill>
                  <a:prstClr val="black"/>
                </a:solidFill>
                <a:latin typeface="微软雅黑" panose="020B0503020204020204" pitchFamily="34" charset="-122"/>
                <a:ea typeface="微软雅黑" panose="020B0503020204020204" pitchFamily="34" charset="-122"/>
              </a:rPr>
              <a:t>萃取技术、 生物技术</a:t>
            </a:r>
            <a:r>
              <a:rPr lang="en-US" altLang="zh-CN" sz="2800" dirty="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酶技术</a:t>
            </a:r>
            <a:r>
              <a:rPr lang="en-US" altLang="zh-CN" sz="2800" dirty="0">
                <a:solidFill>
                  <a:prstClr val="black"/>
                </a:solidFill>
                <a:latin typeface="微软雅黑" panose="020B0503020204020204" pitchFamily="34" charset="-122"/>
                <a:ea typeface="微软雅黑" panose="020B0503020204020204" pitchFamily="34" charset="-122"/>
              </a:rPr>
              <a:t>)</a:t>
            </a:r>
            <a:r>
              <a:rPr lang="zh-CN" altLang="en-US" sz="2800" dirty="0">
                <a:solidFill>
                  <a:prstClr val="black"/>
                </a:solidFill>
                <a:latin typeface="微软雅黑" panose="020B0503020204020204" pitchFamily="34" charset="-122"/>
                <a:ea typeface="微软雅黑" panose="020B0503020204020204" pitchFamily="34" charset="-122"/>
              </a:rPr>
              <a:t>、 徽胶囊技术 、 重组加工技术等生产多种特色的天然复合风味汤料 。</a:t>
            </a:r>
            <a:r>
              <a:rPr lang="en-US" altLang="zh-CN" sz="2800" dirty="0">
                <a:solidFill>
                  <a:srgbClr val="C00000"/>
                </a:solidFill>
                <a:latin typeface="微软雅黑" panose="020B0503020204020204" pitchFamily="34" charset="-122"/>
                <a:ea typeface="微软雅黑" panose="020B0503020204020204" pitchFamily="34" charset="-122"/>
              </a:rPr>
              <a:t>]</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1617792"/>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6545" y="430799"/>
            <a:ext cx="4161467" cy="584775"/>
          </a:xfrm>
          <a:prstGeom prst="rect">
            <a:avLst/>
          </a:prstGeom>
          <a:noFill/>
        </p:spPr>
        <p:txBody>
          <a:bodyPr wrap="square" rtlCol="0">
            <a:spAutoFit/>
          </a:bodyPr>
          <a:lstStyle/>
          <a:p>
            <a:pPr fontAlgn="base">
              <a:spcBef>
                <a:spcPct val="0"/>
              </a:spcBef>
              <a:spcAft>
                <a:spcPct val="0"/>
              </a:spcAft>
            </a:pPr>
            <a:r>
              <a:rPr lang="zh-CN" altLang="en-US" sz="3200" spc="600" dirty="0">
                <a:solidFill>
                  <a:srgbClr val="8F1D22"/>
                </a:solidFill>
                <a:effectLst>
                  <a:outerShdw blurRad="38100" dist="38100" dir="2700000" algn="tl">
                    <a:srgbClr val="000000">
                      <a:alpha val="43137"/>
                    </a:srgbClr>
                  </a:outerShdw>
                </a:effectLst>
                <a:latin typeface="微软雅黑" pitchFamily="34" charset="-122"/>
                <a:ea typeface="微软雅黑" pitchFamily="34" charset="-122"/>
              </a:rPr>
              <a:t>小浣熊的发展</a:t>
            </a:r>
          </a:p>
        </p:txBody>
      </p:sp>
      <p:sp>
        <p:nvSpPr>
          <p:cNvPr id="4" name="TextBox 3"/>
          <p:cNvSpPr txBox="1"/>
          <p:nvPr/>
        </p:nvSpPr>
        <p:spPr>
          <a:xfrm>
            <a:off x="2135561" y="1340768"/>
            <a:ext cx="7689859" cy="1754326"/>
          </a:xfrm>
          <a:prstGeom prst="rect">
            <a:avLst/>
          </a:prstGeom>
          <a:noFill/>
        </p:spPr>
        <p:txBody>
          <a:bodyPr wrap="square" rtlCol="0">
            <a:spAutoFit/>
          </a:bodyPr>
          <a:lstStyle/>
          <a:p>
            <a:pPr fontAlgn="base">
              <a:spcBef>
                <a:spcPct val="0"/>
              </a:spcBef>
              <a:spcAft>
                <a:spcPct val="0"/>
              </a:spcAft>
            </a:pPr>
            <a:r>
              <a:rPr lang="zh-CN" altLang="en-US" b="1" dirty="0">
                <a:solidFill>
                  <a:srgbClr val="808080">
                    <a:lumMod val="75000"/>
                  </a:srgbClr>
                </a:solidFill>
                <a:latin typeface="华文细黑" pitchFamily="2" charset="-122"/>
                <a:ea typeface="华文细黑" pitchFamily="2" charset="-122"/>
              </a:rPr>
              <a:t>第一阶段：小浣熊的一周（</a:t>
            </a:r>
            <a:r>
              <a:rPr lang="en-US" altLang="zh-CN" b="1" dirty="0">
                <a:solidFill>
                  <a:srgbClr val="808080">
                    <a:lumMod val="75000"/>
                  </a:srgbClr>
                </a:solidFill>
                <a:latin typeface="华文细黑" pitchFamily="2" charset="-122"/>
                <a:ea typeface="华文细黑" pitchFamily="2" charset="-122"/>
              </a:rPr>
              <a:t>1995-1996</a:t>
            </a:r>
            <a:r>
              <a:rPr lang="zh-CN" altLang="en-US" b="1" dirty="0">
                <a:solidFill>
                  <a:srgbClr val="808080">
                    <a:lumMod val="75000"/>
                  </a:srgbClr>
                </a:solidFill>
                <a:latin typeface="华文细黑" pitchFamily="2" charset="-122"/>
                <a:ea typeface="华文细黑" pitchFamily="2" charset="-122"/>
              </a:rPr>
              <a:t>年）</a:t>
            </a:r>
            <a:endParaRPr lang="en-US" altLang="zh-CN" b="1" dirty="0">
              <a:solidFill>
                <a:srgbClr val="808080">
                  <a:lumMod val="75000"/>
                </a:srgbClr>
              </a:solidFill>
              <a:latin typeface="华文细黑" pitchFamily="2" charset="-122"/>
              <a:ea typeface="华文细黑" pitchFamily="2" charset="-122"/>
            </a:endParaRPr>
          </a:p>
          <a:p>
            <a:pPr fontAlgn="base">
              <a:spcBef>
                <a:spcPct val="0"/>
              </a:spcBef>
              <a:spcAft>
                <a:spcPct val="0"/>
              </a:spcAft>
            </a:pPr>
            <a:endParaRPr lang="en-US" altLang="zh-CN" b="1" dirty="0">
              <a:solidFill>
                <a:srgbClr val="808080">
                  <a:lumMod val="75000"/>
                </a:srgbClr>
              </a:solidFill>
              <a:latin typeface="华文细黑" pitchFamily="2" charset="-122"/>
              <a:ea typeface="华文细黑" pitchFamily="2" charset="-122"/>
            </a:endParaRPr>
          </a:p>
          <a:p>
            <a:pPr fontAlgn="base">
              <a:spcBef>
                <a:spcPct val="0"/>
              </a:spcBef>
              <a:spcAft>
                <a:spcPct val="0"/>
              </a:spcAft>
            </a:pPr>
            <a:r>
              <a:rPr lang="zh-CN" altLang="en-US" b="1" dirty="0">
                <a:solidFill>
                  <a:srgbClr val="5F5F5F"/>
                </a:solidFill>
                <a:latin typeface="华文细黑" panose="02010600040101010101" pitchFamily="2" charset="-122"/>
                <a:ea typeface="华文细黑" panose="02010600040101010101" pitchFamily="2" charset="-122"/>
              </a:rPr>
              <a:t>第二阶段：小浣熊亚欧七日游踪</a:t>
            </a:r>
            <a:r>
              <a:rPr lang="en-US" altLang="zh-CN" b="1" dirty="0">
                <a:solidFill>
                  <a:srgbClr val="5F5F5F"/>
                </a:solidFill>
                <a:latin typeface="华文细黑" panose="02010600040101010101" pitchFamily="2" charset="-122"/>
                <a:ea typeface="华文细黑" panose="02010600040101010101" pitchFamily="2" charset="-122"/>
              </a:rPr>
              <a:t>(1997</a:t>
            </a:r>
            <a:r>
              <a:rPr lang="zh-CN" altLang="en-US" b="1" dirty="0">
                <a:solidFill>
                  <a:srgbClr val="5F5F5F"/>
                </a:solidFill>
                <a:latin typeface="华文细黑" panose="02010600040101010101" pitchFamily="2" charset="-122"/>
                <a:ea typeface="华文细黑" panose="02010600040101010101" pitchFamily="2" charset="-122"/>
              </a:rPr>
              <a:t>年</a:t>
            </a:r>
            <a:r>
              <a:rPr lang="en-US" altLang="zh-CN" b="1" dirty="0">
                <a:solidFill>
                  <a:srgbClr val="5F5F5F"/>
                </a:solidFill>
                <a:latin typeface="华文细黑" panose="02010600040101010101" pitchFamily="2" charset="-122"/>
                <a:ea typeface="华文细黑" panose="02010600040101010101" pitchFamily="2" charset="-122"/>
              </a:rPr>
              <a:t>)</a:t>
            </a:r>
          </a:p>
          <a:p>
            <a:pPr fontAlgn="base">
              <a:spcBef>
                <a:spcPct val="0"/>
              </a:spcBef>
              <a:spcAft>
                <a:spcPct val="0"/>
              </a:spcAft>
            </a:pPr>
            <a:endParaRPr lang="en-US" altLang="zh-CN" b="1" dirty="0">
              <a:solidFill>
                <a:srgbClr val="5F5F5F"/>
              </a:solidFill>
              <a:latin typeface="华文细黑" panose="02010600040101010101" pitchFamily="2" charset="-122"/>
              <a:ea typeface="华文细黑" panose="02010600040101010101" pitchFamily="2" charset="-122"/>
            </a:endParaRPr>
          </a:p>
          <a:p>
            <a:pPr fontAlgn="base">
              <a:spcBef>
                <a:spcPct val="0"/>
              </a:spcBef>
              <a:spcAft>
                <a:spcPct val="0"/>
              </a:spcAft>
            </a:pPr>
            <a:r>
              <a:rPr lang="zh-CN" altLang="en-US" b="1" dirty="0">
                <a:solidFill>
                  <a:srgbClr val="5F5F5F"/>
                </a:solidFill>
                <a:latin typeface="华文细黑" panose="02010600040101010101" pitchFamily="2" charset="-122"/>
                <a:ea typeface="华文细黑" panose="02010600040101010101" pitchFamily="2" charset="-122"/>
              </a:rPr>
              <a:t>第三阶段：水浒英雄卡、三国英雄卡</a:t>
            </a:r>
          </a:p>
          <a:p>
            <a:pPr fontAlgn="base">
              <a:spcBef>
                <a:spcPct val="0"/>
              </a:spcBef>
              <a:spcAft>
                <a:spcPct val="0"/>
              </a:spcAft>
            </a:pPr>
            <a:endParaRPr lang="zh-CN" altLang="en-US" b="1" dirty="0">
              <a:solidFill>
                <a:srgbClr val="808080">
                  <a:lumMod val="75000"/>
                </a:srgbClr>
              </a:solidFill>
              <a:latin typeface="华文细黑" pitchFamily="2" charset="-122"/>
              <a:ea typeface="华文细黑" pitchFamily="2" charset="-122"/>
            </a:endParaRPr>
          </a:p>
        </p:txBody>
      </p:sp>
      <p:sp>
        <p:nvSpPr>
          <p:cNvPr id="3" name="文本框 2"/>
          <p:cNvSpPr txBox="1"/>
          <p:nvPr/>
        </p:nvSpPr>
        <p:spPr>
          <a:xfrm>
            <a:off x="4727848" y="4005064"/>
            <a:ext cx="5472608" cy="1754326"/>
          </a:xfrm>
          <a:prstGeom prst="rect">
            <a:avLst/>
          </a:prstGeom>
          <a:noFill/>
        </p:spPr>
        <p:txBody>
          <a:bodyPr wrap="square" rtlCol="0">
            <a:spAutoFit/>
          </a:bodyPr>
          <a:lstStyle/>
          <a:p>
            <a:pPr fontAlgn="base">
              <a:spcBef>
                <a:spcPct val="0"/>
              </a:spcBef>
              <a:spcAft>
                <a:spcPct val="0"/>
              </a:spcAft>
            </a:pPr>
            <a:r>
              <a:rPr lang="zh-CN" altLang="en-US" b="1" dirty="0">
                <a:solidFill>
                  <a:srgbClr val="002060"/>
                </a:solidFill>
                <a:latin typeface="华文细黑" panose="02010600040101010101" pitchFamily="2" charset="-122"/>
                <a:ea typeface="华文细黑" panose="02010600040101010101" pitchFamily="2" charset="-122"/>
              </a:rPr>
              <a:t>五香牛肉味  烤肉味  </a:t>
            </a:r>
            <a:r>
              <a:rPr lang="zh-CN" altLang="en-US" b="1" dirty="0">
                <a:solidFill>
                  <a:srgbClr val="C00000"/>
                </a:solidFill>
                <a:latin typeface="华文细黑" panose="02010600040101010101" pitchFamily="2" charset="-122"/>
                <a:ea typeface="华文细黑" panose="02010600040101010101" pitchFamily="2" charset="-122"/>
              </a:rPr>
              <a:t>奇奇怪怪味</a:t>
            </a:r>
            <a:r>
              <a:rPr lang="zh-CN" altLang="en-US" b="1" dirty="0">
                <a:solidFill>
                  <a:srgbClr val="002060"/>
                </a:solidFill>
                <a:latin typeface="华文细黑" panose="02010600040101010101" pitchFamily="2" charset="-122"/>
                <a:ea typeface="华文细黑" panose="02010600040101010101" pitchFamily="2" charset="-122"/>
              </a:rPr>
              <a:t>  意大利红烩味</a:t>
            </a:r>
            <a:endParaRPr lang="en-US" altLang="zh-CN" b="1" dirty="0">
              <a:solidFill>
                <a:srgbClr val="002060"/>
              </a:solidFill>
              <a:latin typeface="华文细黑" panose="02010600040101010101" pitchFamily="2" charset="-122"/>
              <a:ea typeface="华文细黑" panose="02010600040101010101" pitchFamily="2" charset="-122"/>
            </a:endParaRPr>
          </a:p>
          <a:p>
            <a:pPr fontAlgn="base">
              <a:spcBef>
                <a:spcPct val="0"/>
              </a:spcBef>
              <a:spcAft>
                <a:spcPct val="0"/>
              </a:spcAft>
            </a:pPr>
            <a:endParaRPr lang="zh-CN" altLang="en-US" b="1" dirty="0">
              <a:solidFill>
                <a:srgbClr val="002060"/>
              </a:solidFill>
              <a:latin typeface="华文细黑" panose="02010600040101010101" pitchFamily="2" charset="-122"/>
              <a:ea typeface="华文细黑" panose="02010600040101010101" pitchFamily="2" charset="-122"/>
            </a:endParaRPr>
          </a:p>
          <a:p>
            <a:pPr fontAlgn="base">
              <a:spcBef>
                <a:spcPct val="0"/>
              </a:spcBef>
              <a:spcAft>
                <a:spcPct val="0"/>
              </a:spcAft>
            </a:pPr>
            <a:r>
              <a:rPr lang="zh-CN" altLang="en-US" b="1" dirty="0">
                <a:solidFill>
                  <a:srgbClr val="002060"/>
                </a:solidFill>
                <a:latin typeface="华文细黑" panose="02010600040101010101" pitchFamily="2" charset="-122"/>
                <a:ea typeface="华文细黑" panose="02010600040101010101" pitchFamily="2" charset="-122"/>
              </a:rPr>
              <a:t>照烧猪排味  香辣蟹味  海苔味  麻辣香锅味  巧克力味</a:t>
            </a:r>
            <a:endParaRPr lang="en-US" altLang="zh-CN" b="1" dirty="0">
              <a:solidFill>
                <a:srgbClr val="002060"/>
              </a:solidFill>
              <a:latin typeface="华文细黑" panose="02010600040101010101" pitchFamily="2" charset="-122"/>
              <a:ea typeface="华文细黑" panose="02010600040101010101" pitchFamily="2" charset="-122"/>
            </a:endParaRPr>
          </a:p>
          <a:p>
            <a:pPr fontAlgn="base">
              <a:spcBef>
                <a:spcPct val="0"/>
              </a:spcBef>
              <a:spcAft>
                <a:spcPct val="0"/>
              </a:spcAft>
            </a:pPr>
            <a:endParaRPr lang="zh-CN" altLang="en-US" b="1" dirty="0">
              <a:solidFill>
                <a:srgbClr val="002060"/>
              </a:solidFill>
              <a:latin typeface="华文细黑" panose="02010600040101010101" pitchFamily="2" charset="-122"/>
              <a:ea typeface="华文细黑" panose="02010600040101010101" pitchFamily="2" charset="-122"/>
            </a:endParaRPr>
          </a:p>
          <a:p>
            <a:pPr fontAlgn="base">
              <a:spcBef>
                <a:spcPct val="0"/>
              </a:spcBef>
              <a:spcAft>
                <a:spcPct val="0"/>
              </a:spcAft>
            </a:pPr>
            <a:r>
              <a:rPr lang="zh-CN" altLang="en-US" b="1" dirty="0">
                <a:solidFill>
                  <a:srgbClr val="002060"/>
                </a:solidFill>
                <a:latin typeface="华文细黑" panose="02010600040101010101" pitchFamily="2" charset="-122"/>
                <a:ea typeface="华文细黑" panose="02010600040101010101" pitchFamily="2" charset="-122"/>
              </a:rPr>
              <a:t>草莓味  玉米味  炸鸡味 </a:t>
            </a:r>
            <a:r>
              <a:rPr lang="en-US" altLang="zh-CN" b="1" dirty="0">
                <a:solidFill>
                  <a:srgbClr val="002060"/>
                </a:solidFill>
                <a:latin typeface="华文细黑" panose="02010600040101010101" pitchFamily="2" charset="-122"/>
                <a:ea typeface="华文细黑" panose="02010600040101010101" pitchFamily="2" charset="-122"/>
              </a:rPr>
              <a:t> </a:t>
            </a:r>
            <a:r>
              <a:rPr lang="zh-CN" altLang="en-US" b="1" dirty="0">
                <a:solidFill>
                  <a:srgbClr val="002060"/>
                </a:solidFill>
                <a:latin typeface="华文细黑" panose="02010600040101010101" pitchFamily="2" charset="-122"/>
                <a:ea typeface="华文细黑" panose="02010600040101010101" pitchFamily="2" charset="-122"/>
              </a:rPr>
              <a:t>奥尔良烤鸡翅味</a:t>
            </a:r>
          </a:p>
          <a:p>
            <a:pPr fontAlgn="base">
              <a:spcBef>
                <a:spcPct val="0"/>
              </a:spcBef>
              <a:spcAft>
                <a:spcPct val="0"/>
              </a:spcAft>
            </a:pPr>
            <a:endParaRPr lang="zh-CN" altLang="en-US" dirty="0">
              <a:solidFill>
                <a:prstClr val="black"/>
              </a:solidFill>
            </a:endParaRPr>
          </a:p>
        </p:txBody>
      </p:sp>
    </p:spTree>
    <p:extLst>
      <p:ext uri="{BB962C8B-B14F-4D97-AF65-F5344CB8AC3E}">
        <p14:creationId xmlns:p14="http://schemas.microsoft.com/office/powerpoint/2010/main" val="35047878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524000" y="1"/>
            <a:ext cx="1016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6" name="Rectangle 8"/>
          <p:cNvSpPr>
            <a:spLocks noChangeArrowheads="1"/>
          </p:cNvSpPr>
          <p:nvPr/>
        </p:nvSpPr>
        <p:spPr bwMode="auto">
          <a:xfrm>
            <a:off x="2047875" y="1"/>
            <a:ext cx="1079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7" name="Rectangle 9"/>
          <p:cNvSpPr>
            <a:spLocks noChangeArrowheads="1"/>
          </p:cNvSpPr>
          <p:nvPr/>
        </p:nvSpPr>
        <p:spPr bwMode="auto">
          <a:xfrm>
            <a:off x="1701802" y="1"/>
            <a:ext cx="47625"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8" name="Rectangle 10"/>
          <p:cNvSpPr>
            <a:spLocks noChangeArrowheads="1"/>
          </p:cNvSpPr>
          <p:nvPr/>
        </p:nvSpPr>
        <p:spPr bwMode="auto">
          <a:xfrm>
            <a:off x="1819275" y="1"/>
            <a:ext cx="1651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9" name="Rectangle 11"/>
          <p:cNvSpPr>
            <a:spLocks noChangeArrowheads="1"/>
          </p:cNvSpPr>
          <p:nvPr/>
        </p:nvSpPr>
        <p:spPr bwMode="auto">
          <a:xfrm>
            <a:off x="2266950" y="1"/>
            <a:ext cx="103188"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10" name="Rectangle 12"/>
          <p:cNvSpPr>
            <a:spLocks noChangeArrowheads="1"/>
          </p:cNvSpPr>
          <p:nvPr/>
        </p:nvSpPr>
        <p:spPr bwMode="auto">
          <a:xfrm>
            <a:off x="2792413" y="1"/>
            <a:ext cx="10795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11" name="Rectangle 13"/>
          <p:cNvSpPr>
            <a:spLocks noChangeArrowheads="1"/>
          </p:cNvSpPr>
          <p:nvPr/>
        </p:nvSpPr>
        <p:spPr bwMode="auto">
          <a:xfrm>
            <a:off x="2446340" y="1"/>
            <a:ext cx="47625"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18" name="Rectangle 14"/>
          <p:cNvSpPr>
            <a:spLocks noChangeArrowheads="1"/>
          </p:cNvSpPr>
          <p:nvPr/>
        </p:nvSpPr>
        <p:spPr bwMode="auto">
          <a:xfrm>
            <a:off x="2563813" y="1"/>
            <a:ext cx="1651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 name="Rectangle 15"/>
          <p:cNvSpPr>
            <a:spLocks noChangeArrowheads="1"/>
          </p:cNvSpPr>
          <p:nvPr/>
        </p:nvSpPr>
        <p:spPr bwMode="auto">
          <a:xfrm>
            <a:off x="3011488" y="1"/>
            <a:ext cx="1016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1" name="Freeform 16"/>
          <p:cNvSpPr>
            <a:spLocks/>
          </p:cNvSpPr>
          <p:nvPr/>
        </p:nvSpPr>
        <p:spPr bwMode="auto">
          <a:xfrm>
            <a:off x="3532190" y="1"/>
            <a:ext cx="111125" cy="6866467"/>
          </a:xfrm>
          <a:custGeom>
            <a:avLst/>
            <a:gdLst>
              <a:gd name="T0" fmla="*/ 2147483647 w 35"/>
              <a:gd name="T1" fmla="*/ 2147483647 h 1620"/>
              <a:gd name="T2" fmla="*/ 2147483647 w 35"/>
              <a:gd name="T3" fmla="*/ 2147483647 h 1620"/>
              <a:gd name="T4" fmla="*/ 2147483647 w 35"/>
              <a:gd name="T5" fmla="*/ 2147483647 h 1620"/>
              <a:gd name="T6" fmla="*/ 2147483647 w 35"/>
              <a:gd name="T7" fmla="*/ 2147483647 h 1620"/>
              <a:gd name="T8" fmla="*/ 2147483647 w 35"/>
              <a:gd name="T9" fmla="*/ 0 h 1620"/>
              <a:gd name="T10" fmla="*/ 2147483647 w 35"/>
              <a:gd name="T11" fmla="*/ 0 h 1620"/>
              <a:gd name="T12" fmla="*/ 2147483647 w 35"/>
              <a:gd name="T13" fmla="*/ 2147483647 h 1620"/>
              <a:gd name="T14" fmla="*/ 2147483647 w 35"/>
              <a:gd name="T15" fmla="*/ 2147483647 h 1620"/>
              <a:gd name="T16" fmla="*/ 2147483647 w 35"/>
              <a:gd name="T17" fmla="*/ 2147483647 h 1620"/>
              <a:gd name="T18" fmla="*/ 2147483647 w 35"/>
              <a:gd name="T19" fmla="*/ 2147483647 h 16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620">
                <a:moveTo>
                  <a:pt x="5" y="774"/>
                </a:moveTo>
                <a:cubicBezTo>
                  <a:pt x="0" y="747"/>
                  <a:pt x="14" y="728"/>
                  <a:pt x="20" y="711"/>
                </a:cubicBezTo>
                <a:cubicBezTo>
                  <a:pt x="20" y="741"/>
                  <a:pt x="20" y="741"/>
                  <a:pt x="20" y="741"/>
                </a:cubicBezTo>
                <a:cubicBezTo>
                  <a:pt x="22" y="755"/>
                  <a:pt x="28" y="768"/>
                  <a:pt x="35" y="778"/>
                </a:cubicBezTo>
                <a:cubicBezTo>
                  <a:pt x="35" y="0"/>
                  <a:pt x="35" y="0"/>
                  <a:pt x="35" y="0"/>
                </a:cubicBezTo>
                <a:cubicBezTo>
                  <a:pt x="1" y="0"/>
                  <a:pt x="1" y="0"/>
                  <a:pt x="1" y="0"/>
                </a:cubicBezTo>
                <a:cubicBezTo>
                  <a:pt x="1" y="1620"/>
                  <a:pt x="1" y="1620"/>
                  <a:pt x="1" y="1620"/>
                </a:cubicBezTo>
                <a:cubicBezTo>
                  <a:pt x="35" y="1620"/>
                  <a:pt x="35" y="1620"/>
                  <a:pt x="35" y="1620"/>
                </a:cubicBezTo>
                <a:cubicBezTo>
                  <a:pt x="35" y="822"/>
                  <a:pt x="35" y="822"/>
                  <a:pt x="35" y="822"/>
                </a:cubicBezTo>
                <a:cubicBezTo>
                  <a:pt x="20" y="809"/>
                  <a:pt x="9" y="793"/>
                  <a:pt x="5" y="77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2" name="Rectangle 17"/>
          <p:cNvSpPr>
            <a:spLocks noChangeArrowheads="1"/>
          </p:cNvSpPr>
          <p:nvPr/>
        </p:nvSpPr>
        <p:spPr bwMode="auto">
          <a:xfrm>
            <a:off x="3189288" y="1"/>
            <a:ext cx="444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3" name="Rectangle 18"/>
          <p:cNvSpPr>
            <a:spLocks noChangeArrowheads="1"/>
          </p:cNvSpPr>
          <p:nvPr/>
        </p:nvSpPr>
        <p:spPr bwMode="auto">
          <a:xfrm>
            <a:off x="3306763" y="1"/>
            <a:ext cx="1651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4" name="Freeform 19"/>
          <p:cNvSpPr>
            <a:spLocks/>
          </p:cNvSpPr>
          <p:nvPr/>
        </p:nvSpPr>
        <p:spPr bwMode="auto">
          <a:xfrm>
            <a:off x="3754440" y="3712635"/>
            <a:ext cx="103187" cy="3153833"/>
          </a:xfrm>
          <a:custGeom>
            <a:avLst/>
            <a:gdLst>
              <a:gd name="T0" fmla="*/ 0 w 32"/>
              <a:gd name="T1" fmla="*/ 2147483647 h 744"/>
              <a:gd name="T2" fmla="*/ 2147483647 w 32"/>
              <a:gd name="T3" fmla="*/ 2147483647 h 744"/>
              <a:gd name="T4" fmla="*/ 2147483647 w 32"/>
              <a:gd name="T5" fmla="*/ 2147483647 h 744"/>
              <a:gd name="T6" fmla="*/ 0 w 32"/>
              <a:gd name="T7" fmla="*/ 0 h 744"/>
              <a:gd name="T8" fmla="*/ 0 w 32"/>
              <a:gd name="T9" fmla="*/ 2147483647 h 7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744">
                <a:moveTo>
                  <a:pt x="0" y="744"/>
                </a:moveTo>
                <a:cubicBezTo>
                  <a:pt x="32" y="744"/>
                  <a:pt x="32" y="744"/>
                  <a:pt x="32" y="744"/>
                </a:cubicBezTo>
                <a:cubicBezTo>
                  <a:pt x="32" y="9"/>
                  <a:pt x="32" y="9"/>
                  <a:pt x="32" y="9"/>
                </a:cubicBezTo>
                <a:cubicBezTo>
                  <a:pt x="21" y="7"/>
                  <a:pt x="10" y="4"/>
                  <a:pt x="0" y="0"/>
                </a:cubicBezTo>
                <a:lnTo>
                  <a:pt x="0" y="744"/>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5" name="Freeform 20"/>
          <p:cNvSpPr>
            <a:spLocks/>
          </p:cNvSpPr>
          <p:nvPr/>
        </p:nvSpPr>
        <p:spPr bwMode="auto">
          <a:xfrm>
            <a:off x="3754440" y="2"/>
            <a:ext cx="103187" cy="3331633"/>
          </a:xfrm>
          <a:custGeom>
            <a:avLst/>
            <a:gdLst>
              <a:gd name="T0" fmla="*/ 2147483647 w 32"/>
              <a:gd name="T1" fmla="*/ 0 h 786"/>
              <a:gd name="T2" fmla="*/ 0 w 32"/>
              <a:gd name="T3" fmla="*/ 0 h 786"/>
              <a:gd name="T4" fmla="*/ 0 w 32"/>
              <a:gd name="T5" fmla="*/ 2147483647 h 786"/>
              <a:gd name="T6" fmla="*/ 2147483647 w 32"/>
              <a:gd name="T7" fmla="*/ 2147483647 h 786"/>
              <a:gd name="T8" fmla="*/ 2147483647 w 32"/>
              <a:gd name="T9" fmla="*/ 0 h 7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786">
                <a:moveTo>
                  <a:pt x="32" y="0"/>
                </a:moveTo>
                <a:cubicBezTo>
                  <a:pt x="0" y="0"/>
                  <a:pt x="0" y="0"/>
                  <a:pt x="0" y="0"/>
                </a:cubicBezTo>
                <a:cubicBezTo>
                  <a:pt x="0" y="775"/>
                  <a:pt x="0" y="775"/>
                  <a:pt x="0" y="775"/>
                </a:cubicBezTo>
                <a:cubicBezTo>
                  <a:pt x="10" y="780"/>
                  <a:pt x="21" y="784"/>
                  <a:pt x="32" y="786"/>
                </a:cubicBezTo>
                <a:lnTo>
                  <a:pt x="32"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6" name="Freeform 21"/>
          <p:cNvSpPr>
            <a:spLocks/>
          </p:cNvSpPr>
          <p:nvPr/>
        </p:nvSpPr>
        <p:spPr bwMode="auto">
          <a:xfrm>
            <a:off x="4279900" y="2"/>
            <a:ext cx="107950" cy="2976033"/>
          </a:xfrm>
          <a:custGeom>
            <a:avLst/>
            <a:gdLst>
              <a:gd name="T0" fmla="*/ 0 w 34"/>
              <a:gd name="T1" fmla="*/ 2147483647 h 702"/>
              <a:gd name="T2" fmla="*/ 2147483647 w 34"/>
              <a:gd name="T3" fmla="*/ 2147483647 h 702"/>
              <a:gd name="T4" fmla="*/ 2147483647 w 34"/>
              <a:gd name="T5" fmla="*/ 0 h 702"/>
              <a:gd name="T6" fmla="*/ 0 w 34"/>
              <a:gd name="T7" fmla="*/ 0 h 7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702">
                <a:moveTo>
                  <a:pt x="0" y="702"/>
                </a:moveTo>
                <a:cubicBezTo>
                  <a:pt x="20" y="678"/>
                  <a:pt x="32" y="639"/>
                  <a:pt x="34" y="626"/>
                </a:cubicBezTo>
                <a:cubicBezTo>
                  <a:pt x="34" y="0"/>
                  <a:pt x="34" y="0"/>
                  <a:pt x="34" y="0"/>
                </a:cubicBezTo>
                <a:cubicBezTo>
                  <a:pt x="0" y="0"/>
                  <a:pt x="0" y="0"/>
                  <a:pt x="0" y="0"/>
                </a:cubicBez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7" name="Freeform 22"/>
          <p:cNvSpPr>
            <a:spLocks/>
          </p:cNvSpPr>
          <p:nvPr/>
        </p:nvSpPr>
        <p:spPr bwMode="auto">
          <a:xfrm>
            <a:off x="4279900" y="3742267"/>
            <a:ext cx="107950" cy="3124200"/>
          </a:xfrm>
          <a:custGeom>
            <a:avLst/>
            <a:gdLst>
              <a:gd name="T0" fmla="*/ 0 w 34"/>
              <a:gd name="T1" fmla="*/ 2147483647 h 737"/>
              <a:gd name="T2" fmla="*/ 2147483647 w 34"/>
              <a:gd name="T3" fmla="*/ 2147483647 h 737"/>
              <a:gd name="T4" fmla="*/ 2147483647 w 34"/>
              <a:gd name="T5" fmla="*/ 0 h 737"/>
              <a:gd name="T6" fmla="*/ 0 w 34"/>
              <a:gd name="T7" fmla="*/ 2147483647 h 737"/>
              <a:gd name="T8" fmla="*/ 0 w 34"/>
              <a:gd name="T9" fmla="*/ 2147483647 h 7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737">
                <a:moveTo>
                  <a:pt x="0" y="737"/>
                </a:moveTo>
                <a:cubicBezTo>
                  <a:pt x="34" y="737"/>
                  <a:pt x="34" y="737"/>
                  <a:pt x="34" y="737"/>
                </a:cubicBezTo>
                <a:cubicBezTo>
                  <a:pt x="34" y="0"/>
                  <a:pt x="34" y="0"/>
                  <a:pt x="34" y="0"/>
                </a:cubicBezTo>
                <a:cubicBezTo>
                  <a:pt x="23" y="6"/>
                  <a:pt x="12" y="12"/>
                  <a:pt x="0" y="17"/>
                </a:cubicBezTo>
                <a:lnTo>
                  <a:pt x="0" y="73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8" name="Freeform 23"/>
          <p:cNvSpPr>
            <a:spLocks/>
          </p:cNvSpPr>
          <p:nvPr/>
        </p:nvSpPr>
        <p:spPr bwMode="auto">
          <a:xfrm>
            <a:off x="3933825" y="1"/>
            <a:ext cx="44450" cy="3242733"/>
          </a:xfrm>
          <a:custGeom>
            <a:avLst/>
            <a:gdLst>
              <a:gd name="T0" fmla="*/ 2147483647 w 14"/>
              <a:gd name="T1" fmla="*/ 2147483647 h 765"/>
              <a:gd name="T2" fmla="*/ 2147483647 w 14"/>
              <a:gd name="T3" fmla="*/ 0 h 765"/>
              <a:gd name="T4" fmla="*/ 0 w 14"/>
              <a:gd name="T5" fmla="*/ 0 h 765"/>
              <a:gd name="T6" fmla="*/ 0 w 14"/>
              <a:gd name="T7" fmla="*/ 2147483647 h 765"/>
              <a:gd name="T8" fmla="*/ 2147483647 w 14"/>
              <a:gd name="T9" fmla="*/ 2147483647 h 7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65">
                <a:moveTo>
                  <a:pt x="14" y="765"/>
                </a:moveTo>
                <a:cubicBezTo>
                  <a:pt x="14" y="0"/>
                  <a:pt x="14" y="0"/>
                  <a:pt x="14" y="0"/>
                </a:cubicBezTo>
                <a:cubicBezTo>
                  <a:pt x="0" y="0"/>
                  <a:pt x="0" y="0"/>
                  <a:pt x="0" y="0"/>
                </a:cubicBezTo>
                <a:cubicBezTo>
                  <a:pt x="0" y="765"/>
                  <a:pt x="0" y="765"/>
                  <a:pt x="0" y="765"/>
                </a:cubicBezTo>
                <a:cubicBezTo>
                  <a:pt x="5" y="765"/>
                  <a:pt x="10" y="765"/>
                  <a:pt x="14" y="76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9" name="Freeform 24"/>
          <p:cNvSpPr>
            <a:spLocks/>
          </p:cNvSpPr>
          <p:nvPr/>
        </p:nvSpPr>
        <p:spPr bwMode="auto">
          <a:xfrm>
            <a:off x="3933825" y="3865035"/>
            <a:ext cx="44450" cy="3001433"/>
          </a:xfrm>
          <a:custGeom>
            <a:avLst/>
            <a:gdLst>
              <a:gd name="T0" fmla="*/ 0 w 14"/>
              <a:gd name="T1" fmla="*/ 2147483647 h 708"/>
              <a:gd name="T2" fmla="*/ 2147483647 w 14"/>
              <a:gd name="T3" fmla="*/ 2147483647 h 708"/>
              <a:gd name="T4" fmla="*/ 2147483647 w 14"/>
              <a:gd name="T5" fmla="*/ 0 h 708"/>
              <a:gd name="T6" fmla="*/ 0 w 14"/>
              <a:gd name="T7" fmla="*/ 0 h 708"/>
              <a:gd name="T8" fmla="*/ 0 w 14"/>
              <a:gd name="T9" fmla="*/ 2147483647 h 7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08">
                <a:moveTo>
                  <a:pt x="0" y="708"/>
                </a:moveTo>
                <a:cubicBezTo>
                  <a:pt x="14" y="708"/>
                  <a:pt x="14" y="708"/>
                  <a:pt x="14" y="708"/>
                </a:cubicBezTo>
                <a:cubicBezTo>
                  <a:pt x="14" y="0"/>
                  <a:pt x="14" y="0"/>
                  <a:pt x="14" y="0"/>
                </a:cubicBezTo>
                <a:cubicBezTo>
                  <a:pt x="10" y="0"/>
                  <a:pt x="5" y="0"/>
                  <a:pt x="0" y="0"/>
                </a:cubicBezTo>
                <a:lnTo>
                  <a:pt x="0" y="70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 name="Freeform 25"/>
          <p:cNvSpPr>
            <a:spLocks/>
          </p:cNvSpPr>
          <p:nvPr/>
        </p:nvSpPr>
        <p:spPr bwMode="auto">
          <a:xfrm>
            <a:off x="4051300" y="1"/>
            <a:ext cx="165100" cy="3335867"/>
          </a:xfrm>
          <a:custGeom>
            <a:avLst/>
            <a:gdLst>
              <a:gd name="T0" fmla="*/ 2147483647 w 52"/>
              <a:gd name="T1" fmla="*/ 0 h 787"/>
              <a:gd name="T2" fmla="*/ 0 w 52"/>
              <a:gd name="T3" fmla="*/ 0 h 787"/>
              <a:gd name="T4" fmla="*/ 0 w 52"/>
              <a:gd name="T5" fmla="*/ 2147483647 h 787"/>
              <a:gd name="T6" fmla="*/ 2147483647 w 52"/>
              <a:gd name="T7" fmla="*/ 2147483647 h 787"/>
              <a:gd name="T8" fmla="*/ 2147483647 w 52"/>
              <a:gd name="T9" fmla="*/ 0 h 7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787">
                <a:moveTo>
                  <a:pt x="52" y="0"/>
                </a:moveTo>
                <a:cubicBezTo>
                  <a:pt x="0" y="0"/>
                  <a:pt x="0" y="0"/>
                  <a:pt x="0" y="0"/>
                </a:cubicBezTo>
                <a:cubicBezTo>
                  <a:pt x="0" y="787"/>
                  <a:pt x="0" y="787"/>
                  <a:pt x="0" y="787"/>
                </a:cubicBezTo>
                <a:cubicBezTo>
                  <a:pt x="18" y="785"/>
                  <a:pt x="35" y="780"/>
                  <a:pt x="52" y="774"/>
                </a:cubicBezTo>
                <a:lnTo>
                  <a:pt x="52"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 name="Freeform 26"/>
          <p:cNvSpPr>
            <a:spLocks/>
          </p:cNvSpPr>
          <p:nvPr/>
        </p:nvSpPr>
        <p:spPr bwMode="auto">
          <a:xfrm>
            <a:off x="4051300" y="3708401"/>
            <a:ext cx="165100" cy="3158067"/>
          </a:xfrm>
          <a:custGeom>
            <a:avLst/>
            <a:gdLst>
              <a:gd name="T0" fmla="*/ 0 w 52"/>
              <a:gd name="T1" fmla="*/ 2147483647 h 745"/>
              <a:gd name="T2" fmla="*/ 0 w 52"/>
              <a:gd name="T3" fmla="*/ 2147483647 h 745"/>
              <a:gd name="T4" fmla="*/ 2147483647 w 52"/>
              <a:gd name="T5" fmla="*/ 2147483647 h 745"/>
              <a:gd name="T6" fmla="*/ 2147483647 w 52"/>
              <a:gd name="T7" fmla="*/ 0 h 745"/>
              <a:gd name="T8" fmla="*/ 2147483647 w 52"/>
              <a:gd name="T9" fmla="*/ 2147483647 h 745"/>
              <a:gd name="T10" fmla="*/ 0 w 52"/>
              <a:gd name="T11" fmla="*/ 2147483647 h 7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745">
                <a:moveTo>
                  <a:pt x="0" y="12"/>
                </a:moveTo>
                <a:cubicBezTo>
                  <a:pt x="0" y="745"/>
                  <a:pt x="0" y="745"/>
                  <a:pt x="0" y="745"/>
                </a:cubicBezTo>
                <a:cubicBezTo>
                  <a:pt x="52" y="745"/>
                  <a:pt x="52" y="745"/>
                  <a:pt x="52" y="745"/>
                </a:cubicBezTo>
                <a:cubicBezTo>
                  <a:pt x="52" y="0"/>
                  <a:pt x="52" y="0"/>
                  <a:pt x="52" y="0"/>
                </a:cubicBezTo>
                <a:cubicBezTo>
                  <a:pt x="41" y="4"/>
                  <a:pt x="29" y="8"/>
                  <a:pt x="16" y="10"/>
                </a:cubicBezTo>
                <a:cubicBezTo>
                  <a:pt x="11" y="11"/>
                  <a:pt x="5" y="12"/>
                  <a:pt x="0" y="12"/>
                </a:cubicBez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48" name="Freeform 27"/>
          <p:cNvSpPr>
            <a:spLocks/>
          </p:cNvSpPr>
          <p:nvPr/>
        </p:nvSpPr>
        <p:spPr bwMode="auto">
          <a:xfrm>
            <a:off x="4498975" y="3649135"/>
            <a:ext cx="101600" cy="3217333"/>
          </a:xfrm>
          <a:custGeom>
            <a:avLst/>
            <a:gdLst>
              <a:gd name="T0" fmla="*/ 0 w 32"/>
              <a:gd name="T1" fmla="*/ 2147483647 h 759"/>
              <a:gd name="T2" fmla="*/ 2147483647 w 32"/>
              <a:gd name="T3" fmla="*/ 2147483647 h 759"/>
              <a:gd name="T4" fmla="*/ 2147483647 w 32"/>
              <a:gd name="T5" fmla="*/ 2147483647 h 759"/>
              <a:gd name="T6" fmla="*/ 0 w 32"/>
              <a:gd name="T7" fmla="*/ 0 h 759"/>
              <a:gd name="T8" fmla="*/ 0 w 32"/>
              <a:gd name="T9" fmla="*/ 2147483647 h 7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759">
                <a:moveTo>
                  <a:pt x="0" y="759"/>
                </a:moveTo>
                <a:cubicBezTo>
                  <a:pt x="32" y="759"/>
                  <a:pt x="32" y="759"/>
                  <a:pt x="32" y="759"/>
                </a:cubicBezTo>
                <a:cubicBezTo>
                  <a:pt x="32" y="10"/>
                  <a:pt x="32" y="10"/>
                  <a:pt x="32" y="10"/>
                </a:cubicBezTo>
                <a:cubicBezTo>
                  <a:pt x="19" y="7"/>
                  <a:pt x="8" y="6"/>
                  <a:pt x="0" y="0"/>
                </a:cubicBezTo>
                <a:lnTo>
                  <a:pt x="0" y="759"/>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49" name="Rectangle 28"/>
          <p:cNvSpPr>
            <a:spLocks noChangeArrowheads="1"/>
          </p:cNvSpPr>
          <p:nvPr/>
        </p:nvSpPr>
        <p:spPr bwMode="auto">
          <a:xfrm>
            <a:off x="4498975" y="1"/>
            <a:ext cx="101600" cy="2182284"/>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0" name="Rectangle 29"/>
          <p:cNvSpPr>
            <a:spLocks noChangeArrowheads="1"/>
          </p:cNvSpPr>
          <p:nvPr/>
        </p:nvSpPr>
        <p:spPr bwMode="auto">
          <a:xfrm>
            <a:off x="5022850" y="0"/>
            <a:ext cx="107950" cy="2093384"/>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1" name="Freeform 30"/>
          <p:cNvSpPr>
            <a:spLocks/>
          </p:cNvSpPr>
          <p:nvPr/>
        </p:nvSpPr>
        <p:spPr bwMode="auto">
          <a:xfrm>
            <a:off x="5022850" y="4489451"/>
            <a:ext cx="107950" cy="2377016"/>
          </a:xfrm>
          <a:custGeom>
            <a:avLst/>
            <a:gdLst>
              <a:gd name="T0" fmla="*/ 0 w 34"/>
              <a:gd name="T1" fmla="*/ 2147483647 h 561"/>
              <a:gd name="T2" fmla="*/ 2147483647 w 34"/>
              <a:gd name="T3" fmla="*/ 2147483647 h 561"/>
              <a:gd name="T4" fmla="*/ 2147483647 w 34"/>
              <a:gd name="T5" fmla="*/ 0 h 561"/>
              <a:gd name="T6" fmla="*/ 0 w 34"/>
              <a:gd name="T7" fmla="*/ 2147483647 h 561"/>
              <a:gd name="T8" fmla="*/ 0 w 34"/>
              <a:gd name="T9" fmla="*/ 2147483647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561">
                <a:moveTo>
                  <a:pt x="0" y="561"/>
                </a:moveTo>
                <a:cubicBezTo>
                  <a:pt x="34" y="561"/>
                  <a:pt x="34" y="561"/>
                  <a:pt x="34" y="561"/>
                </a:cubicBezTo>
                <a:cubicBezTo>
                  <a:pt x="34" y="0"/>
                  <a:pt x="34" y="0"/>
                  <a:pt x="34" y="0"/>
                </a:cubicBezTo>
                <a:cubicBezTo>
                  <a:pt x="24" y="8"/>
                  <a:pt x="14" y="13"/>
                  <a:pt x="0" y="16"/>
                </a:cubicBezTo>
                <a:lnTo>
                  <a:pt x="0" y="561"/>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2" name="Rectangle 31"/>
          <p:cNvSpPr>
            <a:spLocks noChangeArrowheads="1"/>
          </p:cNvSpPr>
          <p:nvPr/>
        </p:nvSpPr>
        <p:spPr bwMode="auto">
          <a:xfrm>
            <a:off x="4676775" y="2"/>
            <a:ext cx="44450" cy="222461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3" name="Freeform 32"/>
          <p:cNvSpPr>
            <a:spLocks/>
          </p:cNvSpPr>
          <p:nvPr/>
        </p:nvSpPr>
        <p:spPr bwMode="auto">
          <a:xfrm>
            <a:off x="4676775" y="4696886"/>
            <a:ext cx="44450" cy="2169583"/>
          </a:xfrm>
          <a:custGeom>
            <a:avLst/>
            <a:gdLst>
              <a:gd name="T0" fmla="*/ 0 w 14"/>
              <a:gd name="T1" fmla="*/ 2147483647 h 512"/>
              <a:gd name="T2" fmla="*/ 2147483647 w 14"/>
              <a:gd name="T3" fmla="*/ 2147483647 h 512"/>
              <a:gd name="T4" fmla="*/ 2147483647 w 14"/>
              <a:gd name="T5" fmla="*/ 2147483647 h 512"/>
              <a:gd name="T6" fmla="*/ 0 w 14"/>
              <a:gd name="T7" fmla="*/ 0 h 512"/>
              <a:gd name="T8" fmla="*/ 0 w 14"/>
              <a:gd name="T9" fmla="*/ 2147483647 h 5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512">
                <a:moveTo>
                  <a:pt x="0" y="512"/>
                </a:moveTo>
                <a:cubicBezTo>
                  <a:pt x="14" y="512"/>
                  <a:pt x="14" y="512"/>
                  <a:pt x="14" y="512"/>
                </a:cubicBezTo>
                <a:cubicBezTo>
                  <a:pt x="14" y="4"/>
                  <a:pt x="14" y="4"/>
                  <a:pt x="14" y="4"/>
                </a:cubicBezTo>
                <a:cubicBezTo>
                  <a:pt x="9" y="4"/>
                  <a:pt x="5" y="2"/>
                  <a:pt x="0" y="0"/>
                </a:cubicBezTo>
                <a:lnTo>
                  <a:pt x="0" y="51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5" name="Rectangle 33"/>
          <p:cNvSpPr>
            <a:spLocks noChangeArrowheads="1"/>
          </p:cNvSpPr>
          <p:nvPr/>
        </p:nvSpPr>
        <p:spPr bwMode="auto">
          <a:xfrm>
            <a:off x="4794250" y="2"/>
            <a:ext cx="165100" cy="222461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0" name="Rectangle 34"/>
          <p:cNvSpPr>
            <a:spLocks noChangeArrowheads="1"/>
          </p:cNvSpPr>
          <p:nvPr/>
        </p:nvSpPr>
        <p:spPr bwMode="auto">
          <a:xfrm>
            <a:off x="4794250" y="4569886"/>
            <a:ext cx="165100" cy="229658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2" name="Freeform 35"/>
          <p:cNvSpPr>
            <a:spLocks/>
          </p:cNvSpPr>
          <p:nvPr/>
        </p:nvSpPr>
        <p:spPr bwMode="auto">
          <a:xfrm>
            <a:off x="5241925" y="4688419"/>
            <a:ext cx="101600" cy="2178049"/>
          </a:xfrm>
          <a:custGeom>
            <a:avLst/>
            <a:gdLst>
              <a:gd name="T0" fmla="*/ 0 w 32"/>
              <a:gd name="T1" fmla="*/ 0 h 514"/>
              <a:gd name="T2" fmla="*/ 0 w 32"/>
              <a:gd name="T3" fmla="*/ 2147483647 h 514"/>
              <a:gd name="T4" fmla="*/ 2147483647 w 32"/>
              <a:gd name="T5" fmla="*/ 2147483647 h 514"/>
              <a:gd name="T6" fmla="*/ 2147483647 w 32"/>
              <a:gd name="T7" fmla="*/ 2147483647 h 514"/>
              <a:gd name="T8" fmla="*/ 0 w 32"/>
              <a:gd name="T9" fmla="*/ 0 h 5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14">
                <a:moveTo>
                  <a:pt x="0" y="0"/>
                </a:moveTo>
                <a:cubicBezTo>
                  <a:pt x="0" y="514"/>
                  <a:pt x="0" y="514"/>
                  <a:pt x="0" y="514"/>
                </a:cubicBezTo>
                <a:cubicBezTo>
                  <a:pt x="32" y="514"/>
                  <a:pt x="32" y="514"/>
                  <a:pt x="32" y="514"/>
                </a:cubicBezTo>
                <a:cubicBezTo>
                  <a:pt x="32" y="4"/>
                  <a:pt x="32" y="4"/>
                  <a:pt x="32" y="4"/>
                </a:cubicBezTo>
                <a:cubicBezTo>
                  <a:pt x="18" y="4"/>
                  <a:pt x="8" y="3"/>
                  <a:pt x="0" y="0"/>
                </a:cubicBez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3" name="Rectangle 36"/>
          <p:cNvSpPr>
            <a:spLocks noChangeArrowheads="1"/>
          </p:cNvSpPr>
          <p:nvPr/>
        </p:nvSpPr>
        <p:spPr bwMode="auto">
          <a:xfrm>
            <a:off x="5241925" y="1"/>
            <a:ext cx="101600" cy="2305051"/>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4" name="Freeform 37"/>
          <p:cNvSpPr>
            <a:spLocks/>
          </p:cNvSpPr>
          <p:nvPr/>
        </p:nvSpPr>
        <p:spPr bwMode="auto">
          <a:xfrm>
            <a:off x="5767388" y="1"/>
            <a:ext cx="107950" cy="2288117"/>
          </a:xfrm>
          <a:custGeom>
            <a:avLst/>
            <a:gdLst>
              <a:gd name="T0" fmla="*/ 2147483647 w 34"/>
              <a:gd name="T1" fmla="*/ 0 h 540"/>
              <a:gd name="T2" fmla="*/ 0 w 34"/>
              <a:gd name="T3" fmla="*/ 0 h 540"/>
              <a:gd name="T4" fmla="*/ 0 w 34"/>
              <a:gd name="T5" fmla="*/ 2147483647 h 540"/>
              <a:gd name="T6" fmla="*/ 2147483647 w 34"/>
              <a:gd name="T7" fmla="*/ 2147483647 h 540"/>
              <a:gd name="T8" fmla="*/ 2147483647 w 34"/>
              <a:gd name="T9" fmla="*/ 0 h 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540">
                <a:moveTo>
                  <a:pt x="34" y="0"/>
                </a:moveTo>
                <a:cubicBezTo>
                  <a:pt x="0" y="0"/>
                  <a:pt x="0" y="0"/>
                  <a:pt x="0" y="0"/>
                </a:cubicBezTo>
                <a:cubicBezTo>
                  <a:pt x="0" y="540"/>
                  <a:pt x="0" y="540"/>
                  <a:pt x="0" y="540"/>
                </a:cubicBezTo>
                <a:cubicBezTo>
                  <a:pt x="11" y="540"/>
                  <a:pt x="23" y="540"/>
                  <a:pt x="34" y="540"/>
                </a:cubicBezTo>
                <a:lnTo>
                  <a:pt x="34"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5" name="Freeform 38"/>
          <p:cNvSpPr>
            <a:spLocks/>
          </p:cNvSpPr>
          <p:nvPr/>
        </p:nvSpPr>
        <p:spPr bwMode="auto">
          <a:xfrm>
            <a:off x="5767388" y="4548719"/>
            <a:ext cx="107950" cy="2317749"/>
          </a:xfrm>
          <a:custGeom>
            <a:avLst/>
            <a:gdLst>
              <a:gd name="T0" fmla="*/ 0 w 68"/>
              <a:gd name="T1" fmla="*/ 2147483647 h 1095"/>
              <a:gd name="T2" fmla="*/ 0 w 68"/>
              <a:gd name="T3" fmla="*/ 2147483647 h 1095"/>
              <a:gd name="T4" fmla="*/ 2147483647 w 68"/>
              <a:gd name="T5" fmla="*/ 2147483647 h 1095"/>
              <a:gd name="T6" fmla="*/ 2147483647 w 68"/>
              <a:gd name="T7" fmla="*/ 0 h 1095"/>
              <a:gd name="T8" fmla="*/ 0 w 68"/>
              <a:gd name="T9" fmla="*/ 2147483647 h 10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095">
                <a:moveTo>
                  <a:pt x="0" y="6"/>
                </a:moveTo>
                <a:lnTo>
                  <a:pt x="0" y="1095"/>
                </a:lnTo>
                <a:lnTo>
                  <a:pt x="68" y="1095"/>
                </a:lnTo>
                <a:lnTo>
                  <a:pt x="68" y="0"/>
                </a:lnTo>
                <a:lnTo>
                  <a:pt x="0" y="6"/>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6" name="Rectangle 39"/>
          <p:cNvSpPr>
            <a:spLocks noChangeArrowheads="1"/>
          </p:cNvSpPr>
          <p:nvPr/>
        </p:nvSpPr>
        <p:spPr bwMode="auto">
          <a:xfrm>
            <a:off x="5421313" y="1"/>
            <a:ext cx="44450" cy="216111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13347" name="Freeform 40"/>
          <p:cNvSpPr>
            <a:spLocks/>
          </p:cNvSpPr>
          <p:nvPr/>
        </p:nvSpPr>
        <p:spPr bwMode="auto">
          <a:xfrm>
            <a:off x="5421313" y="1"/>
            <a:ext cx="44450" cy="2161117"/>
          </a:xfrm>
          <a:custGeom>
            <a:avLst/>
            <a:gdLst>
              <a:gd name="T0" fmla="*/ 2147483647 w 28"/>
              <a:gd name="T1" fmla="*/ 0 h 1021"/>
              <a:gd name="T2" fmla="*/ 0 w 28"/>
              <a:gd name="T3" fmla="*/ 0 h 1021"/>
              <a:gd name="T4" fmla="*/ 0 w 28"/>
              <a:gd name="T5" fmla="*/ 2147483647 h 1021"/>
              <a:gd name="T6" fmla="*/ 2147483647 w 28"/>
              <a:gd name="T7" fmla="*/ 2147483647 h 10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1021">
                <a:moveTo>
                  <a:pt x="28" y="0"/>
                </a:moveTo>
                <a:lnTo>
                  <a:pt x="0" y="0"/>
                </a:lnTo>
                <a:lnTo>
                  <a:pt x="0" y="1021"/>
                </a:lnTo>
                <a:lnTo>
                  <a:pt x="28" y="10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8" name="Rectangle 41"/>
          <p:cNvSpPr>
            <a:spLocks noChangeArrowheads="1"/>
          </p:cNvSpPr>
          <p:nvPr/>
        </p:nvSpPr>
        <p:spPr bwMode="auto">
          <a:xfrm>
            <a:off x="5421313" y="4578351"/>
            <a:ext cx="44450" cy="228811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9" name="Freeform 42"/>
          <p:cNvSpPr>
            <a:spLocks/>
          </p:cNvSpPr>
          <p:nvPr/>
        </p:nvSpPr>
        <p:spPr bwMode="auto">
          <a:xfrm>
            <a:off x="5538788" y="4497919"/>
            <a:ext cx="165100" cy="2368549"/>
          </a:xfrm>
          <a:custGeom>
            <a:avLst/>
            <a:gdLst>
              <a:gd name="T0" fmla="*/ 2147483647 w 52"/>
              <a:gd name="T1" fmla="*/ 2147483647 h 559"/>
              <a:gd name="T2" fmla="*/ 0 w 52"/>
              <a:gd name="T3" fmla="*/ 2147483647 h 559"/>
              <a:gd name="T4" fmla="*/ 0 w 52"/>
              <a:gd name="T5" fmla="*/ 2147483647 h 559"/>
              <a:gd name="T6" fmla="*/ 2147483647 w 52"/>
              <a:gd name="T7" fmla="*/ 2147483647 h 559"/>
              <a:gd name="T8" fmla="*/ 2147483647 w 52"/>
              <a:gd name="T9" fmla="*/ 0 h 559"/>
              <a:gd name="T10" fmla="*/ 2147483647 w 52"/>
              <a:gd name="T11" fmla="*/ 2147483647 h 5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559">
                <a:moveTo>
                  <a:pt x="29" y="33"/>
                </a:moveTo>
                <a:cubicBezTo>
                  <a:pt x="21" y="38"/>
                  <a:pt x="12" y="41"/>
                  <a:pt x="0" y="42"/>
                </a:cubicBezTo>
                <a:cubicBezTo>
                  <a:pt x="0" y="559"/>
                  <a:pt x="0" y="559"/>
                  <a:pt x="0" y="559"/>
                </a:cubicBezTo>
                <a:cubicBezTo>
                  <a:pt x="52" y="559"/>
                  <a:pt x="52" y="559"/>
                  <a:pt x="52" y="559"/>
                </a:cubicBezTo>
                <a:cubicBezTo>
                  <a:pt x="52" y="0"/>
                  <a:pt x="52" y="0"/>
                  <a:pt x="52" y="0"/>
                </a:cubicBezTo>
                <a:cubicBezTo>
                  <a:pt x="45" y="15"/>
                  <a:pt x="37" y="28"/>
                  <a:pt x="29" y="3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0" name="Rectangle 43"/>
          <p:cNvSpPr>
            <a:spLocks noChangeArrowheads="1"/>
          </p:cNvSpPr>
          <p:nvPr/>
        </p:nvSpPr>
        <p:spPr bwMode="auto">
          <a:xfrm>
            <a:off x="5986463" y="4671486"/>
            <a:ext cx="101600" cy="2194983"/>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1" name="Freeform 44"/>
          <p:cNvSpPr>
            <a:spLocks/>
          </p:cNvSpPr>
          <p:nvPr/>
        </p:nvSpPr>
        <p:spPr bwMode="auto">
          <a:xfrm>
            <a:off x="5986463" y="1"/>
            <a:ext cx="101600" cy="2127251"/>
          </a:xfrm>
          <a:custGeom>
            <a:avLst/>
            <a:gdLst>
              <a:gd name="T0" fmla="*/ 2147483647 w 32"/>
              <a:gd name="T1" fmla="*/ 0 h 502"/>
              <a:gd name="T2" fmla="*/ 0 w 32"/>
              <a:gd name="T3" fmla="*/ 0 h 502"/>
              <a:gd name="T4" fmla="*/ 0 w 32"/>
              <a:gd name="T5" fmla="*/ 2147483647 h 502"/>
              <a:gd name="T6" fmla="*/ 2147483647 w 32"/>
              <a:gd name="T7" fmla="*/ 2147483647 h 502"/>
              <a:gd name="T8" fmla="*/ 2147483647 w 32"/>
              <a:gd name="T9" fmla="*/ 0 h 5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2">
                <a:moveTo>
                  <a:pt x="32" y="0"/>
                </a:moveTo>
                <a:cubicBezTo>
                  <a:pt x="0" y="0"/>
                  <a:pt x="0" y="0"/>
                  <a:pt x="0" y="0"/>
                </a:cubicBezTo>
                <a:cubicBezTo>
                  <a:pt x="0" y="502"/>
                  <a:pt x="0" y="502"/>
                  <a:pt x="0" y="502"/>
                </a:cubicBezTo>
                <a:cubicBezTo>
                  <a:pt x="11" y="502"/>
                  <a:pt x="21" y="502"/>
                  <a:pt x="32" y="502"/>
                </a:cubicBezTo>
                <a:lnTo>
                  <a:pt x="32"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2" name="Rectangle 45"/>
          <p:cNvSpPr>
            <a:spLocks noChangeArrowheads="1"/>
          </p:cNvSpPr>
          <p:nvPr/>
        </p:nvSpPr>
        <p:spPr bwMode="auto">
          <a:xfrm>
            <a:off x="6510338" y="5213351"/>
            <a:ext cx="107950" cy="1653116"/>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3" name="Rectangle 46"/>
          <p:cNvSpPr>
            <a:spLocks noChangeArrowheads="1"/>
          </p:cNvSpPr>
          <p:nvPr/>
        </p:nvSpPr>
        <p:spPr bwMode="auto">
          <a:xfrm>
            <a:off x="6510338" y="1"/>
            <a:ext cx="107950" cy="218651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4" name="Freeform 47"/>
          <p:cNvSpPr>
            <a:spLocks/>
          </p:cNvSpPr>
          <p:nvPr/>
        </p:nvSpPr>
        <p:spPr bwMode="auto">
          <a:xfrm>
            <a:off x="6164263" y="2"/>
            <a:ext cx="44450" cy="2292351"/>
          </a:xfrm>
          <a:custGeom>
            <a:avLst/>
            <a:gdLst>
              <a:gd name="T0" fmla="*/ 2147483647 w 14"/>
              <a:gd name="T1" fmla="*/ 0 h 541"/>
              <a:gd name="T2" fmla="*/ 0 w 14"/>
              <a:gd name="T3" fmla="*/ 0 h 541"/>
              <a:gd name="T4" fmla="*/ 0 w 14"/>
              <a:gd name="T5" fmla="*/ 2147483647 h 541"/>
              <a:gd name="T6" fmla="*/ 2147483647 w 14"/>
              <a:gd name="T7" fmla="*/ 2147483647 h 541"/>
              <a:gd name="T8" fmla="*/ 2147483647 w 14"/>
              <a:gd name="T9" fmla="*/ 0 h 5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541">
                <a:moveTo>
                  <a:pt x="14" y="0"/>
                </a:moveTo>
                <a:cubicBezTo>
                  <a:pt x="0" y="0"/>
                  <a:pt x="0" y="0"/>
                  <a:pt x="0" y="0"/>
                </a:cubicBezTo>
                <a:cubicBezTo>
                  <a:pt x="0" y="541"/>
                  <a:pt x="0" y="541"/>
                  <a:pt x="0" y="541"/>
                </a:cubicBezTo>
                <a:cubicBezTo>
                  <a:pt x="5" y="541"/>
                  <a:pt x="10" y="541"/>
                  <a:pt x="14" y="541"/>
                </a:cubicBezTo>
                <a:lnTo>
                  <a:pt x="1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5" name="Freeform 48"/>
          <p:cNvSpPr>
            <a:spLocks/>
          </p:cNvSpPr>
          <p:nvPr/>
        </p:nvSpPr>
        <p:spPr bwMode="auto">
          <a:xfrm>
            <a:off x="6164263" y="4480985"/>
            <a:ext cx="44450" cy="2385483"/>
          </a:xfrm>
          <a:custGeom>
            <a:avLst/>
            <a:gdLst>
              <a:gd name="T0" fmla="*/ 0 w 14"/>
              <a:gd name="T1" fmla="*/ 2147483647 h 563"/>
              <a:gd name="T2" fmla="*/ 0 w 14"/>
              <a:gd name="T3" fmla="*/ 2147483647 h 563"/>
              <a:gd name="T4" fmla="*/ 2147483647 w 14"/>
              <a:gd name="T5" fmla="*/ 2147483647 h 563"/>
              <a:gd name="T6" fmla="*/ 2147483647 w 14"/>
              <a:gd name="T7" fmla="*/ 0 h 563"/>
              <a:gd name="T8" fmla="*/ 2147483647 w 14"/>
              <a:gd name="T9" fmla="*/ 2147483647 h 563"/>
              <a:gd name="T10" fmla="*/ 0 w 14"/>
              <a:gd name="T11" fmla="*/ 2147483647 h 5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563">
                <a:moveTo>
                  <a:pt x="0" y="17"/>
                </a:moveTo>
                <a:cubicBezTo>
                  <a:pt x="0" y="563"/>
                  <a:pt x="0" y="563"/>
                  <a:pt x="0" y="563"/>
                </a:cubicBezTo>
                <a:cubicBezTo>
                  <a:pt x="14" y="563"/>
                  <a:pt x="14" y="563"/>
                  <a:pt x="14" y="563"/>
                </a:cubicBezTo>
                <a:cubicBezTo>
                  <a:pt x="14" y="0"/>
                  <a:pt x="14" y="0"/>
                  <a:pt x="14" y="0"/>
                </a:cubicBezTo>
                <a:cubicBezTo>
                  <a:pt x="12" y="7"/>
                  <a:pt x="9" y="12"/>
                  <a:pt x="7" y="16"/>
                </a:cubicBezTo>
                <a:cubicBezTo>
                  <a:pt x="5" y="16"/>
                  <a:pt x="2" y="17"/>
                  <a:pt x="0" y="1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6" name="Rectangle 49"/>
          <p:cNvSpPr>
            <a:spLocks noChangeArrowheads="1"/>
          </p:cNvSpPr>
          <p:nvPr/>
        </p:nvSpPr>
        <p:spPr bwMode="auto">
          <a:xfrm>
            <a:off x="6281738" y="5060951"/>
            <a:ext cx="165100" cy="180551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7" name="Freeform 50"/>
          <p:cNvSpPr>
            <a:spLocks/>
          </p:cNvSpPr>
          <p:nvPr/>
        </p:nvSpPr>
        <p:spPr bwMode="auto">
          <a:xfrm>
            <a:off x="6281738" y="2"/>
            <a:ext cx="165100" cy="2292351"/>
          </a:xfrm>
          <a:custGeom>
            <a:avLst/>
            <a:gdLst>
              <a:gd name="T0" fmla="*/ 2147483647 w 52"/>
              <a:gd name="T1" fmla="*/ 0 h 541"/>
              <a:gd name="T2" fmla="*/ 0 w 52"/>
              <a:gd name="T3" fmla="*/ 0 h 541"/>
              <a:gd name="T4" fmla="*/ 0 w 52"/>
              <a:gd name="T5" fmla="*/ 2147483647 h 541"/>
              <a:gd name="T6" fmla="*/ 2147483647 w 52"/>
              <a:gd name="T7" fmla="*/ 2147483647 h 541"/>
              <a:gd name="T8" fmla="*/ 2147483647 w 52"/>
              <a:gd name="T9" fmla="*/ 0 h 5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41">
                <a:moveTo>
                  <a:pt x="52" y="0"/>
                </a:moveTo>
                <a:cubicBezTo>
                  <a:pt x="0" y="0"/>
                  <a:pt x="0" y="0"/>
                  <a:pt x="0" y="0"/>
                </a:cubicBezTo>
                <a:cubicBezTo>
                  <a:pt x="0" y="541"/>
                  <a:pt x="0" y="541"/>
                  <a:pt x="0" y="541"/>
                </a:cubicBezTo>
                <a:cubicBezTo>
                  <a:pt x="18" y="541"/>
                  <a:pt x="35" y="541"/>
                  <a:pt x="52" y="541"/>
                </a:cubicBezTo>
                <a:lnTo>
                  <a:pt x="5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8" name="Freeform 51"/>
          <p:cNvSpPr>
            <a:spLocks/>
          </p:cNvSpPr>
          <p:nvPr/>
        </p:nvSpPr>
        <p:spPr bwMode="auto">
          <a:xfrm>
            <a:off x="6729413" y="5022851"/>
            <a:ext cx="101600" cy="1843616"/>
          </a:xfrm>
          <a:custGeom>
            <a:avLst/>
            <a:gdLst>
              <a:gd name="T0" fmla="*/ 0 w 32"/>
              <a:gd name="T1" fmla="*/ 0 h 435"/>
              <a:gd name="T2" fmla="*/ 0 w 32"/>
              <a:gd name="T3" fmla="*/ 2147483647 h 435"/>
              <a:gd name="T4" fmla="*/ 2147483647 w 32"/>
              <a:gd name="T5" fmla="*/ 2147483647 h 435"/>
              <a:gd name="T6" fmla="*/ 2147483647 w 32"/>
              <a:gd name="T7" fmla="*/ 0 h 435"/>
              <a:gd name="T8" fmla="*/ 2147483647 w 32"/>
              <a:gd name="T9" fmla="*/ 2147483647 h 435"/>
              <a:gd name="T10" fmla="*/ 0 w 32"/>
              <a:gd name="T11" fmla="*/ 0 h 4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435">
                <a:moveTo>
                  <a:pt x="0" y="0"/>
                </a:moveTo>
                <a:cubicBezTo>
                  <a:pt x="0" y="435"/>
                  <a:pt x="0" y="435"/>
                  <a:pt x="0" y="435"/>
                </a:cubicBezTo>
                <a:cubicBezTo>
                  <a:pt x="32" y="435"/>
                  <a:pt x="32" y="435"/>
                  <a:pt x="32" y="435"/>
                </a:cubicBezTo>
                <a:cubicBezTo>
                  <a:pt x="32" y="0"/>
                  <a:pt x="32" y="0"/>
                  <a:pt x="32" y="0"/>
                </a:cubicBezTo>
                <a:cubicBezTo>
                  <a:pt x="31" y="0"/>
                  <a:pt x="30" y="1"/>
                  <a:pt x="30" y="1"/>
                </a:cubicBezTo>
                <a:lnTo>
                  <a:pt x="0"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9" name="Freeform 52"/>
          <p:cNvSpPr>
            <a:spLocks/>
          </p:cNvSpPr>
          <p:nvPr/>
        </p:nvSpPr>
        <p:spPr bwMode="auto">
          <a:xfrm>
            <a:off x="7254875" y="4823886"/>
            <a:ext cx="107950" cy="2042583"/>
          </a:xfrm>
          <a:custGeom>
            <a:avLst/>
            <a:gdLst>
              <a:gd name="T0" fmla="*/ 0 w 34"/>
              <a:gd name="T1" fmla="*/ 2147483647 h 482"/>
              <a:gd name="T2" fmla="*/ 0 w 34"/>
              <a:gd name="T3" fmla="*/ 2147483647 h 482"/>
              <a:gd name="T4" fmla="*/ 2147483647 w 34"/>
              <a:gd name="T5" fmla="*/ 2147483647 h 482"/>
              <a:gd name="T6" fmla="*/ 2147483647 w 34"/>
              <a:gd name="T7" fmla="*/ 0 h 482"/>
              <a:gd name="T8" fmla="*/ 0 w 34"/>
              <a:gd name="T9" fmla="*/ 2147483647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82">
                <a:moveTo>
                  <a:pt x="0" y="49"/>
                </a:moveTo>
                <a:cubicBezTo>
                  <a:pt x="0" y="482"/>
                  <a:pt x="0" y="482"/>
                  <a:pt x="0" y="482"/>
                </a:cubicBezTo>
                <a:cubicBezTo>
                  <a:pt x="34" y="482"/>
                  <a:pt x="34" y="482"/>
                  <a:pt x="34" y="482"/>
                </a:cubicBezTo>
                <a:cubicBezTo>
                  <a:pt x="34" y="0"/>
                  <a:pt x="34" y="0"/>
                  <a:pt x="34" y="0"/>
                </a:cubicBezTo>
                <a:cubicBezTo>
                  <a:pt x="26" y="25"/>
                  <a:pt x="18" y="40"/>
                  <a:pt x="0" y="4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2" name="Freeform 53"/>
          <p:cNvSpPr>
            <a:spLocks/>
          </p:cNvSpPr>
          <p:nvPr/>
        </p:nvSpPr>
        <p:spPr bwMode="auto">
          <a:xfrm>
            <a:off x="6908800" y="2"/>
            <a:ext cx="44450" cy="2275417"/>
          </a:xfrm>
          <a:custGeom>
            <a:avLst/>
            <a:gdLst>
              <a:gd name="T0" fmla="*/ 2147483647 w 14"/>
              <a:gd name="T1" fmla="*/ 2147483647 h 537"/>
              <a:gd name="T2" fmla="*/ 2147483647 w 14"/>
              <a:gd name="T3" fmla="*/ 0 h 537"/>
              <a:gd name="T4" fmla="*/ 0 w 14"/>
              <a:gd name="T5" fmla="*/ 0 h 537"/>
              <a:gd name="T6" fmla="*/ 0 w 14"/>
              <a:gd name="T7" fmla="*/ 2147483647 h 537"/>
              <a:gd name="T8" fmla="*/ 2147483647 w 14"/>
              <a:gd name="T9" fmla="*/ 2147483647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537">
                <a:moveTo>
                  <a:pt x="14" y="536"/>
                </a:moveTo>
                <a:cubicBezTo>
                  <a:pt x="14" y="0"/>
                  <a:pt x="14" y="0"/>
                  <a:pt x="14" y="0"/>
                </a:cubicBezTo>
                <a:cubicBezTo>
                  <a:pt x="0" y="0"/>
                  <a:pt x="0" y="0"/>
                  <a:pt x="0" y="0"/>
                </a:cubicBezTo>
                <a:cubicBezTo>
                  <a:pt x="0" y="537"/>
                  <a:pt x="0" y="537"/>
                  <a:pt x="0" y="537"/>
                </a:cubicBezTo>
                <a:cubicBezTo>
                  <a:pt x="4" y="536"/>
                  <a:pt x="9" y="535"/>
                  <a:pt x="14" y="53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3" name="Rectangle 54"/>
          <p:cNvSpPr>
            <a:spLocks noChangeArrowheads="1"/>
          </p:cNvSpPr>
          <p:nvPr/>
        </p:nvSpPr>
        <p:spPr bwMode="auto">
          <a:xfrm>
            <a:off x="6908800" y="4959351"/>
            <a:ext cx="44450" cy="190711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6" name="Freeform 55"/>
          <p:cNvSpPr>
            <a:spLocks/>
          </p:cNvSpPr>
          <p:nvPr/>
        </p:nvSpPr>
        <p:spPr bwMode="auto">
          <a:xfrm>
            <a:off x="7026275" y="5137151"/>
            <a:ext cx="165100" cy="1729316"/>
          </a:xfrm>
          <a:custGeom>
            <a:avLst/>
            <a:gdLst>
              <a:gd name="T0" fmla="*/ 0 w 52"/>
              <a:gd name="T1" fmla="*/ 2147483647 h 408"/>
              <a:gd name="T2" fmla="*/ 2147483647 w 52"/>
              <a:gd name="T3" fmla="*/ 2147483647 h 408"/>
              <a:gd name="T4" fmla="*/ 2147483647 w 52"/>
              <a:gd name="T5" fmla="*/ 0 h 408"/>
              <a:gd name="T6" fmla="*/ 0 w 52"/>
              <a:gd name="T7" fmla="*/ 2147483647 h 408"/>
              <a:gd name="T8" fmla="*/ 0 w 52"/>
              <a:gd name="T9" fmla="*/ 2147483647 h 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08">
                <a:moveTo>
                  <a:pt x="0" y="408"/>
                </a:moveTo>
                <a:cubicBezTo>
                  <a:pt x="52" y="408"/>
                  <a:pt x="52" y="408"/>
                  <a:pt x="52" y="408"/>
                </a:cubicBezTo>
                <a:cubicBezTo>
                  <a:pt x="52" y="0"/>
                  <a:pt x="52" y="0"/>
                  <a:pt x="52" y="0"/>
                </a:cubicBezTo>
                <a:cubicBezTo>
                  <a:pt x="39" y="2"/>
                  <a:pt x="22" y="3"/>
                  <a:pt x="0" y="4"/>
                </a:cubicBezTo>
                <a:lnTo>
                  <a:pt x="0" y="408"/>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7" name="Freeform 56"/>
          <p:cNvSpPr>
            <a:spLocks/>
          </p:cNvSpPr>
          <p:nvPr/>
        </p:nvSpPr>
        <p:spPr bwMode="auto">
          <a:xfrm>
            <a:off x="7473950" y="0"/>
            <a:ext cx="101600" cy="2448984"/>
          </a:xfrm>
          <a:custGeom>
            <a:avLst/>
            <a:gdLst>
              <a:gd name="T0" fmla="*/ 2147483647 w 32"/>
              <a:gd name="T1" fmla="*/ 2147483647 h 578"/>
              <a:gd name="T2" fmla="*/ 2147483647 w 32"/>
              <a:gd name="T3" fmla="*/ 0 h 578"/>
              <a:gd name="T4" fmla="*/ 0 w 32"/>
              <a:gd name="T5" fmla="*/ 0 h 578"/>
              <a:gd name="T6" fmla="*/ 0 w 32"/>
              <a:gd name="T7" fmla="*/ 2147483647 h 578"/>
              <a:gd name="T8" fmla="*/ 2147483647 w 32"/>
              <a:gd name="T9" fmla="*/ 2147483647 h 578"/>
              <a:gd name="T10" fmla="*/ 2147483647 w 32"/>
              <a:gd name="T11" fmla="*/ 2147483647 h 5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578">
                <a:moveTo>
                  <a:pt x="32" y="553"/>
                </a:moveTo>
                <a:cubicBezTo>
                  <a:pt x="32" y="0"/>
                  <a:pt x="32" y="0"/>
                  <a:pt x="32" y="0"/>
                </a:cubicBezTo>
                <a:cubicBezTo>
                  <a:pt x="0" y="0"/>
                  <a:pt x="0" y="0"/>
                  <a:pt x="0" y="0"/>
                </a:cubicBezTo>
                <a:cubicBezTo>
                  <a:pt x="0" y="578"/>
                  <a:pt x="0" y="578"/>
                  <a:pt x="0" y="578"/>
                </a:cubicBezTo>
                <a:cubicBezTo>
                  <a:pt x="12" y="572"/>
                  <a:pt x="20" y="563"/>
                  <a:pt x="30" y="553"/>
                </a:cubicBezTo>
                <a:cubicBezTo>
                  <a:pt x="31" y="553"/>
                  <a:pt x="31" y="553"/>
                  <a:pt x="32" y="55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8" name="Freeform 57"/>
          <p:cNvSpPr>
            <a:spLocks/>
          </p:cNvSpPr>
          <p:nvPr/>
        </p:nvSpPr>
        <p:spPr bwMode="auto">
          <a:xfrm>
            <a:off x="7997825" y="4157135"/>
            <a:ext cx="107950" cy="2709333"/>
          </a:xfrm>
          <a:custGeom>
            <a:avLst/>
            <a:gdLst>
              <a:gd name="T0" fmla="*/ 0 w 34"/>
              <a:gd name="T1" fmla="*/ 2147483647 h 639"/>
              <a:gd name="T2" fmla="*/ 2147483647 w 34"/>
              <a:gd name="T3" fmla="*/ 2147483647 h 639"/>
              <a:gd name="T4" fmla="*/ 2147483647 w 34"/>
              <a:gd name="T5" fmla="*/ 0 h 639"/>
              <a:gd name="T6" fmla="*/ 0 w 34"/>
              <a:gd name="T7" fmla="*/ 2147483647 h 639"/>
              <a:gd name="T8" fmla="*/ 0 w 34"/>
              <a:gd name="T9" fmla="*/ 2147483647 h 6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39">
                <a:moveTo>
                  <a:pt x="0" y="639"/>
                </a:moveTo>
                <a:cubicBezTo>
                  <a:pt x="34" y="639"/>
                  <a:pt x="34" y="639"/>
                  <a:pt x="34" y="639"/>
                </a:cubicBezTo>
                <a:cubicBezTo>
                  <a:pt x="34" y="0"/>
                  <a:pt x="34" y="0"/>
                  <a:pt x="34" y="0"/>
                </a:cubicBezTo>
                <a:cubicBezTo>
                  <a:pt x="24" y="7"/>
                  <a:pt x="13" y="11"/>
                  <a:pt x="0" y="13"/>
                </a:cubicBezTo>
                <a:lnTo>
                  <a:pt x="0" y="63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9" name="Freeform 58"/>
          <p:cNvSpPr>
            <a:spLocks/>
          </p:cNvSpPr>
          <p:nvPr/>
        </p:nvSpPr>
        <p:spPr bwMode="auto">
          <a:xfrm>
            <a:off x="7651750" y="4076702"/>
            <a:ext cx="44450" cy="2789767"/>
          </a:xfrm>
          <a:custGeom>
            <a:avLst/>
            <a:gdLst>
              <a:gd name="T0" fmla="*/ 0 w 14"/>
              <a:gd name="T1" fmla="*/ 2147483647 h 658"/>
              <a:gd name="T2" fmla="*/ 2147483647 w 14"/>
              <a:gd name="T3" fmla="*/ 2147483647 h 658"/>
              <a:gd name="T4" fmla="*/ 2147483647 w 14"/>
              <a:gd name="T5" fmla="*/ 2147483647 h 658"/>
              <a:gd name="T6" fmla="*/ 0 w 14"/>
              <a:gd name="T7" fmla="*/ 0 h 658"/>
              <a:gd name="T8" fmla="*/ 0 w 14"/>
              <a:gd name="T9" fmla="*/ 2147483647 h 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58">
                <a:moveTo>
                  <a:pt x="0" y="658"/>
                </a:moveTo>
                <a:cubicBezTo>
                  <a:pt x="14" y="658"/>
                  <a:pt x="14" y="658"/>
                  <a:pt x="14" y="658"/>
                </a:cubicBezTo>
                <a:cubicBezTo>
                  <a:pt x="14" y="12"/>
                  <a:pt x="14" y="12"/>
                  <a:pt x="14" y="12"/>
                </a:cubicBezTo>
                <a:cubicBezTo>
                  <a:pt x="10" y="8"/>
                  <a:pt x="5" y="4"/>
                  <a:pt x="0" y="0"/>
                </a:cubicBezTo>
                <a:lnTo>
                  <a:pt x="0" y="658"/>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0" name="Freeform 59"/>
          <p:cNvSpPr>
            <a:spLocks/>
          </p:cNvSpPr>
          <p:nvPr/>
        </p:nvSpPr>
        <p:spPr bwMode="auto">
          <a:xfrm>
            <a:off x="7769225" y="4332819"/>
            <a:ext cx="165100" cy="2533649"/>
          </a:xfrm>
          <a:custGeom>
            <a:avLst/>
            <a:gdLst>
              <a:gd name="T0" fmla="*/ 0 w 52"/>
              <a:gd name="T1" fmla="*/ 0 h 598"/>
              <a:gd name="T2" fmla="*/ 0 w 52"/>
              <a:gd name="T3" fmla="*/ 2147483647 h 598"/>
              <a:gd name="T4" fmla="*/ 2147483647 w 52"/>
              <a:gd name="T5" fmla="*/ 2147483647 h 598"/>
              <a:gd name="T6" fmla="*/ 2147483647 w 52"/>
              <a:gd name="T7" fmla="*/ 2147483647 h 598"/>
              <a:gd name="T8" fmla="*/ 0 w 52"/>
              <a:gd name="T9" fmla="*/ 0 h 5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98">
                <a:moveTo>
                  <a:pt x="0" y="0"/>
                </a:moveTo>
                <a:cubicBezTo>
                  <a:pt x="0" y="598"/>
                  <a:pt x="0" y="598"/>
                  <a:pt x="0" y="598"/>
                </a:cubicBezTo>
                <a:cubicBezTo>
                  <a:pt x="52" y="598"/>
                  <a:pt x="52" y="598"/>
                  <a:pt x="52" y="598"/>
                </a:cubicBezTo>
                <a:cubicBezTo>
                  <a:pt x="52" y="8"/>
                  <a:pt x="52" y="8"/>
                  <a:pt x="52" y="8"/>
                </a:cubicBezTo>
                <a:cubicBezTo>
                  <a:pt x="35" y="8"/>
                  <a:pt x="16" y="6"/>
                  <a:pt x="0" y="0"/>
                </a:cubicBez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1" name="Freeform 60"/>
          <p:cNvSpPr>
            <a:spLocks/>
          </p:cNvSpPr>
          <p:nvPr/>
        </p:nvSpPr>
        <p:spPr bwMode="auto">
          <a:xfrm>
            <a:off x="7769225" y="2"/>
            <a:ext cx="165100" cy="2292351"/>
          </a:xfrm>
          <a:custGeom>
            <a:avLst/>
            <a:gdLst>
              <a:gd name="T0" fmla="*/ 2147483647 w 52"/>
              <a:gd name="T1" fmla="*/ 2147483647 h 541"/>
              <a:gd name="T2" fmla="*/ 2147483647 w 52"/>
              <a:gd name="T3" fmla="*/ 0 h 541"/>
              <a:gd name="T4" fmla="*/ 0 w 52"/>
              <a:gd name="T5" fmla="*/ 0 h 541"/>
              <a:gd name="T6" fmla="*/ 0 w 52"/>
              <a:gd name="T7" fmla="*/ 2147483647 h 541"/>
              <a:gd name="T8" fmla="*/ 2147483647 w 52"/>
              <a:gd name="T9" fmla="*/ 2147483647 h 541"/>
              <a:gd name="T10" fmla="*/ 2147483647 w 52"/>
              <a:gd name="T11" fmla="*/ 2147483647 h 5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541">
                <a:moveTo>
                  <a:pt x="52" y="509"/>
                </a:moveTo>
                <a:cubicBezTo>
                  <a:pt x="52" y="0"/>
                  <a:pt x="52" y="0"/>
                  <a:pt x="52" y="0"/>
                </a:cubicBezTo>
                <a:cubicBezTo>
                  <a:pt x="0" y="0"/>
                  <a:pt x="0" y="0"/>
                  <a:pt x="0" y="0"/>
                </a:cubicBezTo>
                <a:cubicBezTo>
                  <a:pt x="0" y="541"/>
                  <a:pt x="0" y="541"/>
                  <a:pt x="0" y="541"/>
                </a:cubicBezTo>
                <a:cubicBezTo>
                  <a:pt x="0" y="541"/>
                  <a:pt x="7" y="524"/>
                  <a:pt x="20" y="516"/>
                </a:cubicBezTo>
                <a:cubicBezTo>
                  <a:pt x="34" y="507"/>
                  <a:pt x="52" y="509"/>
                  <a:pt x="52" y="509"/>
                </a:cubicBez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2" name="Rectangle 61"/>
          <p:cNvSpPr>
            <a:spLocks noChangeArrowheads="1"/>
          </p:cNvSpPr>
          <p:nvPr/>
        </p:nvSpPr>
        <p:spPr bwMode="auto">
          <a:xfrm>
            <a:off x="8216900" y="1"/>
            <a:ext cx="1016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3" name="Rectangle 62"/>
          <p:cNvSpPr>
            <a:spLocks noChangeArrowheads="1"/>
          </p:cNvSpPr>
          <p:nvPr/>
        </p:nvSpPr>
        <p:spPr bwMode="auto">
          <a:xfrm>
            <a:off x="8742363" y="1"/>
            <a:ext cx="10795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4" name="Rectangle 63"/>
          <p:cNvSpPr>
            <a:spLocks noChangeArrowheads="1"/>
          </p:cNvSpPr>
          <p:nvPr/>
        </p:nvSpPr>
        <p:spPr bwMode="auto">
          <a:xfrm>
            <a:off x="8394700" y="1"/>
            <a:ext cx="444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5" name="Rectangle 64"/>
          <p:cNvSpPr>
            <a:spLocks noChangeArrowheads="1"/>
          </p:cNvSpPr>
          <p:nvPr/>
        </p:nvSpPr>
        <p:spPr bwMode="auto">
          <a:xfrm>
            <a:off x="8513763" y="1"/>
            <a:ext cx="1651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6" name="Rectangle 65"/>
          <p:cNvSpPr>
            <a:spLocks noChangeArrowheads="1"/>
          </p:cNvSpPr>
          <p:nvPr/>
        </p:nvSpPr>
        <p:spPr bwMode="auto">
          <a:xfrm>
            <a:off x="8961438" y="1"/>
            <a:ext cx="1016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7" name="Rectangle 66"/>
          <p:cNvSpPr>
            <a:spLocks noChangeArrowheads="1"/>
          </p:cNvSpPr>
          <p:nvPr/>
        </p:nvSpPr>
        <p:spPr bwMode="auto">
          <a:xfrm>
            <a:off x="9485313" y="1"/>
            <a:ext cx="10795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8" name="Rectangle 67"/>
          <p:cNvSpPr>
            <a:spLocks noChangeArrowheads="1"/>
          </p:cNvSpPr>
          <p:nvPr/>
        </p:nvSpPr>
        <p:spPr bwMode="auto">
          <a:xfrm>
            <a:off x="9139238" y="1"/>
            <a:ext cx="444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9" name="Rectangle 68"/>
          <p:cNvSpPr>
            <a:spLocks noChangeArrowheads="1"/>
          </p:cNvSpPr>
          <p:nvPr/>
        </p:nvSpPr>
        <p:spPr bwMode="auto">
          <a:xfrm>
            <a:off x="9256713" y="1"/>
            <a:ext cx="1651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0" name="Rectangle 69"/>
          <p:cNvSpPr>
            <a:spLocks noChangeArrowheads="1"/>
          </p:cNvSpPr>
          <p:nvPr/>
        </p:nvSpPr>
        <p:spPr bwMode="auto">
          <a:xfrm>
            <a:off x="9704388" y="1"/>
            <a:ext cx="1016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1" name="Rectangle 70"/>
          <p:cNvSpPr>
            <a:spLocks noChangeArrowheads="1"/>
          </p:cNvSpPr>
          <p:nvPr/>
        </p:nvSpPr>
        <p:spPr bwMode="auto">
          <a:xfrm>
            <a:off x="10229850" y="1"/>
            <a:ext cx="1079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2" name="Rectangle 71"/>
          <p:cNvSpPr>
            <a:spLocks noChangeArrowheads="1"/>
          </p:cNvSpPr>
          <p:nvPr/>
        </p:nvSpPr>
        <p:spPr bwMode="auto">
          <a:xfrm>
            <a:off x="9882188" y="1"/>
            <a:ext cx="4445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3" name="Rectangle 72"/>
          <p:cNvSpPr>
            <a:spLocks noChangeArrowheads="1"/>
          </p:cNvSpPr>
          <p:nvPr/>
        </p:nvSpPr>
        <p:spPr bwMode="auto">
          <a:xfrm>
            <a:off x="10001250" y="1"/>
            <a:ext cx="1651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4" name="Rectangle 73"/>
          <p:cNvSpPr>
            <a:spLocks noChangeArrowheads="1"/>
          </p:cNvSpPr>
          <p:nvPr/>
        </p:nvSpPr>
        <p:spPr bwMode="auto">
          <a:xfrm>
            <a:off x="10448925" y="1"/>
            <a:ext cx="1016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5" name="Rectangle 74"/>
          <p:cNvSpPr>
            <a:spLocks noChangeArrowheads="1"/>
          </p:cNvSpPr>
          <p:nvPr/>
        </p:nvSpPr>
        <p:spPr bwMode="auto">
          <a:xfrm>
            <a:off x="10626725" y="1"/>
            <a:ext cx="444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6" name="Rectangle 75"/>
          <p:cNvSpPr>
            <a:spLocks noChangeArrowheads="1"/>
          </p:cNvSpPr>
          <p:nvPr/>
        </p:nvSpPr>
        <p:spPr bwMode="auto">
          <a:xfrm>
            <a:off x="7254875" y="1"/>
            <a:ext cx="107950" cy="28321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7" name="Rectangle 76"/>
          <p:cNvSpPr>
            <a:spLocks noChangeArrowheads="1"/>
          </p:cNvSpPr>
          <p:nvPr/>
        </p:nvSpPr>
        <p:spPr bwMode="auto">
          <a:xfrm>
            <a:off x="7026275" y="1"/>
            <a:ext cx="165100" cy="2385484"/>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8" name="Rectangle 77"/>
          <p:cNvSpPr>
            <a:spLocks noChangeArrowheads="1"/>
          </p:cNvSpPr>
          <p:nvPr/>
        </p:nvSpPr>
        <p:spPr bwMode="auto">
          <a:xfrm>
            <a:off x="6729413" y="1"/>
            <a:ext cx="101600" cy="249131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9" name="Rectangle 78"/>
          <p:cNvSpPr>
            <a:spLocks noChangeArrowheads="1"/>
          </p:cNvSpPr>
          <p:nvPr/>
        </p:nvSpPr>
        <p:spPr bwMode="auto">
          <a:xfrm>
            <a:off x="7651750" y="2"/>
            <a:ext cx="44450" cy="219921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00" name="Rectangle 79"/>
          <p:cNvSpPr>
            <a:spLocks noChangeArrowheads="1"/>
          </p:cNvSpPr>
          <p:nvPr/>
        </p:nvSpPr>
        <p:spPr bwMode="auto">
          <a:xfrm>
            <a:off x="7997825" y="1"/>
            <a:ext cx="107950" cy="231351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01" name="Rectangle 80"/>
          <p:cNvSpPr>
            <a:spLocks noChangeArrowheads="1"/>
          </p:cNvSpPr>
          <p:nvPr/>
        </p:nvSpPr>
        <p:spPr bwMode="auto">
          <a:xfrm>
            <a:off x="7473950" y="4468286"/>
            <a:ext cx="101600" cy="239818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02" name="Rectangle 81"/>
          <p:cNvSpPr>
            <a:spLocks noChangeArrowheads="1"/>
          </p:cNvSpPr>
          <p:nvPr/>
        </p:nvSpPr>
        <p:spPr bwMode="auto">
          <a:xfrm>
            <a:off x="5538788" y="1"/>
            <a:ext cx="165100" cy="184785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37" name="Freeform 86"/>
          <p:cNvSpPr>
            <a:spLocks noEditPoints="1"/>
          </p:cNvSpPr>
          <p:nvPr/>
        </p:nvSpPr>
        <p:spPr bwMode="auto">
          <a:xfrm>
            <a:off x="9571040" y="5257802"/>
            <a:ext cx="541337" cy="529167"/>
          </a:xfrm>
          <a:custGeom>
            <a:avLst/>
            <a:gdLst>
              <a:gd name="T0" fmla="*/ 2147483647 w 168"/>
              <a:gd name="T1" fmla="*/ 0 h 123"/>
              <a:gd name="T2" fmla="*/ 2147483647 w 168"/>
              <a:gd name="T3" fmla="*/ 2147483647 h 123"/>
              <a:gd name="T4" fmla="*/ 2147483647 w 168"/>
              <a:gd name="T5" fmla="*/ 0 h 123"/>
              <a:gd name="T6" fmla="*/ 2147483647 w 168"/>
              <a:gd name="T7" fmla="*/ 2147483647 h 123"/>
              <a:gd name="T8" fmla="*/ 2147483647 w 168"/>
              <a:gd name="T9" fmla="*/ 2147483647 h 123"/>
              <a:gd name="T10" fmla="*/ 2147483647 w 168"/>
              <a:gd name="T11" fmla="*/ 2147483647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123">
                <a:moveTo>
                  <a:pt x="154" y="0"/>
                </a:moveTo>
                <a:cubicBezTo>
                  <a:pt x="122" y="46"/>
                  <a:pt x="0" y="18"/>
                  <a:pt x="64" y="123"/>
                </a:cubicBezTo>
                <a:cubicBezTo>
                  <a:pt x="168" y="108"/>
                  <a:pt x="162" y="44"/>
                  <a:pt x="154" y="0"/>
                </a:cubicBezTo>
                <a:close/>
                <a:moveTo>
                  <a:pt x="141" y="24"/>
                </a:moveTo>
                <a:cubicBezTo>
                  <a:pt x="137" y="79"/>
                  <a:pt x="77" y="57"/>
                  <a:pt x="67" y="112"/>
                </a:cubicBezTo>
                <a:cubicBezTo>
                  <a:pt x="62" y="54"/>
                  <a:pt x="131" y="80"/>
                  <a:pt x="141" y="24"/>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39" name="Freeform 88"/>
          <p:cNvSpPr>
            <a:spLocks noEditPoints="1"/>
          </p:cNvSpPr>
          <p:nvPr/>
        </p:nvSpPr>
        <p:spPr bwMode="auto">
          <a:xfrm>
            <a:off x="9625015" y="1255185"/>
            <a:ext cx="376237" cy="368300"/>
          </a:xfrm>
          <a:custGeom>
            <a:avLst/>
            <a:gdLst>
              <a:gd name="T0" fmla="*/ 2147483647 w 117"/>
              <a:gd name="T1" fmla="*/ 0 h 86"/>
              <a:gd name="T2" fmla="*/ 2147483647 w 117"/>
              <a:gd name="T3" fmla="*/ 2147483647 h 86"/>
              <a:gd name="T4" fmla="*/ 2147483647 w 117"/>
              <a:gd name="T5" fmla="*/ 0 h 86"/>
              <a:gd name="T6" fmla="*/ 2147483647 w 117"/>
              <a:gd name="T7" fmla="*/ 2147483647 h 86"/>
              <a:gd name="T8" fmla="*/ 2147483647 w 117"/>
              <a:gd name="T9" fmla="*/ 2147483647 h 86"/>
              <a:gd name="T10" fmla="*/ 2147483647 w 11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7" h="86">
                <a:moveTo>
                  <a:pt x="107" y="0"/>
                </a:moveTo>
                <a:cubicBezTo>
                  <a:pt x="85" y="32"/>
                  <a:pt x="0" y="13"/>
                  <a:pt x="45" y="86"/>
                </a:cubicBezTo>
                <a:cubicBezTo>
                  <a:pt x="117" y="75"/>
                  <a:pt x="113" y="31"/>
                  <a:pt x="107" y="0"/>
                </a:cubicBezTo>
                <a:close/>
                <a:moveTo>
                  <a:pt x="98" y="17"/>
                </a:moveTo>
                <a:cubicBezTo>
                  <a:pt x="96" y="55"/>
                  <a:pt x="54" y="40"/>
                  <a:pt x="47" y="78"/>
                </a:cubicBezTo>
                <a:cubicBezTo>
                  <a:pt x="43" y="37"/>
                  <a:pt x="91" y="56"/>
                  <a:pt x="98" y="17"/>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0" name="Freeform 89"/>
          <p:cNvSpPr>
            <a:spLocks noEditPoints="1"/>
          </p:cNvSpPr>
          <p:nvPr/>
        </p:nvSpPr>
        <p:spPr bwMode="auto">
          <a:xfrm>
            <a:off x="3451227" y="5596467"/>
            <a:ext cx="334963" cy="328084"/>
          </a:xfrm>
          <a:custGeom>
            <a:avLst/>
            <a:gdLst>
              <a:gd name="T0" fmla="*/ 2147483647 w 104"/>
              <a:gd name="T1" fmla="*/ 0 h 76"/>
              <a:gd name="T2" fmla="*/ 2147483647 w 104"/>
              <a:gd name="T3" fmla="*/ 2147483647 h 76"/>
              <a:gd name="T4" fmla="*/ 2147483647 w 104"/>
              <a:gd name="T5" fmla="*/ 0 h 76"/>
              <a:gd name="T6" fmla="*/ 2147483647 w 104"/>
              <a:gd name="T7" fmla="*/ 2147483647 h 76"/>
              <a:gd name="T8" fmla="*/ 2147483647 w 104"/>
              <a:gd name="T9" fmla="*/ 2147483647 h 76"/>
              <a:gd name="T10" fmla="*/ 2147483647 w 104"/>
              <a:gd name="T11" fmla="*/ 2147483647 h 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4" h="76">
                <a:moveTo>
                  <a:pt x="95" y="0"/>
                </a:moveTo>
                <a:cubicBezTo>
                  <a:pt x="75" y="29"/>
                  <a:pt x="0" y="11"/>
                  <a:pt x="39" y="76"/>
                </a:cubicBezTo>
                <a:cubicBezTo>
                  <a:pt x="104" y="67"/>
                  <a:pt x="100" y="27"/>
                  <a:pt x="95" y="0"/>
                </a:cubicBezTo>
                <a:close/>
                <a:moveTo>
                  <a:pt x="87" y="15"/>
                </a:moveTo>
                <a:cubicBezTo>
                  <a:pt x="85" y="49"/>
                  <a:pt x="48" y="36"/>
                  <a:pt x="41" y="69"/>
                </a:cubicBezTo>
                <a:cubicBezTo>
                  <a:pt x="38" y="33"/>
                  <a:pt x="81" y="50"/>
                  <a:pt x="87" y="15"/>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1" name="Freeform 90"/>
          <p:cNvSpPr>
            <a:spLocks noEditPoints="1"/>
          </p:cNvSpPr>
          <p:nvPr/>
        </p:nvSpPr>
        <p:spPr bwMode="auto">
          <a:xfrm>
            <a:off x="2549525" y="5145619"/>
            <a:ext cx="419100" cy="412749"/>
          </a:xfrm>
          <a:custGeom>
            <a:avLst/>
            <a:gdLst>
              <a:gd name="T0" fmla="*/ 2147483647 w 130"/>
              <a:gd name="T1" fmla="*/ 0 h 96"/>
              <a:gd name="T2" fmla="*/ 2147483647 w 130"/>
              <a:gd name="T3" fmla="*/ 2147483647 h 96"/>
              <a:gd name="T4" fmla="*/ 2147483647 w 130"/>
              <a:gd name="T5" fmla="*/ 0 h 96"/>
              <a:gd name="T6" fmla="*/ 2147483647 w 130"/>
              <a:gd name="T7" fmla="*/ 2147483647 h 96"/>
              <a:gd name="T8" fmla="*/ 2147483647 w 130"/>
              <a:gd name="T9" fmla="*/ 2147483647 h 96"/>
              <a:gd name="T10" fmla="*/ 2147483647 w 130"/>
              <a:gd name="T11" fmla="*/ 2147483647 h 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96">
                <a:moveTo>
                  <a:pt x="119" y="0"/>
                </a:moveTo>
                <a:cubicBezTo>
                  <a:pt x="94" y="36"/>
                  <a:pt x="0" y="15"/>
                  <a:pt x="50" y="96"/>
                </a:cubicBezTo>
                <a:cubicBezTo>
                  <a:pt x="130" y="84"/>
                  <a:pt x="125" y="35"/>
                  <a:pt x="119" y="0"/>
                </a:cubicBezTo>
                <a:close/>
                <a:moveTo>
                  <a:pt x="109" y="19"/>
                </a:moveTo>
                <a:cubicBezTo>
                  <a:pt x="106" y="62"/>
                  <a:pt x="60" y="45"/>
                  <a:pt x="52" y="87"/>
                </a:cubicBezTo>
                <a:cubicBezTo>
                  <a:pt x="48" y="42"/>
                  <a:pt x="101" y="62"/>
                  <a:pt x="109" y="19"/>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2" name="Freeform 91"/>
          <p:cNvSpPr>
            <a:spLocks noEditPoints="1"/>
          </p:cNvSpPr>
          <p:nvPr/>
        </p:nvSpPr>
        <p:spPr bwMode="auto">
          <a:xfrm>
            <a:off x="2130425" y="4218519"/>
            <a:ext cx="869950" cy="884767"/>
          </a:xfrm>
          <a:custGeom>
            <a:avLst/>
            <a:gdLst>
              <a:gd name="T0" fmla="*/ 2147483647 w 270"/>
              <a:gd name="T1" fmla="*/ 0 h 206"/>
              <a:gd name="T2" fmla="*/ 2147483647 w 270"/>
              <a:gd name="T3" fmla="*/ 2147483647 h 206"/>
              <a:gd name="T4" fmla="*/ 2147483647 w 270"/>
              <a:gd name="T5" fmla="*/ 0 h 206"/>
              <a:gd name="T6" fmla="*/ 2147483647 w 270"/>
              <a:gd name="T7" fmla="*/ 2147483647 h 206"/>
              <a:gd name="T8" fmla="*/ 2147483647 w 270"/>
              <a:gd name="T9" fmla="*/ 2147483647 h 206"/>
              <a:gd name="T10" fmla="*/ 2147483647 w 270"/>
              <a:gd name="T11" fmla="*/ 2147483647 h 2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0" h="206">
                <a:moveTo>
                  <a:pt x="51" y="0"/>
                </a:moveTo>
                <a:cubicBezTo>
                  <a:pt x="26" y="63"/>
                  <a:pt x="0" y="155"/>
                  <a:pt x="147" y="206"/>
                </a:cubicBezTo>
                <a:cubicBezTo>
                  <a:pt x="270" y="70"/>
                  <a:pt x="85" y="77"/>
                  <a:pt x="51" y="0"/>
                </a:cubicBezTo>
                <a:close/>
                <a:moveTo>
                  <a:pt x="146" y="188"/>
                </a:moveTo>
                <a:cubicBezTo>
                  <a:pt x="146" y="106"/>
                  <a:pt x="52" y="120"/>
                  <a:pt x="62" y="39"/>
                </a:cubicBezTo>
                <a:cubicBezTo>
                  <a:pt x="62" y="123"/>
                  <a:pt x="169" y="105"/>
                  <a:pt x="146" y="188"/>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3" name="Freeform 92"/>
          <p:cNvSpPr>
            <a:spLocks noEditPoints="1"/>
          </p:cNvSpPr>
          <p:nvPr/>
        </p:nvSpPr>
        <p:spPr bwMode="auto">
          <a:xfrm>
            <a:off x="3432177" y="717552"/>
            <a:ext cx="206375" cy="211667"/>
          </a:xfrm>
          <a:custGeom>
            <a:avLst/>
            <a:gdLst>
              <a:gd name="T0" fmla="*/ 2147483647 w 64"/>
              <a:gd name="T1" fmla="*/ 0 h 49"/>
              <a:gd name="T2" fmla="*/ 2147483647 w 64"/>
              <a:gd name="T3" fmla="*/ 2147483647 h 49"/>
              <a:gd name="T4" fmla="*/ 2147483647 w 64"/>
              <a:gd name="T5" fmla="*/ 0 h 49"/>
              <a:gd name="T6" fmla="*/ 2147483647 w 64"/>
              <a:gd name="T7" fmla="*/ 2147483647 h 49"/>
              <a:gd name="T8" fmla="*/ 2147483647 w 64"/>
              <a:gd name="T9" fmla="*/ 2147483647 h 49"/>
              <a:gd name="T10" fmla="*/ 2147483647 w 64"/>
              <a:gd name="T11" fmla="*/ 2147483647 h 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 h="49">
                <a:moveTo>
                  <a:pt x="12" y="0"/>
                </a:moveTo>
                <a:cubicBezTo>
                  <a:pt x="6" y="15"/>
                  <a:pt x="0" y="37"/>
                  <a:pt x="35" y="49"/>
                </a:cubicBezTo>
                <a:cubicBezTo>
                  <a:pt x="64" y="17"/>
                  <a:pt x="20" y="18"/>
                  <a:pt x="12" y="0"/>
                </a:cubicBezTo>
                <a:close/>
                <a:moveTo>
                  <a:pt x="35" y="45"/>
                </a:moveTo>
                <a:cubicBezTo>
                  <a:pt x="35" y="25"/>
                  <a:pt x="12" y="29"/>
                  <a:pt x="15" y="9"/>
                </a:cubicBezTo>
                <a:cubicBezTo>
                  <a:pt x="14" y="29"/>
                  <a:pt x="40" y="25"/>
                  <a:pt x="35" y="45"/>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4" name="Freeform 93"/>
          <p:cNvSpPr>
            <a:spLocks noEditPoints="1"/>
          </p:cNvSpPr>
          <p:nvPr/>
        </p:nvSpPr>
        <p:spPr bwMode="auto">
          <a:xfrm>
            <a:off x="9342438" y="4214285"/>
            <a:ext cx="735012" cy="742949"/>
          </a:xfrm>
          <a:custGeom>
            <a:avLst/>
            <a:gdLst>
              <a:gd name="T0" fmla="*/ 2147483647 w 228"/>
              <a:gd name="T1" fmla="*/ 0 h 173"/>
              <a:gd name="T2" fmla="*/ 2147483647 w 228"/>
              <a:gd name="T3" fmla="*/ 2147483647 h 173"/>
              <a:gd name="T4" fmla="*/ 2147483647 w 228"/>
              <a:gd name="T5" fmla="*/ 0 h 173"/>
              <a:gd name="T6" fmla="*/ 2147483647 w 228"/>
              <a:gd name="T7" fmla="*/ 2147483647 h 173"/>
              <a:gd name="T8" fmla="*/ 2147483647 w 228"/>
              <a:gd name="T9" fmla="*/ 2147483647 h 173"/>
              <a:gd name="T10" fmla="*/ 2147483647 w 228"/>
              <a:gd name="T11" fmla="*/ 2147483647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173">
                <a:moveTo>
                  <a:pt x="43" y="0"/>
                </a:moveTo>
                <a:cubicBezTo>
                  <a:pt x="22" y="53"/>
                  <a:pt x="0" y="130"/>
                  <a:pt x="125" y="173"/>
                </a:cubicBezTo>
                <a:cubicBezTo>
                  <a:pt x="228" y="59"/>
                  <a:pt x="72" y="64"/>
                  <a:pt x="43" y="0"/>
                </a:cubicBezTo>
                <a:close/>
                <a:moveTo>
                  <a:pt x="124" y="159"/>
                </a:moveTo>
                <a:cubicBezTo>
                  <a:pt x="124" y="89"/>
                  <a:pt x="44" y="101"/>
                  <a:pt x="53" y="33"/>
                </a:cubicBezTo>
                <a:cubicBezTo>
                  <a:pt x="52" y="104"/>
                  <a:pt x="143" y="88"/>
                  <a:pt x="124" y="159"/>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5" name="Freeform 94"/>
          <p:cNvSpPr>
            <a:spLocks noEditPoints="1"/>
          </p:cNvSpPr>
          <p:nvPr/>
        </p:nvSpPr>
        <p:spPr bwMode="auto">
          <a:xfrm>
            <a:off x="8266115" y="5924552"/>
            <a:ext cx="428625" cy="438149"/>
          </a:xfrm>
          <a:custGeom>
            <a:avLst/>
            <a:gdLst>
              <a:gd name="T0" fmla="*/ 2147483647 w 133"/>
              <a:gd name="T1" fmla="*/ 0 h 102"/>
              <a:gd name="T2" fmla="*/ 2147483647 w 133"/>
              <a:gd name="T3" fmla="*/ 2147483647 h 102"/>
              <a:gd name="T4" fmla="*/ 2147483647 w 133"/>
              <a:gd name="T5" fmla="*/ 0 h 102"/>
              <a:gd name="T6" fmla="*/ 2147483647 w 133"/>
              <a:gd name="T7" fmla="*/ 2147483647 h 102"/>
              <a:gd name="T8" fmla="*/ 2147483647 w 133"/>
              <a:gd name="T9" fmla="*/ 2147483647 h 102"/>
              <a:gd name="T10" fmla="*/ 2147483647 w 133"/>
              <a:gd name="T11" fmla="*/ 2147483647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 h="102">
                <a:moveTo>
                  <a:pt x="25" y="0"/>
                </a:moveTo>
                <a:cubicBezTo>
                  <a:pt x="13" y="31"/>
                  <a:pt x="0" y="76"/>
                  <a:pt x="73" y="102"/>
                </a:cubicBezTo>
                <a:cubicBezTo>
                  <a:pt x="133" y="34"/>
                  <a:pt x="42" y="38"/>
                  <a:pt x="25" y="0"/>
                </a:cubicBezTo>
                <a:close/>
                <a:moveTo>
                  <a:pt x="72" y="93"/>
                </a:moveTo>
                <a:cubicBezTo>
                  <a:pt x="72" y="52"/>
                  <a:pt x="26" y="59"/>
                  <a:pt x="31" y="19"/>
                </a:cubicBezTo>
                <a:cubicBezTo>
                  <a:pt x="31" y="61"/>
                  <a:pt x="84" y="52"/>
                  <a:pt x="72" y="93"/>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90" name="TextBox 89"/>
          <p:cNvSpPr txBox="1">
            <a:spLocks noChangeArrowheads="1"/>
          </p:cNvSpPr>
          <p:nvPr/>
        </p:nvSpPr>
        <p:spPr bwMode="auto">
          <a:xfrm>
            <a:off x="4852736" y="2650849"/>
            <a:ext cx="289944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defRPr/>
            </a:pPr>
            <a:r>
              <a:rPr lang="en-US" altLang="zh-CN" sz="6000" spc="300" dirty="0">
                <a:solidFill>
                  <a:srgbClr val="8F1D22"/>
                </a:solidFill>
                <a:latin typeface="Calibri"/>
                <a:ea typeface="方正粗倩简体" pitchFamily="65" charset="-122"/>
              </a:rPr>
              <a:t>Thanks!</a:t>
            </a:r>
            <a:endParaRPr lang="zh-CN" altLang="en-US" sz="6000" spc="300" dirty="0">
              <a:solidFill>
                <a:srgbClr val="8F1D22"/>
              </a:solidFill>
              <a:latin typeface="Calibri"/>
              <a:ea typeface="方正粗倩简体" pitchFamily="65" charset="-122"/>
            </a:endParaRPr>
          </a:p>
        </p:txBody>
      </p:sp>
      <p:sp>
        <p:nvSpPr>
          <p:cNvPr id="91" name="TextBox 90"/>
          <p:cNvSpPr txBox="1">
            <a:spLocks noChangeArrowheads="1"/>
          </p:cNvSpPr>
          <p:nvPr/>
        </p:nvSpPr>
        <p:spPr bwMode="auto">
          <a:xfrm>
            <a:off x="4904730" y="3895924"/>
            <a:ext cx="1545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defRPr/>
            </a:pPr>
            <a:r>
              <a:rPr lang="en-US" altLang="zh-CN" spc="600" dirty="0">
                <a:solidFill>
                  <a:srgbClr val="8F1D22"/>
                </a:solidFill>
                <a:latin typeface="微软雅黑" pitchFamily="34" charset="-122"/>
                <a:ea typeface="微软雅黑" pitchFamily="34" charset="-122"/>
              </a:rPr>
              <a:t>&gt;&gt;</a:t>
            </a:r>
            <a:r>
              <a:rPr lang="zh-CN" altLang="en-US" spc="600" dirty="0">
                <a:solidFill>
                  <a:srgbClr val="8F1D22"/>
                </a:solidFill>
                <a:latin typeface="微软雅黑" pitchFamily="34" charset="-122"/>
                <a:ea typeface="微软雅黑" pitchFamily="34" charset="-122"/>
              </a:rPr>
              <a:t>谢谢</a:t>
            </a:r>
            <a:r>
              <a:rPr lang="en-US" altLang="zh-CN" spc="600" dirty="0">
                <a:solidFill>
                  <a:srgbClr val="8F1D22"/>
                </a:solidFill>
                <a:latin typeface="微软雅黑" pitchFamily="34" charset="-122"/>
                <a:ea typeface="微软雅黑" pitchFamily="34" charset="-122"/>
              </a:rPr>
              <a:t>~</a:t>
            </a:r>
            <a:endParaRPr lang="zh-CN" altLang="en-US" spc="600" dirty="0">
              <a:solidFill>
                <a:srgbClr val="8F1D22"/>
              </a:solidFill>
              <a:latin typeface="微软雅黑" pitchFamily="34" charset="-122"/>
              <a:ea typeface="微软雅黑" pitchFamily="34" charset="-122"/>
            </a:endParaRPr>
          </a:p>
        </p:txBody>
      </p:sp>
    </p:spTree>
    <p:extLst>
      <p:ext uri="{BB962C8B-B14F-4D97-AF65-F5344CB8AC3E}">
        <p14:creationId xmlns:p14="http://schemas.microsoft.com/office/powerpoint/2010/main" val="17870300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049"/>
                                        </p:tgtEl>
                                        <p:attrNameLst>
                                          <p:attrName>style.visibility</p:attrName>
                                        </p:attrNameLst>
                                      </p:cBhvr>
                                      <p:to>
                                        <p:strVal val="visible"/>
                                      </p:to>
                                    </p:set>
                                    <p:anim calcmode="lin" valueType="num">
                                      <p:cBhvr additive="base">
                                        <p:cTn id="23" dur="500" fill="hold"/>
                                        <p:tgtEl>
                                          <p:spTgt spid="2049"/>
                                        </p:tgtEl>
                                        <p:attrNameLst>
                                          <p:attrName>ppt_x</p:attrName>
                                        </p:attrNameLst>
                                      </p:cBhvr>
                                      <p:tavLst>
                                        <p:tav tm="0">
                                          <p:val>
                                            <p:strVal val="#ppt_x"/>
                                          </p:val>
                                        </p:tav>
                                        <p:tav tm="100000">
                                          <p:val>
                                            <p:strVal val="#ppt_x"/>
                                          </p:val>
                                        </p:tav>
                                      </p:tavLst>
                                    </p:anim>
                                    <p:anim calcmode="lin" valueType="num">
                                      <p:cBhvr additive="base">
                                        <p:cTn id="24" dur="500" fill="hold"/>
                                        <p:tgtEl>
                                          <p:spTgt spid="2049"/>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2052"/>
                                        </p:tgtEl>
                                        <p:attrNameLst>
                                          <p:attrName>style.visibility</p:attrName>
                                        </p:attrNameLst>
                                      </p:cBhvr>
                                      <p:to>
                                        <p:strVal val="visible"/>
                                      </p:to>
                                    </p:set>
                                    <p:anim calcmode="lin" valueType="num">
                                      <p:cBhvr additive="base">
                                        <p:cTn id="27" dur="500" fill="hold"/>
                                        <p:tgtEl>
                                          <p:spTgt spid="2052"/>
                                        </p:tgtEl>
                                        <p:attrNameLst>
                                          <p:attrName>ppt_x</p:attrName>
                                        </p:attrNameLst>
                                      </p:cBhvr>
                                      <p:tavLst>
                                        <p:tav tm="0">
                                          <p:val>
                                            <p:strVal val="#ppt_x"/>
                                          </p:val>
                                        </p:tav>
                                        <p:tav tm="100000">
                                          <p:val>
                                            <p:strVal val="#ppt_x"/>
                                          </p:val>
                                        </p:tav>
                                      </p:tavLst>
                                    </p:anim>
                                    <p:anim calcmode="lin" valueType="num">
                                      <p:cBhvr additive="base">
                                        <p:cTn id="28" dur="500" fill="hold"/>
                                        <p:tgtEl>
                                          <p:spTgt spid="2052"/>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100"/>
                                  </p:stCondLst>
                                  <p:childTnLst>
                                    <p:set>
                                      <p:cBhvr>
                                        <p:cTn id="30" dur="1" fill="hold">
                                          <p:stCondLst>
                                            <p:cond delay="0"/>
                                          </p:stCondLst>
                                        </p:cTn>
                                        <p:tgtEl>
                                          <p:spTgt spid="2055"/>
                                        </p:tgtEl>
                                        <p:attrNameLst>
                                          <p:attrName>style.visibility</p:attrName>
                                        </p:attrNameLst>
                                      </p:cBhvr>
                                      <p:to>
                                        <p:strVal val="visible"/>
                                      </p:to>
                                    </p:set>
                                    <p:anim calcmode="lin" valueType="num">
                                      <p:cBhvr additive="base">
                                        <p:cTn id="31" dur="500" fill="hold"/>
                                        <p:tgtEl>
                                          <p:spTgt spid="2055"/>
                                        </p:tgtEl>
                                        <p:attrNameLst>
                                          <p:attrName>ppt_x</p:attrName>
                                        </p:attrNameLst>
                                      </p:cBhvr>
                                      <p:tavLst>
                                        <p:tav tm="0">
                                          <p:val>
                                            <p:strVal val="#ppt_x"/>
                                          </p:val>
                                        </p:tav>
                                        <p:tav tm="100000">
                                          <p:val>
                                            <p:strVal val="#ppt_x"/>
                                          </p:val>
                                        </p:tav>
                                      </p:tavLst>
                                    </p:anim>
                                    <p:anim calcmode="lin" valueType="num">
                                      <p:cBhvr additive="base">
                                        <p:cTn id="32" dur="500" fill="hold"/>
                                        <p:tgtEl>
                                          <p:spTgt spid="2055"/>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200"/>
                                  </p:stCondLst>
                                  <p:childTnLst>
                                    <p:set>
                                      <p:cBhvr>
                                        <p:cTn id="34" dur="1" fill="hold">
                                          <p:stCondLst>
                                            <p:cond delay="0"/>
                                          </p:stCondLst>
                                        </p:cTn>
                                        <p:tgtEl>
                                          <p:spTgt spid="2050"/>
                                        </p:tgtEl>
                                        <p:attrNameLst>
                                          <p:attrName>style.visibility</p:attrName>
                                        </p:attrNameLst>
                                      </p:cBhvr>
                                      <p:to>
                                        <p:strVal val="visible"/>
                                      </p:to>
                                    </p:set>
                                    <p:anim calcmode="lin" valueType="num">
                                      <p:cBhvr additive="base">
                                        <p:cTn id="35" dur="500" fill="hold"/>
                                        <p:tgtEl>
                                          <p:spTgt spid="2050"/>
                                        </p:tgtEl>
                                        <p:attrNameLst>
                                          <p:attrName>ppt_x</p:attrName>
                                        </p:attrNameLst>
                                      </p:cBhvr>
                                      <p:tavLst>
                                        <p:tav tm="0">
                                          <p:val>
                                            <p:strVal val="#ppt_x"/>
                                          </p:val>
                                        </p:tav>
                                        <p:tav tm="100000">
                                          <p:val>
                                            <p:strVal val="#ppt_x"/>
                                          </p:val>
                                        </p:tav>
                                      </p:tavLst>
                                    </p:anim>
                                    <p:anim calcmode="lin" valueType="num">
                                      <p:cBhvr additive="base">
                                        <p:cTn id="36" dur="500" fill="hold"/>
                                        <p:tgtEl>
                                          <p:spTgt spid="2050"/>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100"/>
                                  </p:stCondLst>
                                  <p:childTnLst>
                                    <p:set>
                                      <p:cBhvr>
                                        <p:cTn id="38" dur="1" fill="hold">
                                          <p:stCondLst>
                                            <p:cond delay="0"/>
                                          </p:stCondLst>
                                        </p:cTn>
                                        <p:tgtEl>
                                          <p:spTgt spid="2063"/>
                                        </p:tgtEl>
                                        <p:attrNameLst>
                                          <p:attrName>style.visibility</p:attrName>
                                        </p:attrNameLst>
                                      </p:cBhvr>
                                      <p:to>
                                        <p:strVal val="visible"/>
                                      </p:to>
                                    </p:set>
                                    <p:anim calcmode="lin" valueType="num">
                                      <p:cBhvr additive="base">
                                        <p:cTn id="39" dur="500" fill="hold"/>
                                        <p:tgtEl>
                                          <p:spTgt spid="2063"/>
                                        </p:tgtEl>
                                        <p:attrNameLst>
                                          <p:attrName>ppt_x</p:attrName>
                                        </p:attrNameLst>
                                      </p:cBhvr>
                                      <p:tavLst>
                                        <p:tav tm="0">
                                          <p:val>
                                            <p:strVal val="#ppt_x"/>
                                          </p:val>
                                        </p:tav>
                                        <p:tav tm="100000">
                                          <p:val>
                                            <p:strVal val="#ppt_x"/>
                                          </p:val>
                                        </p:tav>
                                      </p:tavLst>
                                    </p:anim>
                                    <p:anim calcmode="lin" valueType="num">
                                      <p:cBhvr additive="base">
                                        <p:cTn id="40" dur="500" fill="hold"/>
                                        <p:tgtEl>
                                          <p:spTgt spid="2063"/>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200"/>
                                  </p:stCondLst>
                                  <p:childTnLst>
                                    <p:set>
                                      <p:cBhvr>
                                        <p:cTn id="42" dur="1" fill="hold">
                                          <p:stCondLst>
                                            <p:cond delay="0"/>
                                          </p:stCondLst>
                                        </p:cTn>
                                        <p:tgtEl>
                                          <p:spTgt spid="2066"/>
                                        </p:tgtEl>
                                        <p:attrNameLst>
                                          <p:attrName>style.visibility</p:attrName>
                                        </p:attrNameLst>
                                      </p:cBhvr>
                                      <p:to>
                                        <p:strVal val="visible"/>
                                      </p:to>
                                    </p:set>
                                    <p:anim calcmode="lin" valueType="num">
                                      <p:cBhvr additive="base">
                                        <p:cTn id="43" dur="500" fill="hold"/>
                                        <p:tgtEl>
                                          <p:spTgt spid="2066"/>
                                        </p:tgtEl>
                                        <p:attrNameLst>
                                          <p:attrName>ppt_x</p:attrName>
                                        </p:attrNameLst>
                                      </p:cBhvr>
                                      <p:tavLst>
                                        <p:tav tm="0">
                                          <p:val>
                                            <p:strVal val="#ppt_x"/>
                                          </p:val>
                                        </p:tav>
                                        <p:tav tm="100000">
                                          <p:val>
                                            <p:strVal val="#ppt_x"/>
                                          </p:val>
                                        </p:tav>
                                      </p:tavLst>
                                    </p:anim>
                                    <p:anim calcmode="lin" valueType="num">
                                      <p:cBhvr additive="base">
                                        <p:cTn id="44" dur="500" fill="hold"/>
                                        <p:tgtEl>
                                          <p:spTgt spid="2066"/>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200"/>
                                  </p:stCondLst>
                                  <p:childTnLst>
                                    <p:set>
                                      <p:cBhvr>
                                        <p:cTn id="46" dur="1" fill="hold">
                                          <p:stCondLst>
                                            <p:cond delay="0"/>
                                          </p:stCondLst>
                                        </p:cTn>
                                        <p:tgtEl>
                                          <p:spTgt spid="3102"/>
                                        </p:tgtEl>
                                        <p:attrNameLst>
                                          <p:attrName>style.visibility</p:attrName>
                                        </p:attrNameLst>
                                      </p:cBhvr>
                                      <p:to>
                                        <p:strVal val="visible"/>
                                      </p:to>
                                    </p:set>
                                    <p:anim calcmode="lin" valueType="num">
                                      <p:cBhvr additive="base">
                                        <p:cTn id="47" dur="500" fill="hold"/>
                                        <p:tgtEl>
                                          <p:spTgt spid="3102"/>
                                        </p:tgtEl>
                                        <p:attrNameLst>
                                          <p:attrName>ppt_x</p:attrName>
                                        </p:attrNameLst>
                                      </p:cBhvr>
                                      <p:tavLst>
                                        <p:tav tm="0">
                                          <p:val>
                                            <p:strVal val="#ppt_x"/>
                                          </p:val>
                                        </p:tav>
                                        <p:tav tm="100000">
                                          <p:val>
                                            <p:strVal val="#ppt_x"/>
                                          </p:val>
                                        </p:tav>
                                      </p:tavLst>
                                    </p:anim>
                                    <p:anim calcmode="lin" valueType="num">
                                      <p:cBhvr additive="base">
                                        <p:cTn id="48" dur="500" fill="hold"/>
                                        <p:tgtEl>
                                          <p:spTgt spid="3102"/>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200"/>
                                  </p:stCondLst>
                                  <p:childTnLst>
                                    <p:set>
                                      <p:cBhvr>
                                        <p:cTn id="50" dur="1" fill="hold">
                                          <p:stCondLst>
                                            <p:cond delay="0"/>
                                          </p:stCondLst>
                                        </p:cTn>
                                        <p:tgtEl>
                                          <p:spTgt spid="2064"/>
                                        </p:tgtEl>
                                        <p:attrNameLst>
                                          <p:attrName>style.visibility</p:attrName>
                                        </p:attrNameLst>
                                      </p:cBhvr>
                                      <p:to>
                                        <p:strVal val="visible"/>
                                      </p:to>
                                    </p:set>
                                    <p:anim calcmode="lin" valueType="num">
                                      <p:cBhvr additive="base">
                                        <p:cTn id="51" dur="600" fill="hold"/>
                                        <p:tgtEl>
                                          <p:spTgt spid="2064"/>
                                        </p:tgtEl>
                                        <p:attrNameLst>
                                          <p:attrName>ppt_x</p:attrName>
                                        </p:attrNameLst>
                                      </p:cBhvr>
                                      <p:tavLst>
                                        <p:tav tm="0">
                                          <p:val>
                                            <p:strVal val="#ppt_x"/>
                                          </p:val>
                                        </p:tav>
                                        <p:tav tm="100000">
                                          <p:val>
                                            <p:strVal val="#ppt_x"/>
                                          </p:val>
                                        </p:tav>
                                      </p:tavLst>
                                    </p:anim>
                                    <p:anim calcmode="lin" valueType="num">
                                      <p:cBhvr additive="base">
                                        <p:cTn id="52" dur="600" fill="hold"/>
                                        <p:tgtEl>
                                          <p:spTgt spid="2064"/>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200"/>
                                  </p:stCondLst>
                                  <p:childTnLst>
                                    <p:set>
                                      <p:cBhvr>
                                        <p:cTn id="54" dur="1" fill="hold">
                                          <p:stCondLst>
                                            <p:cond delay="0"/>
                                          </p:stCondLst>
                                        </p:cTn>
                                        <p:tgtEl>
                                          <p:spTgt spid="2071"/>
                                        </p:tgtEl>
                                        <p:attrNameLst>
                                          <p:attrName>style.visibility</p:attrName>
                                        </p:attrNameLst>
                                      </p:cBhvr>
                                      <p:to>
                                        <p:strVal val="visible"/>
                                      </p:to>
                                    </p:set>
                                    <p:anim calcmode="lin" valueType="num">
                                      <p:cBhvr additive="base">
                                        <p:cTn id="55" dur="300" fill="hold"/>
                                        <p:tgtEl>
                                          <p:spTgt spid="2071"/>
                                        </p:tgtEl>
                                        <p:attrNameLst>
                                          <p:attrName>ppt_x</p:attrName>
                                        </p:attrNameLst>
                                      </p:cBhvr>
                                      <p:tavLst>
                                        <p:tav tm="0">
                                          <p:val>
                                            <p:strVal val="#ppt_x"/>
                                          </p:val>
                                        </p:tav>
                                        <p:tav tm="100000">
                                          <p:val>
                                            <p:strVal val="#ppt_x"/>
                                          </p:val>
                                        </p:tav>
                                      </p:tavLst>
                                    </p:anim>
                                    <p:anim calcmode="lin" valueType="num">
                                      <p:cBhvr additive="base">
                                        <p:cTn id="56" dur="300" fill="hold"/>
                                        <p:tgtEl>
                                          <p:spTgt spid="2071"/>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074"/>
                                        </p:tgtEl>
                                        <p:attrNameLst>
                                          <p:attrName>style.visibility</p:attrName>
                                        </p:attrNameLst>
                                      </p:cBhvr>
                                      <p:to>
                                        <p:strVal val="visible"/>
                                      </p:to>
                                    </p:set>
                                    <p:anim calcmode="lin" valueType="num">
                                      <p:cBhvr additive="base">
                                        <p:cTn id="59" dur="800" fill="hold"/>
                                        <p:tgtEl>
                                          <p:spTgt spid="2074"/>
                                        </p:tgtEl>
                                        <p:attrNameLst>
                                          <p:attrName>ppt_x</p:attrName>
                                        </p:attrNameLst>
                                      </p:cBhvr>
                                      <p:tavLst>
                                        <p:tav tm="0">
                                          <p:val>
                                            <p:strVal val="#ppt_x"/>
                                          </p:val>
                                        </p:tav>
                                        <p:tav tm="100000">
                                          <p:val>
                                            <p:strVal val="#ppt_x"/>
                                          </p:val>
                                        </p:tav>
                                      </p:tavLst>
                                    </p:anim>
                                    <p:anim calcmode="lin" valueType="num">
                                      <p:cBhvr additive="base">
                                        <p:cTn id="60" dur="800" fill="hold"/>
                                        <p:tgtEl>
                                          <p:spTgt spid="2074"/>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300"/>
                                  </p:stCondLst>
                                  <p:childTnLst>
                                    <p:set>
                                      <p:cBhvr>
                                        <p:cTn id="62" dur="1" fill="hold">
                                          <p:stCondLst>
                                            <p:cond delay="0"/>
                                          </p:stCondLst>
                                        </p:cTn>
                                        <p:tgtEl>
                                          <p:spTgt spid="2077"/>
                                        </p:tgtEl>
                                        <p:attrNameLst>
                                          <p:attrName>style.visibility</p:attrName>
                                        </p:attrNameLst>
                                      </p:cBhvr>
                                      <p:to>
                                        <p:strVal val="visible"/>
                                      </p:to>
                                    </p:set>
                                    <p:anim calcmode="lin" valueType="num">
                                      <p:cBhvr additive="base">
                                        <p:cTn id="63" dur="500" fill="hold"/>
                                        <p:tgtEl>
                                          <p:spTgt spid="2077"/>
                                        </p:tgtEl>
                                        <p:attrNameLst>
                                          <p:attrName>ppt_x</p:attrName>
                                        </p:attrNameLst>
                                      </p:cBhvr>
                                      <p:tavLst>
                                        <p:tav tm="0">
                                          <p:val>
                                            <p:strVal val="#ppt_x"/>
                                          </p:val>
                                        </p:tav>
                                        <p:tav tm="100000">
                                          <p:val>
                                            <p:strVal val="#ppt_x"/>
                                          </p:val>
                                        </p:tav>
                                      </p:tavLst>
                                    </p:anim>
                                    <p:anim calcmode="lin" valueType="num">
                                      <p:cBhvr additive="base">
                                        <p:cTn id="64" dur="500" fill="hold"/>
                                        <p:tgtEl>
                                          <p:spTgt spid="2077"/>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073"/>
                                        </p:tgtEl>
                                        <p:attrNameLst>
                                          <p:attrName>style.visibility</p:attrName>
                                        </p:attrNameLst>
                                      </p:cBhvr>
                                      <p:to>
                                        <p:strVal val="visible"/>
                                      </p:to>
                                    </p:set>
                                    <p:anim calcmode="lin" valueType="num">
                                      <p:cBhvr additive="base">
                                        <p:cTn id="67" dur="500" fill="hold"/>
                                        <p:tgtEl>
                                          <p:spTgt spid="2073"/>
                                        </p:tgtEl>
                                        <p:attrNameLst>
                                          <p:attrName>ppt_x</p:attrName>
                                        </p:attrNameLst>
                                      </p:cBhvr>
                                      <p:tavLst>
                                        <p:tav tm="0">
                                          <p:val>
                                            <p:strVal val="#ppt_x"/>
                                          </p:val>
                                        </p:tav>
                                        <p:tav tm="100000">
                                          <p:val>
                                            <p:strVal val="#ppt_x"/>
                                          </p:val>
                                        </p:tav>
                                      </p:tavLst>
                                    </p:anim>
                                    <p:anim calcmode="lin" valueType="num">
                                      <p:cBhvr additive="base">
                                        <p:cTn id="68" dur="500" fill="hold"/>
                                        <p:tgtEl>
                                          <p:spTgt spid="2073"/>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200"/>
                                  </p:stCondLst>
                                  <p:childTnLst>
                                    <p:set>
                                      <p:cBhvr>
                                        <p:cTn id="70" dur="1" fill="hold">
                                          <p:stCondLst>
                                            <p:cond delay="0"/>
                                          </p:stCondLst>
                                        </p:cTn>
                                        <p:tgtEl>
                                          <p:spTgt spid="3098"/>
                                        </p:tgtEl>
                                        <p:attrNameLst>
                                          <p:attrName>style.visibility</p:attrName>
                                        </p:attrNameLst>
                                      </p:cBhvr>
                                      <p:to>
                                        <p:strVal val="visible"/>
                                      </p:to>
                                    </p:set>
                                    <p:anim calcmode="lin" valueType="num">
                                      <p:cBhvr additive="base">
                                        <p:cTn id="71" dur="500" fill="hold"/>
                                        <p:tgtEl>
                                          <p:spTgt spid="3098"/>
                                        </p:tgtEl>
                                        <p:attrNameLst>
                                          <p:attrName>ppt_x</p:attrName>
                                        </p:attrNameLst>
                                      </p:cBhvr>
                                      <p:tavLst>
                                        <p:tav tm="0">
                                          <p:val>
                                            <p:strVal val="#ppt_x"/>
                                          </p:val>
                                        </p:tav>
                                        <p:tav tm="100000">
                                          <p:val>
                                            <p:strVal val="#ppt_x"/>
                                          </p:val>
                                        </p:tav>
                                      </p:tavLst>
                                    </p:anim>
                                    <p:anim calcmode="lin" valueType="num">
                                      <p:cBhvr additive="base">
                                        <p:cTn id="72" dur="500" fill="hold"/>
                                        <p:tgtEl>
                                          <p:spTgt spid="3098"/>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3072"/>
                                        </p:tgtEl>
                                        <p:attrNameLst>
                                          <p:attrName>style.visibility</p:attrName>
                                        </p:attrNameLst>
                                      </p:cBhvr>
                                      <p:to>
                                        <p:strVal val="visible"/>
                                      </p:to>
                                    </p:set>
                                    <p:anim calcmode="lin" valueType="num">
                                      <p:cBhvr additive="base">
                                        <p:cTn id="75" dur="500" fill="hold"/>
                                        <p:tgtEl>
                                          <p:spTgt spid="3072"/>
                                        </p:tgtEl>
                                        <p:attrNameLst>
                                          <p:attrName>ppt_x</p:attrName>
                                        </p:attrNameLst>
                                      </p:cBhvr>
                                      <p:tavLst>
                                        <p:tav tm="0">
                                          <p:val>
                                            <p:strVal val="#ppt_x"/>
                                          </p:val>
                                        </p:tav>
                                        <p:tav tm="100000">
                                          <p:val>
                                            <p:strVal val="#ppt_x"/>
                                          </p:val>
                                        </p:tav>
                                      </p:tavLst>
                                    </p:anim>
                                    <p:anim calcmode="lin" valueType="num">
                                      <p:cBhvr additive="base">
                                        <p:cTn id="76" dur="500" fill="hold"/>
                                        <p:tgtEl>
                                          <p:spTgt spid="3072"/>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3097"/>
                                        </p:tgtEl>
                                        <p:attrNameLst>
                                          <p:attrName>style.visibility</p:attrName>
                                        </p:attrNameLst>
                                      </p:cBhvr>
                                      <p:to>
                                        <p:strVal val="visible"/>
                                      </p:to>
                                    </p:set>
                                    <p:anim calcmode="lin" valueType="num">
                                      <p:cBhvr additive="base">
                                        <p:cTn id="79" dur="500" fill="hold"/>
                                        <p:tgtEl>
                                          <p:spTgt spid="3097"/>
                                        </p:tgtEl>
                                        <p:attrNameLst>
                                          <p:attrName>ppt_x</p:attrName>
                                        </p:attrNameLst>
                                      </p:cBhvr>
                                      <p:tavLst>
                                        <p:tav tm="0">
                                          <p:val>
                                            <p:strVal val="#ppt_x"/>
                                          </p:val>
                                        </p:tav>
                                        <p:tav tm="100000">
                                          <p:val>
                                            <p:strVal val="#ppt_x"/>
                                          </p:val>
                                        </p:tav>
                                      </p:tavLst>
                                    </p:anim>
                                    <p:anim calcmode="lin" valueType="num">
                                      <p:cBhvr additive="base">
                                        <p:cTn id="80" dur="500" fill="hold"/>
                                        <p:tgtEl>
                                          <p:spTgt spid="3097"/>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3096"/>
                                        </p:tgtEl>
                                        <p:attrNameLst>
                                          <p:attrName>style.visibility</p:attrName>
                                        </p:attrNameLst>
                                      </p:cBhvr>
                                      <p:to>
                                        <p:strVal val="visible"/>
                                      </p:to>
                                    </p:set>
                                    <p:anim calcmode="lin" valueType="num">
                                      <p:cBhvr additive="base">
                                        <p:cTn id="83" dur="500" fill="hold"/>
                                        <p:tgtEl>
                                          <p:spTgt spid="3096"/>
                                        </p:tgtEl>
                                        <p:attrNameLst>
                                          <p:attrName>ppt_x</p:attrName>
                                        </p:attrNameLst>
                                      </p:cBhvr>
                                      <p:tavLst>
                                        <p:tav tm="0">
                                          <p:val>
                                            <p:strVal val="#ppt_x"/>
                                          </p:val>
                                        </p:tav>
                                        <p:tav tm="100000">
                                          <p:val>
                                            <p:strVal val="#ppt_x"/>
                                          </p:val>
                                        </p:tav>
                                      </p:tavLst>
                                    </p:anim>
                                    <p:anim calcmode="lin" valueType="num">
                                      <p:cBhvr additive="base">
                                        <p:cTn id="84" dur="500" fill="hold"/>
                                        <p:tgtEl>
                                          <p:spTgt spid="3096"/>
                                        </p:tgtEl>
                                        <p:attrNameLst>
                                          <p:attrName>ppt_y</p:attrName>
                                        </p:attrNameLst>
                                      </p:cBhvr>
                                      <p:tavLst>
                                        <p:tav tm="0">
                                          <p:val>
                                            <p:strVal val="0-#ppt_h/2"/>
                                          </p:val>
                                        </p:tav>
                                        <p:tav tm="100000">
                                          <p:val>
                                            <p:strVal val="#ppt_y"/>
                                          </p:val>
                                        </p:tav>
                                      </p:tavLst>
                                    </p:anim>
                                  </p:childTnLst>
                                </p:cTn>
                              </p:par>
                              <p:par>
                                <p:cTn id="85" presetID="2" presetClass="entr" presetSubtype="1" fill="hold" grpId="0" nodeType="withEffect">
                                  <p:stCondLst>
                                    <p:cond delay="200"/>
                                  </p:stCondLst>
                                  <p:childTnLst>
                                    <p:set>
                                      <p:cBhvr>
                                        <p:cTn id="86" dur="1" fill="hold">
                                          <p:stCondLst>
                                            <p:cond delay="0"/>
                                          </p:stCondLst>
                                        </p:cTn>
                                        <p:tgtEl>
                                          <p:spTgt spid="3077"/>
                                        </p:tgtEl>
                                        <p:attrNameLst>
                                          <p:attrName>style.visibility</p:attrName>
                                        </p:attrNameLst>
                                      </p:cBhvr>
                                      <p:to>
                                        <p:strVal val="visible"/>
                                      </p:to>
                                    </p:set>
                                    <p:anim calcmode="lin" valueType="num">
                                      <p:cBhvr additive="base">
                                        <p:cTn id="87" dur="500" fill="hold"/>
                                        <p:tgtEl>
                                          <p:spTgt spid="3077"/>
                                        </p:tgtEl>
                                        <p:attrNameLst>
                                          <p:attrName>ppt_x</p:attrName>
                                        </p:attrNameLst>
                                      </p:cBhvr>
                                      <p:tavLst>
                                        <p:tav tm="0">
                                          <p:val>
                                            <p:strVal val="#ppt_x"/>
                                          </p:val>
                                        </p:tav>
                                        <p:tav tm="100000">
                                          <p:val>
                                            <p:strVal val="#ppt_x"/>
                                          </p:val>
                                        </p:tav>
                                      </p:tavLst>
                                    </p:anim>
                                    <p:anim calcmode="lin" valueType="num">
                                      <p:cBhvr additive="base">
                                        <p:cTn id="88" dur="500" fill="hold"/>
                                        <p:tgtEl>
                                          <p:spTgt spid="3077"/>
                                        </p:tgtEl>
                                        <p:attrNameLst>
                                          <p:attrName>ppt_y</p:attrName>
                                        </p:attrNameLst>
                                      </p:cBhvr>
                                      <p:tavLst>
                                        <p:tav tm="0">
                                          <p:val>
                                            <p:strVal val="0-#ppt_h/2"/>
                                          </p:val>
                                        </p:tav>
                                        <p:tav tm="100000">
                                          <p:val>
                                            <p:strVal val="#ppt_y"/>
                                          </p:val>
                                        </p:tav>
                                      </p:tavLst>
                                    </p:anim>
                                  </p:childTnLst>
                                </p:cTn>
                              </p:par>
                              <p:par>
                                <p:cTn id="89" presetID="2" presetClass="entr" presetSubtype="1" fill="hold" grpId="0" nodeType="withEffect">
                                  <p:stCondLst>
                                    <p:cond delay="0"/>
                                  </p:stCondLst>
                                  <p:childTnLst>
                                    <p:set>
                                      <p:cBhvr>
                                        <p:cTn id="90" dur="1" fill="hold">
                                          <p:stCondLst>
                                            <p:cond delay="0"/>
                                          </p:stCondLst>
                                        </p:cTn>
                                        <p:tgtEl>
                                          <p:spTgt spid="3099"/>
                                        </p:tgtEl>
                                        <p:attrNameLst>
                                          <p:attrName>style.visibility</p:attrName>
                                        </p:attrNameLst>
                                      </p:cBhvr>
                                      <p:to>
                                        <p:strVal val="visible"/>
                                      </p:to>
                                    </p:set>
                                    <p:anim calcmode="lin" valueType="num">
                                      <p:cBhvr additive="base">
                                        <p:cTn id="91" dur="500" fill="hold"/>
                                        <p:tgtEl>
                                          <p:spTgt spid="3099"/>
                                        </p:tgtEl>
                                        <p:attrNameLst>
                                          <p:attrName>ppt_x</p:attrName>
                                        </p:attrNameLst>
                                      </p:cBhvr>
                                      <p:tavLst>
                                        <p:tav tm="0">
                                          <p:val>
                                            <p:strVal val="#ppt_x"/>
                                          </p:val>
                                        </p:tav>
                                        <p:tav tm="100000">
                                          <p:val>
                                            <p:strVal val="#ppt_x"/>
                                          </p:val>
                                        </p:tav>
                                      </p:tavLst>
                                    </p:anim>
                                    <p:anim calcmode="lin" valueType="num">
                                      <p:cBhvr additive="base">
                                        <p:cTn id="92" dur="500" fill="hold"/>
                                        <p:tgtEl>
                                          <p:spTgt spid="3099"/>
                                        </p:tgtEl>
                                        <p:attrNameLst>
                                          <p:attrName>ppt_y</p:attrName>
                                        </p:attrNameLst>
                                      </p:cBhvr>
                                      <p:tavLst>
                                        <p:tav tm="0">
                                          <p:val>
                                            <p:strVal val="0-#ppt_h/2"/>
                                          </p:val>
                                        </p:tav>
                                        <p:tav tm="100000">
                                          <p:val>
                                            <p:strVal val="#ppt_y"/>
                                          </p:val>
                                        </p:tav>
                                      </p:tavLst>
                                    </p:anim>
                                  </p:childTnLst>
                                </p:cTn>
                              </p:par>
                              <p:par>
                                <p:cTn id="93" presetID="2" presetClass="entr" presetSubtype="1" fill="hold" grpId="0" nodeType="withEffect">
                                  <p:stCondLst>
                                    <p:cond delay="300"/>
                                  </p:stCondLst>
                                  <p:childTnLst>
                                    <p:set>
                                      <p:cBhvr>
                                        <p:cTn id="94" dur="1" fill="hold">
                                          <p:stCondLst>
                                            <p:cond delay="0"/>
                                          </p:stCondLst>
                                        </p:cTn>
                                        <p:tgtEl>
                                          <p:spTgt spid="3081"/>
                                        </p:tgtEl>
                                        <p:attrNameLst>
                                          <p:attrName>style.visibility</p:attrName>
                                        </p:attrNameLst>
                                      </p:cBhvr>
                                      <p:to>
                                        <p:strVal val="visible"/>
                                      </p:to>
                                    </p:set>
                                    <p:anim calcmode="lin" valueType="num">
                                      <p:cBhvr additive="base">
                                        <p:cTn id="95" dur="500" fill="hold"/>
                                        <p:tgtEl>
                                          <p:spTgt spid="3081"/>
                                        </p:tgtEl>
                                        <p:attrNameLst>
                                          <p:attrName>ppt_x</p:attrName>
                                        </p:attrNameLst>
                                      </p:cBhvr>
                                      <p:tavLst>
                                        <p:tav tm="0">
                                          <p:val>
                                            <p:strVal val="#ppt_x"/>
                                          </p:val>
                                        </p:tav>
                                        <p:tav tm="100000">
                                          <p:val>
                                            <p:strVal val="#ppt_x"/>
                                          </p:val>
                                        </p:tav>
                                      </p:tavLst>
                                    </p:anim>
                                    <p:anim calcmode="lin" valueType="num">
                                      <p:cBhvr additive="base">
                                        <p:cTn id="96" dur="500" fill="hold"/>
                                        <p:tgtEl>
                                          <p:spTgt spid="3081"/>
                                        </p:tgtEl>
                                        <p:attrNameLst>
                                          <p:attrName>ppt_y</p:attrName>
                                        </p:attrNameLst>
                                      </p:cBhvr>
                                      <p:tavLst>
                                        <p:tav tm="0">
                                          <p:val>
                                            <p:strVal val="0-#ppt_h/2"/>
                                          </p:val>
                                        </p:tav>
                                        <p:tav tm="100000">
                                          <p:val>
                                            <p:strVal val="#ppt_y"/>
                                          </p:val>
                                        </p:tav>
                                      </p:tavLst>
                                    </p:anim>
                                  </p:childTnLst>
                                </p:cTn>
                              </p:par>
                              <p:par>
                                <p:cTn id="97" presetID="2" presetClass="entr" presetSubtype="1" fill="hold" grpId="0" nodeType="withEffect">
                                  <p:stCondLst>
                                    <p:cond delay="0"/>
                                  </p:stCondLst>
                                  <p:childTnLst>
                                    <p:set>
                                      <p:cBhvr>
                                        <p:cTn id="98" dur="1" fill="hold">
                                          <p:stCondLst>
                                            <p:cond delay="0"/>
                                          </p:stCondLst>
                                        </p:cTn>
                                        <p:tgtEl>
                                          <p:spTgt spid="3100"/>
                                        </p:tgtEl>
                                        <p:attrNameLst>
                                          <p:attrName>style.visibility</p:attrName>
                                        </p:attrNameLst>
                                      </p:cBhvr>
                                      <p:to>
                                        <p:strVal val="visible"/>
                                      </p:to>
                                    </p:set>
                                    <p:anim calcmode="lin" valueType="num">
                                      <p:cBhvr additive="base">
                                        <p:cTn id="99" dur="500" fill="hold"/>
                                        <p:tgtEl>
                                          <p:spTgt spid="3100"/>
                                        </p:tgtEl>
                                        <p:attrNameLst>
                                          <p:attrName>ppt_x</p:attrName>
                                        </p:attrNameLst>
                                      </p:cBhvr>
                                      <p:tavLst>
                                        <p:tav tm="0">
                                          <p:val>
                                            <p:strVal val="#ppt_x"/>
                                          </p:val>
                                        </p:tav>
                                        <p:tav tm="100000">
                                          <p:val>
                                            <p:strVal val="#ppt_x"/>
                                          </p:val>
                                        </p:tav>
                                      </p:tavLst>
                                    </p:anim>
                                    <p:anim calcmode="lin" valueType="num">
                                      <p:cBhvr additive="base">
                                        <p:cTn id="100" dur="500" fill="hold"/>
                                        <p:tgtEl>
                                          <p:spTgt spid="3100"/>
                                        </p:tgtEl>
                                        <p:attrNameLst>
                                          <p:attrName>ppt_y</p:attrName>
                                        </p:attrNameLst>
                                      </p:cBhvr>
                                      <p:tavLst>
                                        <p:tav tm="0">
                                          <p:val>
                                            <p:strVal val="0-#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fill="hold"/>
                                        <p:tgtEl>
                                          <p:spTgt spid="24"/>
                                        </p:tgtEl>
                                        <p:attrNameLst>
                                          <p:attrName>ppt_x</p:attrName>
                                        </p:attrNameLst>
                                      </p:cBhvr>
                                      <p:tavLst>
                                        <p:tav tm="0">
                                          <p:val>
                                            <p:strVal val="#ppt_x"/>
                                          </p:val>
                                        </p:tav>
                                        <p:tav tm="100000">
                                          <p:val>
                                            <p:strVal val="#ppt_x"/>
                                          </p:val>
                                        </p:tav>
                                      </p:tavLst>
                                    </p:anim>
                                    <p:anim calcmode="lin" valueType="num">
                                      <p:cBhvr additive="base">
                                        <p:cTn id="104" dur="500" fill="hold"/>
                                        <p:tgtEl>
                                          <p:spTgt spid="24"/>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200"/>
                                  </p:stCondLst>
                                  <p:childTnLst>
                                    <p:set>
                                      <p:cBhvr>
                                        <p:cTn id="106" dur="1" fill="hold">
                                          <p:stCondLst>
                                            <p:cond delay="0"/>
                                          </p:stCondLst>
                                        </p:cTn>
                                        <p:tgtEl>
                                          <p:spTgt spid="29"/>
                                        </p:tgtEl>
                                        <p:attrNameLst>
                                          <p:attrName>style.visibility</p:attrName>
                                        </p:attrNameLst>
                                      </p:cBhvr>
                                      <p:to>
                                        <p:strVal val="visible"/>
                                      </p:to>
                                    </p:set>
                                    <p:anim calcmode="lin" valueType="num">
                                      <p:cBhvr additive="base">
                                        <p:cTn id="107" dur="500" fill="hold"/>
                                        <p:tgtEl>
                                          <p:spTgt spid="29"/>
                                        </p:tgtEl>
                                        <p:attrNameLst>
                                          <p:attrName>ppt_x</p:attrName>
                                        </p:attrNameLst>
                                      </p:cBhvr>
                                      <p:tavLst>
                                        <p:tav tm="0">
                                          <p:val>
                                            <p:strVal val="#ppt_x"/>
                                          </p:val>
                                        </p:tav>
                                        <p:tav tm="100000">
                                          <p:val>
                                            <p:strVal val="#ppt_x"/>
                                          </p:val>
                                        </p:tav>
                                      </p:tavLst>
                                    </p:anim>
                                    <p:anim calcmode="lin" valueType="num">
                                      <p:cBhvr additive="base">
                                        <p:cTn id="108" dur="500" fill="hold"/>
                                        <p:tgtEl>
                                          <p:spTgt spid="29"/>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cBhvr additive="base">
                                        <p:cTn id="111" dur="500" fill="hold"/>
                                        <p:tgtEl>
                                          <p:spTgt spid="31"/>
                                        </p:tgtEl>
                                        <p:attrNameLst>
                                          <p:attrName>ppt_x</p:attrName>
                                        </p:attrNameLst>
                                      </p:cBhvr>
                                      <p:tavLst>
                                        <p:tav tm="0">
                                          <p:val>
                                            <p:strVal val="#ppt_x"/>
                                          </p:val>
                                        </p:tav>
                                        <p:tav tm="100000">
                                          <p:val>
                                            <p:strVal val="#ppt_x"/>
                                          </p:val>
                                        </p:tav>
                                      </p:tavLst>
                                    </p:anim>
                                    <p:anim calcmode="lin" valueType="num">
                                      <p:cBhvr additive="base">
                                        <p:cTn id="112" dur="500" fill="hold"/>
                                        <p:tgtEl>
                                          <p:spTgt spid="31"/>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200"/>
                                  </p:stCondLst>
                                  <p:childTnLst>
                                    <p:set>
                                      <p:cBhvr>
                                        <p:cTn id="114" dur="1" fill="hold">
                                          <p:stCondLst>
                                            <p:cond delay="0"/>
                                          </p:stCondLst>
                                        </p:cTn>
                                        <p:tgtEl>
                                          <p:spTgt spid="27"/>
                                        </p:tgtEl>
                                        <p:attrNameLst>
                                          <p:attrName>style.visibility</p:attrName>
                                        </p:attrNameLst>
                                      </p:cBhvr>
                                      <p:to>
                                        <p:strVal val="visible"/>
                                      </p:to>
                                    </p:set>
                                    <p:anim calcmode="lin" valueType="num">
                                      <p:cBhvr additive="base">
                                        <p:cTn id="115" dur="500" fill="hold"/>
                                        <p:tgtEl>
                                          <p:spTgt spid="27"/>
                                        </p:tgtEl>
                                        <p:attrNameLst>
                                          <p:attrName>ppt_x</p:attrName>
                                        </p:attrNameLst>
                                      </p:cBhvr>
                                      <p:tavLst>
                                        <p:tav tm="0">
                                          <p:val>
                                            <p:strVal val="#ppt_x"/>
                                          </p:val>
                                        </p:tav>
                                        <p:tav tm="100000">
                                          <p:val>
                                            <p:strVal val="#ppt_x"/>
                                          </p:val>
                                        </p:tav>
                                      </p:tavLst>
                                    </p:anim>
                                    <p:anim calcmode="lin" valueType="num">
                                      <p:cBhvr additive="base">
                                        <p:cTn id="116" dur="500" fill="hold"/>
                                        <p:tgtEl>
                                          <p:spTgt spid="27"/>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048"/>
                                        </p:tgtEl>
                                        <p:attrNameLst>
                                          <p:attrName>style.visibility</p:attrName>
                                        </p:attrNameLst>
                                      </p:cBhvr>
                                      <p:to>
                                        <p:strVal val="visible"/>
                                      </p:to>
                                    </p:set>
                                    <p:anim calcmode="lin" valueType="num">
                                      <p:cBhvr additive="base">
                                        <p:cTn id="119" dur="500" fill="hold"/>
                                        <p:tgtEl>
                                          <p:spTgt spid="2048"/>
                                        </p:tgtEl>
                                        <p:attrNameLst>
                                          <p:attrName>ppt_x</p:attrName>
                                        </p:attrNameLst>
                                      </p:cBhvr>
                                      <p:tavLst>
                                        <p:tav tm="0">
                                          <p:val>
                                            <p:strVal val="#ppt_x"/>
                                          </p:val>
                                        </p:tav>
                                        <p:tav tm="100000">
                                          <p:val>
                                            <p:strVal val="#ppt_x"/>
                                          </p:val>
                                        </p:tav>
                                      </p:tavLst>
                                    </p:anim>
                                    <p:anim calcmode="lin" valueType="num">
                                      <p:cBhvr additive="base">
                                        <p:cTn id="120" dur="500" fill="hold"/>
                                        <p:tgtEl>
                                          <p:spTgt spid="204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500"/>
                                  </p:stCondLst>
                                  <p:childTnLst>
                                    <p:set>
                                      <p:cBhvr>
                                        <p:cTn id="122" dur="1" fill="hold">
                                          <p:stCondLst>
                                            <p:cond delay="0"/>
                                          </p:stCondLst>
                                        </p:cTn>
                                        <p:tgtEl>
                                          <p:spTgt spid="2053"/>
                                        </p:tgtEl>
                                        <p:attrNameLst>
                                          <p:attrName>style.visibility</p:attrName>
                                        </p:attrNameLst>
                                      </p:cBhvr>
                                      <p:to>
                                        <p:strVal val="visible"/>
                                      </p:to>
                                    </p:set>
                                    <p:anim calcmode="lin" valueType="num">
                                      <p:cBhvr additive="base">
                                        <p:cTn id="123" dur="500" fill="hold"/>
                                        <p:tgtEl>
                                          <p:spTgt spid="2053"/>
                                        </p:tgtEl>
                                        <p:attrNameLst>
                                          <p:attrName>ppt_x</p:attrName>
                                        </p:attrNameLst>
                                      </p:cBhvr>
                                      <p:tavLst>
                                        <p:tav tm="0">
                                          <p:val>
                                            <p:strVal val="#ppt_x"/>
                                          </p:val>
                                        </p:tav>
                                        <p:tav tm="100000">
                                          <p:val>
                                            <p:strVal val="#ppt_x"/>
                                          </p:val>
                                        </p:tav>
                                      </p:tavLst>
                                    </p:anim>
                                    <p:anim calcmode="lin" valueType="num">
                                      <p:cBhvr additive="base">
                                        <p:cTn id="124" dur="500" fill="hold"/>
                                        <p:tgtEl>
                                          <p:spTgt spid="2053"/>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2060"/>
                                        </p:tgtEl>
                                        <p:attrNameLst>
                                          <p:attrName>style.visibility</p:attrName>
                                        </p:attrNameLst>
                                      </p:cBhvr>
                                      <p:to>
                                        <p:strVal val="visible"/>
                                      </p:to>
                                    </p:set>
                                    <p:anim calcmode="lin" valueType="num">
                                      <p:cBhvr additive="base">
                                        <p:cTn id="127" dur="500" fill="hold"/>
                                        <p:tgtEl>
                                          <p:spTgt spid="2060"/>
                                        </p:tgtEl>
                                        <p:attrNameLst>
                                          <p:attrName>ppt_x</p:attrName>
                                        </p:attrNameLst>
                                      </p:cBhvr>
                                      <p:tavLst>
                                        <p:tav tm="0">
                                          <p:val>
                                            <p:strVal val="#ppt_x"/>
                                          </p:val>
                                        </p:tav>
                                        <p:tav tm="100000">
                                          <p:val>
                                            <p:strVal val="#ppt_x"/>
                                          </p:val>
                                        </p:tav>
                                      </p:tavLst>
                                    </p:anim>
                                    <p:anim calcmode="lin" valueType="num">
                                      <p:cBhvr additive="base">
                                        <p:cTn id="128" dur="500" fill="hold"/>
                                        <p:tgtEl>
                                          <p:spTgt spid="2060"/>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2051"/>
                                        </p:tgtEl>
                                        <p:attrNameLst>
                                          <p:attrName>style.visibility</p:attrName>
                                        </p:attrNameLst>
                                      </p:cBhvr>
                                      <p:to>
                                        <p:strVal val="visible"/>
                                      </p:to>
                                    </p:set>
                                    <p:anim calcmode="lin" valueType="num">
                                      <p:cBhvr additive="base">
                                        <p:cTn id="131" dur="500" fill="hold"/>
                                        <p:tgtEl>
                                          <p:spTgt spid="2051"/>
                                        </p:tgtEl>
                                        <p:attrNameLst>
                                          <p:attrName>ppt_x</p:attrName>
                                        </p:attrNameLst>
                                      </p:cBhvr>
                                      <p:tavLst>
                                        <p:tav tm="0">
                                          <p:val>
                                            <p:strVal val="#ppt_x"/>
                                          </p:val>
                                        </p:tav>
                                        <p:tav tm="100000">
                                          <p:val>
                                            <p:strVal val="#ppt_x"/>
                                          </p:val>
                                        </p:tav>
                                      </p:tavLst>
                                    </p:anim>
                                    <p:anim calcmode="lin" valueType="num">
                                      <p:cBhvr additive="base">
                                        <p:cTn id="132" dur="500" fill="hold"/>
                                        <p:tgtEl>
                                          <p:spTgt spid="2051"/>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200"/>
                                  </p:stCondLst>
                                  <p:childTnLst>
                                    <p:set>
                                      <p:cBhvr>
                                        <p:cTn id="134" dur="1" fill="hold">
                                          <p:stCondLst>
                                            <p:cond delay="0"/>
                                          </p:stCondLst>
                                        </p:cTn>
                                        <p:tgtEl>
                                          <p:spTgt spid="2062"/>
                                        </p:tgtEl>
                                        <p:attrNameLst>
                                          <p:attrName>style.visibility</p:attrName>
                                        </p:attrNameLst>
                                      </p:cBhvr>
                                      <p:to>
                                        <p:strVal val="visible"/>
                                      </p:to>
                                    </p:set>
                                    <p:anim calcmode="lin" valueType="num">
                                      <p:cBhvr additive="base">
                                        <p:cTn id="135" dur="500" fill="hold"/>
                                        <p:tgtEl>
                                          <p:spTgt spid="2062"/>
                                        </p:tgtEl>
                                        <p:attrNameLst>
                                          <p:attrName>ppt_x</p:attrName>
                                        </p:attrNameLst>
                                      </p:cBhvr>
                                      <p:tavLst>
                                        <p:tav tm="0">
                                          <p:val>
                                            <p:strVal val="#ppt_x"/>
                                          </p:val>
                                        </p:tav>
                                        <p:tav tm="100000">
                                          <p:val>
                                            <p:strVal val="#ppt_x"/>
                                          </p:val>
                                        </p:tav>
                                      </p:tavLst>
                                    </p:anim>
                                    <p:anim calcmode="lin" valueType="num">
                                      <p:cBhvr additive="base">
                                        <p:cTn id="136" dur="500" fill="hold"/>
                                        <p:tgtEl>
                                          <p:spTgt spid="2062"/>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200"/>
                                  </p:stCondLst>
                                  <p:childTnLst>
                                    <p:set>
                                      <p:cBhvr>
                                        <p:cTn id="138" dur="1" fill="hold">
                                          <p:stCondLst>
                                            <p:cond delay="0"/>
                                          </p:stCondLst>
                                        </p:cTn>
                                        <p:tgtEl>
                                          <p:spTgt spid="2068"/>
                                        </p:tgtEl>
                                        <p:attrNameLst>
                                          <p:attrName>style.visibility</p:attrName>
                                        </p:attrNameLst>
                                      </p:cBhvr>
                                      <p:to>
                                        <p:strVal val="visible"/>
                                      </p:to>
                                    </p:set>
                                    <p:anim calcmode="lin" valueType="num">
                                      <p:cBhvr additive="base">
                                        <p:cTn id="139" dur="500" fill="hold"/>
                                        <p:tgtEl>
                                          <p:spTgt spid="2068"/>
                                        </p:tgtEl>
                                        <p:attrNameLst>
                                          <p:attrName>ppt_x</p:attrName>
                                        </p:attrNameLst>
                                      </p:cBhvr>
                                      <p:tavLst>
                                        <p:tav tm="0">
                                          <p:val>
                                            <p:strVal val="#ppt_x"/>
                                          </p:val>
                                        </p:tav>
                                        <p:tav tm="100000">
                                          <p:val>
                                            <p:strVal val="#ppt_x"/>
                                          </p:val>
                                        </p:tav>
                                      </p:tavLst>
                                    </p:anim>
                                    <p:anim calcmode="lin" valueType="num">
                                      <p:cBhvr additive="base">
                                        <p:cTn id="140" dur="500" fill="hold"/>
                                        <p:tgtEl>
                                          <p:spTgt spid="2068"/>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100"/>
                                  </p:stCondLst>
                                  <p:childTnLst>
                                    <p:set>
                                      <p:cBhvr>
                                        <p:cTn id="142" dur="1" fill="hold">
                                          <p:stCondLst>
                                            <p:cond delay="0"/>
                                          </p:stCondLst>
                                        </p:cTn>
                                        <p:tgtEl>
                                          <p:spTgt spid="2069"/>
                                        </p:tgtEl>
                                        <p:attrNameLst>
                                          <p:attrName>style.visibility</p:attrName>
                                        </p:attrNameLst>
                                      </p:cBhvr>
                                      <p:to>
                                        <p:strVal val="visible"/>
                                      </p:to>
                                    </p:set>
                                    <p:anim calcmode="lin" valueType="num">
                                      <p:cBhvr additive="base">
                                        <p:cTn id="143" dur="500" fill="hold"/>
                                        <p:tgtEl>
                                          <p:spTgt spid="2069"/>
                                        </p:tgtEl>
                                        <p:attrNameLst>
                                          <p:attrName>ppt_x</p:attrName>
                                        </p:attrNameLst>
                                      </p:cBhvr>
                                      <p:tavLst>
                                        <p:tav tm="0">
                                          <p:val>
                                            <p:strVal val="#ppt_x"/>
                                          </p:val>
                                        </p:tav>
                                        <p:tav tm="100000">
                                          <p:val>
                                            <p:strVal val="#ppt_x"/>
                                          </p:val>
                                        </p:tav>
                                      </p:tavLst>
                                    </p:anim>
                                    <p:anim calcmode="lin" valueType="num">
                                      <p:cBhvr additive="base">
                                        <p:cTn id="144" dur="500" fill="hold"/>
                                        <p:tgtEl>
                                          <p:spTgt spid="2069"/>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100"/>
                                  </p:stCondLst>
                                  <p:childTnLst>
                                    <p:set>
                                      <p:cBhvr>
                                        <p:cTn id="146" dur="1" fill="hold">
                                          <p:stCondLst>
                                            <p:cond delay="0"/>
                                          </p:stCondLst>
                                        </p:cTn>
                                        <p:tgtEl>
                                          <p:spTgt spid="2065"/>
                                        </p:tgtEl>
                                        <p:attrNameLst>
                                          <p:attrName>style.visibility</p:attrName>
                                        </p:attrNameLst>
                                      </p:cBhvr>
                                      <p:to>
                                        <p:strVal val="visible"/>
                                      </p:to>
                                    </p:set>
                                    <p:anim calcmode="lin" valueType="num">
                                      <p:cBhvr additive="base">
                                        <p:cTn id="147" dur="500" fill="hold"/>
                                        <p:tgtEl>
                                          <p:spTgt spid="2065"/>
                                        </p:tgtEl>
                                        <p:attrNameLst>
                                          <p:attrName>ppt_x</p:attrName>
                                        </p:attrNameLst>
                                      </p:cBhvr>
                                      <p:tavLst>
                                        <p:tav tm="0">
                                          <p:val>
                                            <p:strVal val="#ppt_x"/>
                                          </p:val>
                                        </p:tav>
                                        <p:tav tm="100000">
                                          <p:val>
                                            <p:strVal val="#ppt_x"/>
                                          </p:val>
                                        </p:tav>
                                      </p:tavLst>
                                    </p:anim>
                                    <p:anim calcmode="lin" valueType="num">
                                      <p:cBhvr additive="base">
                                        <p:cTn id="148" dur="500" fill="hold"/>
                                        <p:tgtEl>
                                          <p:spTgt spid="2065"/>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2070"/>
                                        </p:tgtEl>
                                        <p:attrNameLst>
                                          <p:attrName>style.visibility</p:attrName>
                                        </p:attrNameLst>
                                      </p:cBhvr>
                                      <p:to>
                                        <p:strVal val="visible"/>
                                      </p:to>
                                    </p:set>
                                    <p:anim calcmode="lin" valueType="num">
                                      <p:cBhvr additive="base">
                                        <p:cTn id="151" dur="500" fill="hold"/>
                                        <p:tgtEl>
                                          <p:spTgt spid="2070"/>
                                        </p:tgtEl>
                                        <p:attrNameLst>
                                          <p:attrName>ppt_x</p:attrName>
                                        </p:attrNameLst>
                                      </p:cBhvr>
                                      <p:tavLst>
                                        <p:tav tm="0">
                                          <p:val>
                                            <p:strVal val="#ppt_x"/>
                                          </p:val>
                                        </p:tav>
                                        <p:tav tm="100000">
                                          <p:val>
                                            <p:strVal val="#ppt_x"/>
                                          </p:val>
                                        </p:tav>
                                      </p:tavLst>
                                    </p:anim>
                                    <p:anim calcmode="lin" valueType="num">
                                      <p:cBhvr additive="base">
                                        <p:cTn id="152" dur="500" fill="hold"/>
                                        <p:tgtEl>
                                          <p:spTgt spid="2070"/>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200"/>
                                  </p:stCondLst>
                                  <p:childTnLst>
                                    <p:set>
                                      <p:cBhvr>
                                        <p:cTn id="154" dur="1" fill="hold">
                                          <p:stCondLst>
                                            <p:cond delay="0"/>
                                          </p:stCondLst>
                                        </p:cTn>
                                        <p:tgtEl>
                                          <p:spTgt spid="2075"/>
                                        </p:tgtEl>
                                        <p:attrNameLst>
                                          <p:attrName>style.visibility</p:attrName>
                                        </p:attrNameLst>
                                      </p:cBhvr>
                                      <p:to>
                                        <p:strVal val="visible"/>
                                      </p:to>
                                    </p:set>
                                    <p:anim calcmode="lin" valueType="num">
                                      <p:cBhvr additive="base">
                                        <p:cTn id="155" dur="500" fill="hold"/>
                                        <p:tgtEl>
                                          <p:spTgt spid="2075"/>
                                        </p:tgtEl>
                                        <p:attrNameLst>
                                          <p:attrName>ppt_x</p:attrName>
                                        </p:attrNameLst>
                                      </p:cBhvr>
                                      <p:tavLst>
                                        <p:tav tm="0">
                                          <p:val>
                                            <p:strVal val="#ppt_x"/>
                                          </p:val>
                                        </p:tav>
                                        <p:tav tm="100000">
                                          <p:val>
                                            <p:strVal val="#ppt_x"/>
                                          </p:val>
                                        </p:tav>
                                      </p:tavLst>
                                    </p:anim>
                                    <p:anim calcmode="lin" valueType="num">
                                      <p:cBhvr additive="base">
                                        <p:cTn id="156" dur="500" fill="hold"/>
                                        <p:tgtEl>
                                          <p:spTgt spid="2075"/>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100"/>
                                  </p:stCondLst>
                                  <p:childTnLst>
                                    <p:set>
                                      <p:cBhvr>
                                        <p:cTn id="158" dur="1" fill="hold">
                                          <p:stCondLst>
                                            <p:cond delay="0"/>
                                          </p:stCondLst>
                                        </p:cTn>
                                        <p:tgtEl>
                                          <p:spTgt spid="2076"/>
                                        </p:tgtEl>
                                        <p:attrNameLst>
                                          <p:attrName>style.visibility</p:attrName>
                                        </p:attrNameLst>
                                      </p:cBhvr>
                                      <p:to>
                                        <p:strVal val="visible"/>
                                      </p:to>
                                    </p:set>
                                    <p:anim calcmode="lin" valueType="num">
                                      <p:cBhvr additive="base">
                                        <p:cTn id="159" dur="500" fill="hold"/>
                                        <p:tgtEl>
                                          <p:spTgt spid="2076"/>
                                        </p:tgtEl>
                                        <p:attrNameLst>
                                          <p:attrName>ppt_x</p:attrName>
                                        </p:attrNameLst>
                                      </p:cBhvr>
                                      <p:tavLst>
                                        <p:tav tm="0">
                                          <p:val>
                                            <p:strVal val="#ppt_x"/>
                                          </p:val>
                                        </p:tav>
                                        <p:tav tm="100000">
                                          <p:val>
                                            <p:strVal val="#ppt_x"/>
                                          </p:val>
                                        </p:tav>
                                      </p:tavLst>
                                    </p:anim>
                                    <p:anim calcmode="lin" valueType="num">
                                      <p:cBhvr additive="base">
                                        <p:cTn id="160" dur="500" fill="hold"/>
                                        <p:tgtEl>
                                          <p:spTgt spid="2076"/>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2072"/>
                                        </p:tgtEl>
                                        <p:attrNameLst>
                                          <p:attrName>style.visibility</p:attrName>
                                        </p:attrNameLst>
                                      </p:cBhvr>
                                      <p:to>
                                        <p:strVal val="visible"/>
                                      </p:to>
                                    </p:set>
                                    <p:anim calcmode="lin" valueType="num">
                                      <p:cBhvr additive="base">
                                        <p:cTn id="163" dur="500" fill="hold"/>
                                        <p:tgtEl>
                                          <p:spTgt spid="2072"/>
                                        </p:tgtEl>
                                        <p:attrNameLst>
                                          <p:attrName>ppt_x</p:attrName>
                                        </p:attrNameLst>
                                      </p:cBhvr>
                                      <p:tavLst>
                                        <p:tav tm="0">
                                          <p:val>
                                            <p:strVal val="#ppt_x"/>
                                          </p:val>
                                        </p:tav>
                                        <p:tav tm="100000">
                                          <p:val>
                                            <p:strVal val="#ppt_x"/>
                                          </p:val>
                                        </p:tav>
                                      </p:tavLst>
                                    </p:anim>
                                    <p:anim calcmode="lin" valueType="num">
                                      <p:cBhvr additive="base">
                                        <p:cTn id="164" dur="500" fill="hold"/>
                                        <p:tgtEl>
                                          <p:spTgt spid="2072"/>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2078"/>
                                        </p:tgtEl>
                                        <p:attrNameLst>
                                          <p:attrName>style.visibility</p:attrName>
                                        </p:attrNameLst>
                                      </p:cBhvr>
                                      <p:to>
                                        <p:strVal val="visible"/>
                                      </p:to>
                                    </p:set>
                                    <p:anim calcmode="lin" valueType="num">
                                      <p:cBhvr additive="base">
                                        <p:cTn id="167" dur="500" fill="hold"/>
                                        <p:tgtEl>
                                          <p:spTgt spid="2078"/>
                                        </p:tgtEl>
                                        <p:attrNameLst>
                                          <p:attrName>ppt_x</p:attrName>
                                        </p:attrNameLst>
                                      </p:cBhvr>
                                      <p:tavLst>
                                        <p:tav tm="0">
                                          <p:val>
                                            <p:strVal val="#ppt_x"/>
                                          </p:val>
                                        </p:tav>
                                        <p:tav tm="100000">
                                          <p:val>
                                            <p:strVal val="#ppt_x"/>
                                          </p:val>
                                        </p:tav>
                                      </p:tavLst>
                                    </p:anim>
                                    <p:anim calcmode="lin" valueType="num">
                                      <p:cBhvr additive="base">
                                        <p:cTn id="168" dur="500" fill="hold"/>
                                        <p:tgtEl>
                                          <p:spTgt spid="2078"/>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300"/>
                                  </p:stCondLst>
                                  <p:childTnLst>
                                    <p:set>
                                      <p:cBhvr>
                                        <p:cTn id="170" dur="1" fill="hold">
                                          <p:stCondLst>
                                            <p:cond delay="0"/>
                                          </p:stCondLst>
                                        </p:cTn>
                                        <p:tgtEl>
                                          <p:spTgt spid="3073"/>
                                        </p:tgtEl>
                                        <p:attrNameLst>
                                          <p:attrName>style.visibility</p:attrName>
                                        </p:attrNameLst>
                                      </p:cBhvr>
                                      <p:to>
                                        <p:strVal val="visible"/>
                                      </p:to>
                                    </p:set>
                                    <p:anim calcmode="lin" valueType="num">
                                      <p:cBhvr additive="base">
                                        <p:cTn id="171" dur="500" fill="hold"/>
                                        <p:tgtEl>
                                          <p:spTgt spid="3073"/>
                                        </p:tgtEl>
                                        <p:attrNameLst>
                                          <p:attrName>ppt_x</p:attrName>
                                        </p:attrNameLst>
                                      </p:cBhvr>
                                      <p:tavLst>
                                        <p:tav tm="0">
                                          <p:val>
                                            <p:strVal val="#ppt_x"/>
                                          </p:val>
                                        </p:tav>
                                        <p:tav tm="100000">
                                          <p:val>
                                            <p:strVal val="#ppt_x"/>
                                          </p:val>
                                        </p:tav>
                                      </p:tavLst>
                                    </p:anim>
                                    <p:anim calcmode="lin" valueType="num">
                                      <p:cBhvr additive="base">
                                        <p:cTn id="172" dur="500" fill="hold"/>
                                        <p:tgtEl>
                                          <p:spTgt spid="3073"/>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100"/>
                                  </p:stCondLst>
                                  <p:childTnLst>
                                    <p:set>
                                      <p:cBhvr>
                                        <p:cTn id="174" dur="1" fill="hold">
                                          <p:stCondLst>
                                            <p:cond delay="0"/>
                                          </p:stCondLst>
                                        </p:cTn>
                                        <p:tgtEl>
                                          <p:spTgt spid="3076"/>
                                        </p:tgtEl>
                                        <p:attrNameLst>
                                          <p:attrName>style.visibility</p:attrName>
                                        </p:attrNameLst>
                                      </p:cBhvr>
                                      <p:to>
                                        <p:strVal val="visible"/>
                                      </p:to>
                                    </p:set>
                                    <p:anim calcmode="lin" valueType="num">
                                      <p:cBhvr additive="base">
                                        <p:cTn id="175" dur="500" fill="hold"/>
                                        <p:tgtEl>
                                          <p:spTgt spid="3076"/>
                                        </p:tgtEl>
                                        <p:attrNameLst>
                                          <p:attrName>ppt_x</p:attrName>
                                        </p:attrNameLst>
                                      </p:cBhvr>
                                      <p:tavLst>
                                        <p:tav tm="0">
                                          <p:val>
                                            <p:strVal val="#ppt_x"/>
                                          </p:val>
                                        </p:tav>
                                        <p:tav tm="100000">
                                          <p:val>
                                            <p:strVal val="#ppt_x"/>
                                          </p:val>
                                        </p:tav>
                                      </p:tavLst>
                                    </p:anim>
                                    <p:anim calcmode="lin" valueType="num">
                                      <p:cBhvr additive="base">
                                        <p:cTn id="176" dur="500" fill="hold"/>
                                        <p:tgtEl>
                                          <p:spTgt spid="3076"/>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2079"/>
                                        </p:tgtEl>
                                        <p:attrNameLst>
                                          <p:attrName>style.visibility</p:attrName>
                                        </p:attrNameLst>
                                      </p:cBhvr>
                                      <p:to>
                                        <p:strVal val="visible"/>
                                      </p:to>
                                    </p:set>
                                    <p:anim calcmode="lin" valueType="num">
                                      <p:cBhvr additive="base">
                                        <p:cTn id="179" dur="500" fill="hold"/>
                                        <p:tgtEl>
                                          <p:spTgt spid="2079"/>
                                        </p:tgtEl>
                                        <p:attrNameLst>
                                          <p:attrName>ppt_x</p:attrName>
                                        </p:attrNameLst>
                                      </p:cBhvr>
                                      <p:tavLst>
                                        <p:tav tm="0">
                                          <p:val>
                                            <p:strVal val="#ppt_x"/>
                                          </p:val>
                                        </p:tav>
                                        <p:tav tm="100000">
                                          <p:val>
                                            <p:strVal val="#ppt_x"/>
                                          </p:val>
                                        </p:tav>
                                      </p:tavLst>
                                    </p:anim>
                                    <p:anim calcmode="lin" valueType="num">
                                      <p:cBhvr additive="base">
                                        <p:cTn id="180" dur="500" fill="hold"/>
                                        <p:tgtEl>
                                          <p:spTgt spid="2079"/>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200"/>
                                  </p:stCondLst>
                                  <p:childTnLst>
                                    <p:set>
                                      <p:cBhvr>
                                        <p:cTn id="182" dur="1" fill="hold">
                                          <p:stCondLst>
                                            <p:cond delay="0"/>
                                          </p:stCondLst>
                                        </p:cTn>
                                        <p:tgtEl>
                                          <p:spTgt spid="3101"/>
                                        </p:tgtEl>
                                        <p:attrNameLst>
                                          <p:attrName>style.visibility</p:attrName>
                                        </p:attrNameLst>
                                      </p:cBhvr>
                                      <p:to>
                                        <p:strVal val="visible"/>
                                      </p:to>
                                    </p:set>
                                    <p:anim calcmode="lin" valueType="num">
                                      <p:cBhvr additive="base">
                                        <p:cTn id="183" dur="500" fill="hold"/>
                                        <p:tgtEl>
                                          <p:spTgt spid="3101"/>
                                        </p:tgtEl>
                                        <p:attrNameLst>
                                          <p:attrName>ppt_x</p:attrName>
                                        </p:attrNameLst>
                                      </p:cBhvr>
                                      <p:tavLst>
                                        <p:tav tm="0">
                                          <p:val>
                                            <p:strVal val="#ppt_x"/>
                                          </p:val>
                                        </p:tav>
                                        <p:tav tm="100000">
                                          <p:val>
                                            <p:strVal val="#ppt_x"/>
                                          </p:val>
                                        </p:tav>
                                      </p:tavLst>
                                    </p:anim>
                                    <p:anim calcmode="lin" valueType="num">
                                      <p:cBhvr additive="base">
                                        <p:cTn id="184" dur="500" fill="hold"/>
                                        <p:tgtEl>
                                          <p:spTgt spid="3101"/>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100"/>
                                  </p:stCondLst>
                                  <p:childTnLst>
                                    <p:set>
                                      <p:cBhvr>
                                        <p:cTn id="186" dur="1" fill="hold">
                                          <p:stCondLst>
                                            <p:cond delay="0"/>
                                          </p:stCondLst>
                                        </p:cTn>
                                        <p:tgtEl>
                                          <p:spTgt spid="3079"/>
                                        </p:tgtEl>
                                        <p:attrNameLst>
                                          <p:attrName>style.visibility</p:attrName>
                                        </p:attrNameLst>
                                      </p:cBhvr>
                                      <p:to>
                                        <p:strVal val="visible"/>
                                      </p:to>
                                    </p:set>
                                    <p:anim calcmode="lin" valueType="num">
                                      <p:cBhvr additive="base">
                                        <p:cTn id="187" dur="500" fill="hold"/>
                                        <p:tgtEl>
                                          <p:spTgt spid="3079"/>
                                        </p:tgtEl>
                                        <p:attrNameLst>
                                          <p:attrName>ppt_x</p:attrName>
                                        </p:attrNameLst>
                                      </p:cBhvr>
                                      <p:tavLst>
                                        <p:tav tm="0">
                                          <p:val>
                                            <p:strVal val="#ppt_x"/>
                                          </p:val>
                                        </p:tav>
                                        <p:tav tm="100000">
                                          <p:val>
                                            <p:strVal val="#ppt_x"/>
                                          </p:val>
                                        </p:tav>
                                      </p:tavLst>
                                    </p:anim>
                                    <p:anim calcmode="lin" valueType="num">
                                      <p:cBhvr additive="base">
                                        <p:cTn id="188" dur="500" fill="hold"/>
                                        <p:tgtEl>
                                          <p:spTgt spid="3079"/>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3080"/>
                                        </p:tgtEl>
                                        <p:attrNameLst>
                                          <p:attrName>style.visibility</p:attrName>
                                        </p:attrNameLst>
                                      </p:cBhvr>
                                      <p:to>
                                        <p:strVal val="visible"/>
                                      </p:to>
                                    </p:set>
                                    <p:anim calcmode="lin" valueType="num">
                                      <p:cBhvr additive="base">
                                        <p:cTn id="191" dur="500" fill="hold"/>
                                        <p:tgtEl>
                                          <p:spTgt spid="3080"/>
                                        </p:tgtEl>
                                        <p:attrNameLst>
                                          <p:attrName>ppt_x</p:attrName>
                                        </p:attrNameLst>
                                      </p:cBhvr>
                                      <p:tavLst>
                                        <p:tav tm="0">
                                          <p:val>
                                            <p:strVal val="#ppt_x"/>
                                          </p:val>
                                        </p:tav>
                                        <p:tav tm="100000">
                                          <p:val>
                                            <p:strVal val="#ppt_x"/>
                                          </p:val>
                                        </p:tav>
                                      </p:tavLst>
                                    </p:anim>
                                    <p:anim calcmode="lin" valueType="num">
                                      <p:cBhvr additive="base">
                                        <p:cTn id="192" dur="500" fill="hold"/>
                                        <p:tgtEl>
                                          <p:spTgt spid="3080"/>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200"/>
                                  </p:stCondLst>
                                  <p:childTnLst>
                                    <p:set>
                                      <p:cBhvr>
                                        <p:cTn id="194" dur="1" fill="hold">
                                          <p:stCondLst>
                                            <p:cond delay="0"/>
                                          </p:stCondLst>
                                        </p:cTn>
                                        <p:tgtEl>
                                          <p:spTgt spid="3078"/>
                                        </p:tgtEl>
                                        <p:attrNameLst>
                                          <p:attrName>style.visibility</p:attrName>
                                        </p:attrNameLst>
                                      </p:cBhvr>
                                      <p:to>
                                        <p:strVal val="visible"/>
                                      </p:to>
                                    </p:set>
                                    <p:anim calcmode="lin" valueType="num">
                                      <p:cBhvr additive="base">
                                        <p:cTn id="195" dur="500" fill="hold"/>
                                        <p:tgtEl>
                                          <p:spTgt spid="3078"/>
                                        </p:tgtEl>
                                        <p:attrNameLst>
                                          <p:attrName>ppt_x</p:attrName>
                                        </p:attrNameLst>
                                      </p:cBhvr>
                                      <p:tavLst>
                                        <p:tav tm="0">
                                          <p:val>
                                            <p:strVal val="#ppt_x"/>
                                          </p:val>
                                        </p:tav>
                                        <p:tav tm="100000">
                                          <p:val>
                                            <p:strVal val="#ppt_x"/>
                                          </p:val>
                                        </p:tav>
                                      </p:tavLst>
                                    </p:anim>
                                    <p:anim calcmode="lin" valueType="num">
                                      <p:cBhvr additive="base">
                                        <p:cTn id="196" dur="500" fill="hold"/>
                                        <p:tgtEl>
                                          <p:spTgt spid="3078"/>
                                        </p:tgtEl>
                                        <p:attrNameLst>
                                          <p:attrName>ppt_y</p:attrName>
                                        </p:attrNameLst>
                                      </p:cBhvr>
                                      <p:tavLst>
                                        <p:tav tm="0">
                                          <p:val>
                                            <p:strVal val="1+#ppt_h/2"/>
                                          </p:val>
                                        </p:tav>
                                        <p:tav tm="100000">
                                          <p:val>
                                            <p:strVal val="#ppt_y"/>
                                          </p:val>
                                        </p:tav>
                                      </p:tavLst>
                                    </p:anim>
                                  </p:childTnLst>
                                </p:cTn>
                              </p:par>
                              <p:par>
                                <p:cTn id="197" presetID="2" presetClass="entr" presetSubtype="2" fill="hold" grpId="0" nodeType="withEffect">
                                  <p:stCondLst>
                                    <p:cond delay="0"/>
                                  </p:stCondLst>
                                  <p:childTnLst>
                                    <p:set>
                                      <p:cBhvr>
                                        <p:cTn id="198" dur="1" fill="hold">
                                          <p:stCondLst>
                                            <p:cond delay="0"/>
                                          </p:stCondLst>
                                        </p:cTn>
                                        <p:tgtEl>
                                          <p:spTgt spid="3082"/>
                                        </p:tgtEl>
                                        <p:attrNameLst>
                                          <p:attrName>style.visibility</p:attrName>
                                        </p:attrNameLst>
                                      </p:cBhvr>
                                      <p:to>
                                        <p:strVal val="visible"/>
                                      </p:to>
                                    </p:set>
                                    <p:anim calcmode="lin" valueType="num">
                                      <p:cBhvr additive="base">
                                        <p:cTn id="199" dur="500" fill="hold"/>
                                        <p:tgtEl>
                                          <p:spTgt spid="3082"/>
                                        </p:tgtEl>
                                        <p:attrNameLst>
                                          <p:attrName>ppt_x</p:attrName>
                                        </p:attrNameLst>
                                      </p:cBhvr>
                                      <p:tavLst>
                                        <p:tav tm="0">
                                          <p:val>
                                            <p:strVal val="1+#ppt_w/2"/>
                                          </p:val>
                                        </p:tav>
                                        <p:tav tm="100000">
                                          <p:val>
                                            <p:strVal val="#ppt_x"/>
                                          </p:val>
                                        </p:tav>
                                      </p:tavLst>
                                    </p:anim>
                                    <p:anim calcmode="lin" valueType="num">
                                      <p:cBhvr additive="base">
                                        <p:cTn id="200" dur="500" fill="hold"/>
                                        <p:tgtEl>
                                          <p:spTgt spid="3082"/>
                                        </p:tgtEl>
                                        <p:attrNameLst>
                                          <p:attrName>ppt_y</p:attrName>
                                        </p:attrNameLst>
                                      </p:cBhvr>
                                      <p:tavLst>
                                        <p:tav tm="0">
                                          <p:val>
                                            <p:strVal val="#ppt_y"/>
                                          </p:val>
                                        </p:tav>
                                        <p:tav tm="100000">
                                          <p:val>
                                            <p:strVal val="#ppt_y"/>
                                          </p:val>
                                        </p:tav>
                                      </p:tavLst>
                                    </p:anim>
                                  </p:childTnLst>
                                </p:cTn>
                              </p:par>
                              <p:par>
                                <p:cTn id="201" presetID="2" presetClass="entr" presetSubtype="2" fill="hold" grpId="0" nodeType="withEffect">
                                  <p:stCondLst>
                                    <p:cond delay="100"/>
                                  </p:stCondLst>
                                  <p:childTnLst>
                                    <p:set>
                                      <p:cBhvr>
                                        <p:cTn id="202" dur="1" fill="hold">
                                          <p:stCondLst>
                                            <p:cond delay="0"/>
                                          </p:stCondLst>
                                        </p:cTn>
                                        <p:tgtEl>
                                          <p:spTgt spid="3084"/>
                                        </p:tgtEl>
                                        <p:attrNameLst>
                                          <p:attrName>style.visibility</p:attrName>
                                        </p:attrNameLst>
                                      </p:cBhvr>
                                      <p:to>
                                        <p:strVal val="visible"/>
                                      </p:to>
                                    </p:set>
                                    <p:anim calcmode="lin" valueType="num">
                                      <p:cBhvr additive="base">
                                        <p:cTn id="203" dur="500" fill="hold"/>
                                        <p:tgtEl>
                                          <p:spTgt spid="3084"/>
                                        </p:tgtEl>
                                        <p:attrNameLst>
                                          <p:attrName>ppt_x</p:attrName>
                                        </p:attrNameLst>
                                      </p:cBhvr>
                                      <p:tavLst>
                                        <p:tav tm="0">
                                          <p:val>
                                            <p:strVal val="1+#ppt_w/2"/>
                                          </p:val>
                                        </p:tav>
                                        <p:tav tm="100000">
                                          <p:val>
                                            <p:strVal val="#ppt_x"/>
                                          </p:val>
                                        </p:tav>
                                      </p:tavLst>
                                    </p:anim>
                                    <p:anim calcmode="lin" valueType="num">
                                      <p:cBhvr additive="base">
                                        <p:cTn id="204" dur="500" fill="hold"/>
                                        <p:tgtEl>
                                          <p:spTgt spid="3084"/>
                                        </p:tgtEl>
                                        <p:attrNameLst>
                                          <p:attrName>ppt_y</p:attrName>
                                        </p:attrNameLst>
                                      </p:cBhvr>
                                      <p:tavLst>
                                        <p:tav tm="0">
                                          <p:val>
                                            <p:strVal val="#ppt_y"/>
                                          </p:val>
                                        </p:tav>
                                        <p:tav tm="100000">
                                          <p:val>
                                            <p:strVal val="#ppt_y"/>
                                          </p:val>
                                        </p:tav>
                                      </p:tavLst>
                                    </p:anim>
                                  </p:childTnLst>
                                </p:cTn>
                              </p:par>
                              <p:par>
                                <p:cTn id="205" presetID="2" presetClass="entr" presetSubtype="2" fill="hold" grpId="0" nodeType="withEffect">
                                  <p:stCondLst>
                                    <p:cond delay="200"/>
                                  </p:stCondLst>
                                  <p:childTnLst>
                                    <p:set>
                                      <p:cBhvr>
                                        <p:cTn id="206" dur="1" fill="hold">
                                          <p:stCondLst>
                                            <p:cond delay="0"/>
                                          </p:stCondLst>
                                        </p:cTn>
                                        <p:tgtEl>
                                          <p:spTgt spid="3085"/>
                                        </p:tgtEl>
                                        <p:attrNameLst>
                                          <p:attrName>style.visibility</p:attrName>
                                        </p:attrNameLst>
                                      </p:cBhvr>
                                      <p:to>
                                        <p:strVal val="visible"/>
                                      </p:to>
                                    </p:set>
                                    <p:anim calcmode="lin" valueType="num">
                                      <p:cBhvr additive="base">
                                        <p:cTn id="207" dur="500" fill="hold"/>
                                        <p:tgtEl>
                                          <p:spTgt spid="3085"/>
                                        </p:tgtEl>
                                        <p:attrNameLst>
                                          <p:attrName>ppt_x</p:attrName>
                                        </p:attrNameLst>
                                      </p:cBhvr>
                                      <p:tavLst>
                                        <p:tav tm="0">
                                          <p:val>
                                            <p:strVal val="1+#ppt_w/2"/>
                                          </p:val>
                                        </p:tav>
                                        <p:tav tm="100000">
                                          <p:val>
                                            <p:strVal val="#ppt_x"/>
                                          </p:val>
                                        </p:tav>
                                      </p:tavLst>
                                    </p:anim>
                                    <p:anim calcmode="lin" valueType="num">
                                      <p:cBhvr additive="base">
                                        <p:cTn id="208" dur="500" fill="hold"/>
                                        <p:tgtEl>
                                          <p:spTgt spid="3085"/>
                                        </p:tgtEl>
                                        <p:attrNameLst>
                                          <p:attrName>ppt_y</p:attrName>
                                        </p:attrNameLst>
                                      </p:cBhvr>
                                      <p:tavLst>
                                        <p:tav tm="0">
                                          <p:val>
                                            <p:strVal val="#ppt_y"/>
                                          </p:val>
                                        </p:tav>
                                        <p:tav tm="100000">
                                          <p:val>
                                            <p:strVal val="#ppt_y"/>
                                          </p:val>
                                        </p:tav>
                                      </p:tavLst>
                                    </p:anim>
                                  </p:childTnLst>
                                </p:cTn>
                              </p:par>
                              <p:par>
                                <p:cTn id="209" presetID="2" presetClass="entr" presetSubtype="2" fill="hold" grpId="0" nodeType="withEffect">
                                  <p:stCondLst>
                                    <p:cond delay="300"/>
                                  </p:stCondLst>
                                  <p:childTnLst>
                                    <p:set>
                                      <p:cBhvr>
                                        <p:cTn id="210" dur="1" fill="hold">
                                          <p:stCondLst>
                                            <p:cond delay="0"/>
                                          </p:stCondLst>
                                        </p:cTn>
                                        <p:tgtEl>
                                          <p:spTgt spid="3083"/>
                                        </p:tgtEl>
                                        <p:attrNameLst>
                                          <p:attrName>style.visibility</p:attrName>
                                        </p:attrNameLst>
                                      </p:cBhvr>
                                      <p:to>
                                        <p:strVal val="visible"/>
                                      </p:to>
                                    </p:set>
                                    <p:anim calcmode="lin" valueType="num">
                                      <p:cBhvr additive="base">
                                        <p:cTn id="211" dur="500" fill="hold"/>
                                        <p:tgtEl>
                                          <p:spTgt spid="3083"/>
                                        </p:tgtEl>
                                        <p:attrNameLst>
                                          <p:attrName>ppt_x</p:attrName>
                                        </p:attrNameLst>
                                      </p:cBhvr>
                                      <p:tavLst>
                                        <p:tav tm="0">
                                          <p:val>
                                            <p:strVal val="1+#ppt_w/2"/>
                                          </p:val>
                                        </p:tav>
                                        <p:tav tm="100000">
                                          <p:val>
                                            <p:strVal val="#ppt_x"/>
                                          </p:val>
                                        </p:tav>
                                      </p:tavLst>
                                    </p:anim>
                                    <p:anim calcmode="lin" valueType="num">
                                      <p:cBhvr additive="base">
                                        <p:cTn id="212" dur="500" fill="hold"/>
                                        <p:tgtEl>
                                          <p:spTgt spid="3083"/>
                                        </p:tgtEl>
                                        <p:attrNameLst>
                                          <p:attrName>ppt_y</p:attrName>
                                        </p:attrNameLst>
                                      </p:cBhvr>
                                      <p:tavLst>
                                        <p:tav tm="0">
                                          <p:val>
                                            <p:strVal val="#ppt_y"/>
                                          </p:val>
                                        </p:tav>
                                        <p:tav tm="100000">
                                          <p:val>
                                            <p:strVal val="#ppt_y"/>
                                          </p:val>
                                        </p:tav>
                                      </p:tavLst>
                                    </p:anim>
                                  </p:childTnLst>
                                </p:cTn>
                              </p:par>
                              <p:par>
                                <p:cTn id="213" presetID="2" presetClass="entr" presetSubtype="2" fill="hold" grpId="0" nodeType="withEffect">
                                  <p:stCondLst>
                                    <p:cond delay="400"/>
                                  </p:stCondLst>
                                  <p:childTnLst>
                                    <p:set>
                                      <p:cBhvr>
                                        <p:cTn id="214" dur="1" fill="hold">
                                          <p:stCondLst>
                                            <p:cond delay="0"/>
                                          </p:stCondLst>
                                        </p:cTn>
                                        <p:tgtEl>
                                          <p:spTgt spid="3086"/>
                                        </p:tgtEl>
                                        <p:attrNameLst>
                                          <p:attrName>style.visibility</p:attrName>
                                        </p:attrNameLst>
                                      </p:cBhvr>
                                      <p:to>
                                        <p:strVal val="visible"/>
                                      </p:to>
                                    </p:set>
                                    <p:anim calcmode="lin" valueType="num">
                                      <p:cBhvr additive="base">
                                        <p:cTn id="215" dur="500" fill="hold"/>
                                        <p:tgtEl>
                                          <p:spTgt spid="3086"/>
                                        </p:tgtEl>
                                        <p:attrNameLst>
                                          <p:attrName>ppt_x</p:attrName>
                                        </p:attrNameLst>
                                      </p:cBhvr>
                                      <p:tavLst>
                                        <p:tav tm="0">
                                          <p:val>
                                            <p:strVal val="1+#ppt_w/2"/>
                                          </p:val>
                                        </p:tav>
                                        <p:tav tm="100000">
                                          <p:val>
                                            <p:strVal val="#ppt_x"/>
                                          </p:val>
                                        </p:tav>
                                      </p:tavLst>
                                    </p:anim>
                                    <p:anim calcmode="lin" valueType="num">
                                      <p:cBhvr additive="base">
                                        <p:cTn id="216" dur="500" fill="hold"/>
                                        <p:tgtEl>
                                          <p:spTgt spid="3086"/>
                                        </p:tgtEl>
                                        <p:attrNameLst>
                                          <p:attrName>ppt_y</p:attrName>
                                        </p:attrNameLst>
                                      </p:cBhvr>
                                      <p:tavLst>
                                        <p:tav tm="0">
                                          <p:val>
                                            <p:strVal val="#ppt_y"/>
                                          </p:val>
                                        </p:tav>
                                        <p:tav tm="100000">
                                          <p:val>
                                            <p:strVal val="#ppt_y"/>
                                          </p:val>
                                        </p:tav>
                                      </p:tavLst>
                                    </p:anim>
                                  </p:childTnLst>
                                </p:cTn>
                              </p:par>
                              <p:par>
                                <p:cTn id="217" presetID="2" presetClass="entr" presetSubtype="2" fill="hold" grpId="0" nodeType="withEffect">
                                  <p:stCondLst>
                                    <p:cond delay="500"/>
                                  </p:stCondLst>
                                  <p:childTnLst>
                                    <p:set>
                                      <p:cBhvr>
                                        <p:cTn id="218" dur="1" fill="hold">
                                          <p:stCondLst>
                                            <p:cond delay="0"/>
                                          </p:stCondLst>
                                        </p:cTn>
                                        <p:tgtEl>
                                          <p:spTgt spid="3088"/>
                                        </p:tgtEl>
                                        <p:attrNameLst>
                                          <p:attrName>style.visibility</p:attrName>
                                        </p:attrNameLst>
                                      </p:cBhvr>
                                      <p:to>
                                        <p:strVal val="visible"/>
                                      </p:to>
                                    </p:set>
                                    <p:anim calcmode="lin" valueType="num">
                                      <p:cBhvr additive="base">
                                        <p:cTn id="219" dur="500" fill="hold"/>
                                        <p:tgtEl>
                                          <p:spTgt spid="3088"/>
                                        </p:tgtEl>
                                        <p:attrNameLst>
                                          <p:attrName>ppt_x</p:attrName>
                                        </p:attrNameLst>
                                      </p:cBhvr>
                                      <p:tavLst>
                                        <p:tav tm="0">
                                          <p:val>
                                            <p:strVal val="1+#ppt_w/2"/>
                                          </p:val>
                                        </p:tav>
                                        <p:tav tm="100000">
                                          <p:val>
                                            <p:strVal val="#ppt_x"/>
                                          </p:val>
                                        </p:tav>
                                      </p:tavLst>
                                    </p:anim>
                                    <p:anim calcmode="lin" valueType="num">
                                      <p:cBhvr additive="base">
                                        <p:cTn id="220" dur="500" fill="hold"/>
                                        <p:tgtEl>
                                          <p:spTgt spid="3088"/>
                                        </p:tgtEl>
                                        <p:attrNameLst>
                                          <p:attrName>ppt_y</p:attrName>
                                        </p:attrNameLst>
                                      </p:cBhvr>
                                      <p:tavLst>
                                        <p:tav tm="0">
                                          <p:val>
                                            <p:strVal val="#ppt_y"/>
                                          </p:val>
                                        </p:tav>
                                        <p:tav tm="100000">
                                          <p:val>
                                            <p:strVal val="#ppt_y"/>
                                          </p:val>
                                        </p:tav>
                                      </p:tavLst>
                                    </p:anim>
                                  </p:childTnLst>
                                </p:cTn>
                              </p:par>
                              <p:par>
                                <p:cTn id="221" presetID="2" presetClass="entr" presetSubtype="2" fill="hold" grpId="0" nodeType="withEffect">
                                  <p:stCondLst>
                                    <p:cond delay="600"/>
                                  </p:stCondLst>
                                  <p:childTnLst>
                                    <p:set>
                                      <p:cBhvr>
                                        <p:cTn id="222" dur="1" fill="hold">
                                          <p:stCondLst>
                                            <p:cond delay="0"/>
                                          </p:stCondLst>
                                        </p:cTn>
                                        <p:tgtEl>
                                          <p:spTgt spid="3089"/>
                                        </p:tgtEl>
                                        <p:attrNameLst>
                                          <p:attrName>style.visibility</p:attrName>
                                        </p:attrNameLst>
                                      </p:cBhvr>
                                      <p:to>
                                        <p:strVal val="visible"/>
                                      </p:to>
                                    </p:set>
                                    <p:anim calcmode="lin" valueType="num">
                                      <p:cBhvr additive="base">
                                        <p:cTn id="223" dur="500" fill="hold"/>
                                        <p:tgtEl>
                                          <p:spTgt spid="3089"/>
                                        </p:tgtEl>
                                        <p:attrNameLst>
                                          <p:attrName>ppt_x</p:attrName>
                                        </p:attrNameLst>
                                      </p:cBhvr>
                                      <p:tavLst>
                                        <p:tav tm="0">
                                          <p:val>
                                            <p:strVal val="1+#ppt_w/2"/>
                                          </p:val>
                                        </p:tav>
                                        <p:tav tm="100000">
                                          <p:val>
                                            <p:strVal val="#ppt_x"/>
                                          </p:val>
                                        </p:tav>
                                      </p:tavLst>
                                    </p:anim>
                                    <p:anim calcmode="lin" valueType="num">
                                      <p:cBhvr additive="base">
                                        <p:cTn id="224" dur="500" fill="hold"/>
                                        <p:tgtEl>
                                          <p:spTgt spid="3089"/>
                                        </p:tgtEl>
                                        <p:attrNameLst>
                                          <p:attrName>ppt_y</p:attrName>
                                        </p:attrNameLst>
                                      </p:cBhvr>
                                      <p:tavLst>
                                        <p:tav tm="0">
                                          <p:val>
                                            <p:strVal val="#ppt_y"/>
                                          </p:val>
                                        </p:tav>
                                        <p:tav tm="100000">
                                          <p:val>
                                            <p:strVal val="#ppt_y"/>
                                          </p:val>
                                        </p:tav>
                                      </p:tavLst>
                                    </p:anim>
                                  </p:childTnLst>
                                </p:cTn>
                              </p:par>
                              <p:par>
                                <p:cTn id="225" presetID="2" presetClass="entr" presetSubtype="2" fill="hold" grpId="0" nodeType="withEffect">
                                  <p:stCondLst>
                                    <p:cond delay="700"/>
                                  </p:stCondLst>
                                  <p:childTnLst>
                                    <p:set>
                                      <p:cBhvr>
                                        <p:cTn id="226" dur="1" fill="hold">
                                          <p:stCondLst>
                                            <p:cond delay="0"/>
                                          </p:stCondLst>
                                        </p:cTn>
                                        <p:tgtEl>
                                          <p:spTgt spid="3087"/>
                                        </p:tgtEl>
                                        <p:attrNameLst>
                                          <p:attrName>style.visibility</p:attrName>
                                        </p:attrNameLst>
                                      </p:cBhvr>
                                      <p:to>
                                        <p:strVal val="visible"/>
                                      </p:to>
                                    </p:set>
                                    <p:anim calcmode="lin" valueType="num">
                                      <p:cBhvr additive="base">
                                        <p:cTn id="227" dur="500" fill="hold"/>
                                        <p:tgtEl>
                                          <p:spTgt spid="3087"/>
                                        </p:tgtEl>
                                        <p:attrNameLst>
                                          <p:attrName>ppt_x</p:attrName>
                                        </p:attrNameLst>
                                      </p:cBhvr>
                                      <p:tavLst>
                                        <p:tav tm="0">
                                          <p:val>
                                            <p:strVal val="1+#ppt_w/2"/>
                                          </p:val>
                                        </p:tav>
                                        <p:tav tm="100000">
                                          <p:val>
                                            <p:strVal val="#ppt_x"/>
                                          </p:val>
                                        </p:tav>
                                      </p:tavLst>
                                    </p:anim>
                                    <p:anim calcmode="lin" valueType="num">
                                      <p:cBhvr additive="base">
                                        <p:cTn id="228" dur="500" fill="hold"/>
                                        <p:tgtEl>
                                          <p:spTgt spid="3087"/>
                                        </p:tgtEl>
                                        <p:attrNameLst>
                                          <p:attrName>ppt_y</p:attrName>
                                        </p:attrNameLst>
                                      </p:cBhvr>
                                      <p:tavLst>
                                        <p:tav tm="0">
                                          <p:val>
                                            <p:strVal val="#ppt_y"/>
                                          </p:val>
                                        </p:tav>
                                        <p:tav tm="100000">
                                          <p:val>
                                            <p:strVal val="#ppt_y"/>
                                          </p:val>
                                        </p:tav>
                                      </p:tavLst>
                                    </p:anim>
                                  </p:childTnLst>
                                </p:cTn>
                              </p:par>
                              <p:par>
                                <p:cTn id="229" presetID="2" presetClass="entr" presetSubtype="2" fill="hold" grpId="0" nodeType="withEffect">
                                  <p:stCondLst>
                                    <p:cond delay="800"/>
                                  </p:stCondLst>
                                  <p:childTnLst>
                                    <p:set>
                                      <p:cBhvr>
                                        <p:cTn id="230" dur="1" fill="hold">
                                          <p:stCondLst>
                                            <p:cond delay="0"/>
                                          </p:stCondLst>
                                        </p:cTn>
                                        <p:tgtEl>
                                          <p:spTgt spid="3090"/>
                                        </p:tgtEl>
                                        <p:attrNameLst>
                                          <p:attrName>style.visibility</p:attrName>
                                        </p:attrNameLst>
                                      </p:cBhvr>
                                      <p:to>
                                        <p:strVal val="visible"/>
                                      </p:to>
                                    </p:set>
                                    <p:anim calcmode="lin" valueType="num">
                                      <p:cBhvr additive="base">
                                        <p:cTn id="231" dur="500" fill="hold"/>
                                        <p:tgtEl>
                                          <p:spTgt spid="3090"/>
                                        </p:tgtEl>
                                        <p:attrNameLst>
                                          <p:attrName>ppt_x</p:attrName>
                                        </p:attrNameLst>
                                      </p:cBhvr>
                                      <p:tavLst>
                                        <p:tav tm="0">
                                          <p:val>
                                            <p:strVal val="1+#ppt_w/2"/>
                                          </p:val>
                                        </p:tav>
                                        <p:tav tm="100000">
                                          <p:val>
                                            <p:strVal val="#ppt_x"/>
                                          </p:val>
                                        </p:tav>
                                      </p:tavLst>
                                    </p:anim>
                                    <p:anim calcmode="lin" valueType="num">
                                      <p:cBhvr additive="base">
                                        <p:cTn id="232" dur="500" fill="hold"/>
                                        <p:tgtEl>
                                          <p:spTgt spid="3090"/>
                                        </p:tgtEl>
                                        <p:attrNameLst>
                                          <p:attrName>ppt_y</p:attrName>
                                        </p:attrNameLst>
                                      </p:cBhvr>
                                      <p:tavLst>
                                        <p:tav tm="0">
                                          <p:val>
                                            <p:strVal val="#ppt_y"/>
                                          </p:val>
                                        </p:tav>
                                        <p:tav tm="100000">
                                          <p:val>
                                            <p:strVal val="#ppt_y"/>
                                          </p:val>
                                        </p:tav>
                                      </p:tavLst>
                                    </p:anim>
                                  </p:childTnLst>
                                </p:cTn>
                              </p:par>
                              <p:par>
                                <p:cTn id="233" presetID="2" presetClass="entr" presetSubtype="2" fill="hold" grpId="0" nodeType="withEffect">
                                  <p:stCondLst>
                                    <p:cond delay="900"/>
                                  </p:stCondLst>
                                  <p:childTnLst>
                                    <p:set>
                                      <p:cBhvr>
                                        <p:cTn id="234" dur="1" fill="hold">
                                          <p:stCondLst>
                                            <p:cond delay="0"/>
                                          </p:stCondLst>
                                        </p:cTn>
                                        <p:tgtEl>
                                          <p:spTgt spid="3092"/>
                                        </p:tgtEl>
                                        <p:attrNameLst>
                                          <p:attrName>style.visibility</p:attrName>
                                        </p:attrNameLst>
                                      </p:cBhvr>
                                      <p:to>
                                        <p:strVal val="visible"/>
                                      </p:to>
                                    </p:set>
                                    <p:anim calcmode="lin" valueType="num">
                                      <p:cBhvr additive="base">
                                        <p:cTn id="235" dur="500" fill="hold"/>
                                        <p:tgtEl>
                                          <p:spTgt spid="3092"/>
                                        </p:tgtEl>
                                        <p:attrNameLst>
                                          <p:attrName>ppt_x</p:attrName>
                                        </p:attrNameLst>
                                      </p:cBhvr>
                                      <p:tavLst>
                                        <p:tav tm="0">
                                          <p:val>
                                            <p:strVal val="1+#ppt_w/2"/>
                                          </p:val>
                                        </p:tav>
                                        <p:tav tm="100000">
                                          <p:val>
                                            <p:strVal val="#ppt_x"/>
                                          </p:val>
                                        </p:tav>
                                      </p:tavLst>
                                    </p:anim>
                                    <p:anim calcmode="lin" valueType="num">
                                      <p:cBhvr additive="base">
                                        <p:cTn id="236" dur="500" fill="hold"/>
                                        <p:tgtEl>
                                          <p:spTgt spid="3092"/>
                                        </p:tgtEl>
                                        <p:attrNameLst>
                                          <p:attrName>ppt_y</p:attrName>
                                        </p:attrNameLst>
                                      </p:cBhvr>
                                      <p:tavLst>
                                        <p:tav tm="0">
                                          <p:val>
                                            <p:strVal val="#ppt_y"/>
                                          </p:val>
                                        </p:tav>
                                        <p:tav tm="100000">
                                          <p:val>
                                            <p:strVal val="#ppt_y"/>
                                          </p:val>
                                        </p:tav>
                                      </p:tavLst>
                                    </p:anim>
                                  </p:childTnLst>
                                </p:cTn>
                              </p:par>
                              <p:par>
                                <p:cTn id="237" presetID="2" presetClass="entr" presetSubtype="2" fill="hold" grpId="0" nodeType="withEffect">
                                  <p:stCondLst>
                                    <p:cond delay="1000"/>
                                  </p:stCondLst>
                                  <p:childTnLst>
                                    <p:set>
                                      <p:cBhvr>
                                        <p:cTn id="238" dur="1" fill="hold">
                                          <p:stCondLst>
                                            <p:cond delay="0"/>
                                          </p:stCondLst>
                                        </p:cTn>
                                        <p:tgtEl>
                                          <p:spTgt spid="3093"/>
                                        </p:tgtEl>
                                        <p:attrNameLst>
                                          <p:attrName>style.visibility</p:attrName>
                                        </p:attrNameLst>
                                      </p:cBhvr>
                                      <p:to>
                                        <p:strVal val="visible"/>
                                      </p:to>
                                    </p:set>
                                    <p:anim calcmode="lin" valueType="num">
                                      <p:cBhvr additive="base">
                                        <p:cTn id="239" dur="500" fill="hold"/>
                                        <p:tgtEl>
                                          <p:spTgt spid="3093"/>
                                        </p:tgtEl>
                                        <p:attrNameLst>
                                          <p:attrName>ppt_x</p:attrName>
                                        </p:attrNameLst>
                                      </p:cBhvr>
                                      <p:tavLst>
                                        <p:tav tm="0">
                                          <p:val>
                                            <p:strVal val="1+#ppt_w/2"/>
                                          </p:val>
                                        </p:tav>
                                        <p:tav tm="100000">
                                          <p:val>
                                            <p:strVal val="#ppt_x"/>
                                          </p:val>
                                        </p:tav>
                                      </p:tavLst>
                                    </p:anim>
                                    <p:anim calcmode="lin" valueType="num">
                                      <p:cBhvr additive="base">
                                        <p:cTn id="240" dur="500" fill="hold"/>
                                        <p:tgtEl>
                                          <p:spTgt spid="3093"/>
                                        </p:tgtEl>
                                        <p:attrNameLst>
                                          <p:attrName>ppt_y</p:attrName>
                                        </p:attrNameLst>
                                      </p:cBhvr>
                                      <p:tavLst>
                                        <p:tav tm="0">
                                          <p:val>
                                            <p:strVal val="#ppt_y"/>
                                          </p:val>
                                        </p:tav>
                                        <p:tav tm="100000">
                                          <p:val>
                                            <p:strVal val="#ppt_y"/>
                                          </p:val>
                                        </p:tav>
                                      </p:tavLst>
                                    </p:anim>
                                  </p:childTnLst>
                                </p:cTn>
                              </p:par>
                              <p:par>
                                <p:cTn id="241" presetID="2" presetClass="entr" presetSubtype="2" fill="hold" grpId="0" nodeType="withEffect">
                                  <p:stCondLst>
                                    <p:cond delay="1100"/>
                                  </p:stCondLst>
                                  <p:childTnLst>
                                    <p:set>
                                      <p:cBhvr>
                                        <p:cTn id="242" dur="1" fill="hold">
                                          <p:stCondLst>
                                            <p:cond delay="0"/>
                                          </p:stCondLst>
                                        </p:cTn>
                                        <p:tgtEl>
                                          <p:spTgt spid="3091"/>
                                        </p:tgtEl>
                                        <p:attrNameLst>
                                          <p:attrName>style.visibility</p:attrName>
                                        </p:attrNameLst>
                                      </p:cBhvr>
                                      <p:to>
                                        <p:strVal val="visible"/>
                                      </p:to>
                                    </p:set>
                                    <p:anim calcmode="lin" valueType="num">
                                      <p:cBhvr additive="base">
                                        <p:cTn id="243" dur="500" fill="hold"/>
                                        <p:tgtEl>
                                          <p:spTgt spid="3091"/>
                                        </p:tgtEl>
                                        <p:attrNameLst>
                                          <p:attrName>ppt_x</p:attrName>
                                        </p:attrNameLst>
                                      </p:cBhvr>
                                      <p:tavLst>
                                        <p:tav tm="0">
                                          <p:val>
                                            <p:strVal val="1+#ppt_w/2"/>
                                          </p:val>
                                        </p:tav>
                                        <p:tav tm="100000">
                                          <p:val>
                                            <p:strVal val="#ppt_x"/>
                                          </p:val>
                                        </p:tav>
                                      </p:tavLst>
                                    </p:anim>
                                    <p:anim calcmode="lin" valueType="num">
                                      <p:cBhvr additive="base">
                                        <p:cTn id="244" dur="500" fill="hold"/>
                                        <p:tgtEl>
                                          <p:spTgt spid="3091"/>
                                        </p:tgtEl>
                                        <p:attrNameLst>
                                          <p:attrName>ppt_y</p:attrName>
                                        </p:attrNameLst>
                                      </p:cBhvr>
                                      <p:tavLst>
                                        <p:tav tm="0">
                                          <p:val>
                                            <p:strVal val="#ppt_y"/>
                                          </p:val>
                                        </p:tav>
                                        <p:tav tm="100000">
                                          <p:val>
                                            <p:strVal val="#ppt_y"/>
                                          </p:val>
                                        </p:tav>
                                      </p:tavLst>
                                    </p:anim>
                                  </p:childTnLst>
                                </p:cTn>
                              </p:par>
                              <p:par>
                                <p:cTn id="245" presetID="2" presetClass="entr" presetSubtype="2" fill="hold" grpId="0" nodeType="withEffect">
                                  <p:stCondLst>
                                    <p:cond delay="1200"/>
                                  </p:stCondLst>
                                  <p:childTnLst>
                                    <p:set>
                                      <p:cBhvr>
                                        <p:cTn id="246" dur="1" fill="hold">
                                          <p:stCondLst>
                                            <p:cond delay="0"/>
                                          </p:stCondLst>
                                        </p:cTn>
                                        <p:tgtEl>
                                          <p:spTgt spid="3094"/>
                                        </p:tgtEl>
                                        <p:attrNameLst>
                                          <p:attrName>style.visibility</p:attrName>
                                        </p:attrNameLst>
                                      </p:cBhvr>
                                      <p:to>
                                        <p:strVal val="visible"/>
                                      </p:to>
                                    </p:set>
                                    <p:anim calcmode="lin" valueType="num">
                                      <p:cBhvr additive="base">
                                        <p:cTn id="247" dur="500" fill="hold"/>
                                        <p:tgtEl>
                                          <p:spTgt spid="3094"/>
                                        </p:tgtEl>
                                        <p:attrNameLst>
                                          <p:attrName>ppt_x</p:attrName>
                                        </p:attrNameLst>
                                      </p:cBhvr>
                                      <p:tavLst>
                                        <p:tav tm="0">
                                          <p:val>
                                            <p:strVal val="1+#ppt_w/2"/>
                                          </p:val>
                                        </p:tav>
                                        <p:tav tm="100000">
                                          <p:val>
                                            <p:strVal val="#ppt_x"/>
                                          </p:val>
                                        </p:tav>
                                      </p:tavLst>
                                    </p:anim>
                                    <p:anim calcmode="lin" valueType="num">
                                      <p:cBhvr additive="base">
                                        <p:cTn id="248" dur="500" fill="hold"/>
                                        <p:tgtEl>
                                          <p:spTgt spid="3094"/>
                                        </p:tgtEl>
                                        <p:attrNameLst>
                                          <p:attrName>ppt_y</p:attrName>
                                        </p:attrNameLst>
                                      </p:cBhvr>
                                      <p:tavLst>
                                        <p:tav tm="0">
                                          <p:val>
                                            <p:strVal val="#ppt_y"/>
                                          </p:val>
                                        </p:tav>
                                        <p:tav tm="100000">
                                          <p:val>
                                            <p:strVal val="#ppt_y"/>
                                          </p:val>
                                        </p:tav>
                                      </p:tavLst>
                                    </p:anim>
                                  </p:childTnLst>
                                </p:cTn>
                              </p:par>
                              <p:par>
                                <p:cTn id="249" presetID="2" presetClass="entr" presetSubtype="2" fill="hold" grpId="0" nodeType="withEffect">
                                  <p:stCondLst>
                                    <p:cond delay="1300"/>
                                  </p:stCondLst>
                                  <p:childTnLst>
                                    <p:set>
                                      <p:cBhvr>
                                        <p:cTn id="250" dur="1" fill="hold">
                                          <p:stCondLst>
                                            <p:cond delay="0"/>
                                          </p:stCondLst>
                                        </p:cTn>
                                        <p:tgtEl>
                                          <p:spTgt spid="3095"/>
                                        </p:tgtEl>
                                        <p:attrNameLst>
                                          <p:attrName>style.visibility</p:attrName>
                                        </p:attrNameLst>
                                      </p:cBhvr>
                                      <p:to>
                                        <p:strVal val="visible"/>
                                      </p:to>
                                    </p:set>
                                    <p:anim calcmode="lin" valueType="num">
                                      <p:cBhvr additive="base">
                                        <p:cTn id="251" dur="500" fill="hold"/>
                                        <p:tgtEl>
                                          <p:spTgt spid="3095"/>
                                        </p:tgtEl>
                                        <p:attrNameLst>
                                          <p:attrName>ppt_x</p:attrName>
                                        </p:attrNameLst>
                                      </p:cBhvr>
                                      <p:tavLst>
                                        <p:tav tm="0">
                                          <p:val>
                                            <p:strVal val="1+#ppt_w/2"/>
                                          </p:val>
                                        </p:tav>
                                        <p:tav tm="100000">
                                          <p:val>
                                            <p:strVal val="#ppt_x"/>
                                          </p:val>
                                        </p:tav>
                                      </p:tavLst>
                                    </p:anim>
                                    <p:anim calcmode="lin" valueType="num">
                                      <p:cBhvr additive="base">
                                        <p:cTn id="252" dur="500" fill="hold"/>
                                        <p:tgtEl>
                                          <p:spTgt spid="3095"/>
                                        </p:tgtEl>
                                        <p:attrNameLst>
                                          <p:attrName>ppt_y</p:attrName>
                                        </p:attrNameLst>
                                      </p:cBhvr>
                                      <p:tavLst>
                                        <p:tav tm="0">
                                          <p:val>
                                            <p:strVal val="#ppt_y"/>
                                          </p:val>
                                        </p:tav>
                                        <p:tav tm="100000">
                                          <p:val>
                                            <p:strVal val="#ppt_y"/>
                                          </p:val>
                                        </p:tav>
                                      </p:tavLst>
                                    </p:anim>
                                  </p:childTnLst>
                                </p:cTn>
                              </p:par>
                              <p:par>
                                <p:cTn id="253" presetID="2" presetClass="entr" presetSubtype="8" fill="hold" grpId="0" nodeType="withEffect">
                                  <p:stCondLst>
                                    <p:cond delay="0"/>
                                  </p:stCondLst>
                                  <p:childTnLst>
                                    <p:set>
                                      <p:cBhvr>
                                        <p:cTn id="254" dur="1" fill="hold">
                                          <p:stCondLst>
                                            <p:cond delay="0"/>
                                          </p:stCondLst>
                                        </p:cTn>
                                        <p:tgtEl>
                                          <p:spTgt spid="21"/>
                                        </p:tgtEl>
                                        <p:attrNameLst>
                                          <p:attrName>style.visibility</p:attrName>
                                        </p:attrNameLst>
                                      </p:cBhvr>
                                      <p:to>
                                        <p:strVal val="visible"/>
                                      </p:to>
                                    </p:set>
                                    <p:anim calcmode="lin" valueType="num">
                                      <p:cBhvr additive="base">
                                        <p:cTn id="255" dur="500" fill="hold"/>
                                        <p:tgtEl>
                                          <p:spTgt spid="21"/>
                                        </p:tgtEl>
                                        <p:attrNameLst>
                                          <p:attrName>ppt_x</p:attrName>
                                        </p:attrNameLst>
                                      </p:cBhvr>
                                      <p:tavLst>
                                        <p:tav tm="0">
                                          <p:val>
                                            <p:strVal val="0-#ppt_w/2"/>
                                          </p:val>
                                        </p:tav>
                                        <p:tav tm="100000">
                                          <p:val>
                                            <p:strVal val="#ppt_x"/>
                                          </p:val>
                                        </p:tav>
                                      </p:tavLst>
                                    </p:anim>
                                    <p:anim calcmode="lin" valueType="num">
                                      <p:cBhvr additive="base">
                                        <p:cTn id="256" dur="500" fill="hold"/>
                                        <p:tgtEl>
                                          <p:spTgt spid="21"/>
                                        </p:tgtEl>
                                        <p:attrNameLst>
                                          <p:attrName>ppt_y</p:attrName>
                                        </p:attrNameLst>
                                      </p:cBhvr>
                                      <p:tavLst>
                                        <p:tav tm="0">
                                          <p:val>
                                            <p:strVal val="#ppt_y"/>
                                          </p:val>
                                        </p:tav>
                                        <p:tav tm="100000">
                                          <p:val>
                                            <p:strVal val="#ppt_y"/>
                                          </p:val>
                                        </p:tav>
                                      </p:tavLst>
                                    </p:anim>
                                  </p:childTnLst>
                                </p:cTn>
                              </p:par>
                              <p:par>
                                <p:cTn id="257" presetID="2" presetClass="entr" presetSubtype="8" fill="hold" grpId="0" nodeType="withEffect">
                                  <p:stCondLst>
                                    <p:cond delay="0"/>
                                  </p:stCondLst>
                                  <p:childTnLst>
                                    <p:set>
                                      <p:cBhvr>
                                        <p:cTn id="258" dur="1" fill="hold">
                                          <p:stCondLst>
                                            <p:cond delay="0"/>
                                          </p:stCondLst>
                                        </p:cTn>
                                        <p:tgtEl>
                                          <p:spTgt spid="23"/>
                                        </p:tgtEl>
                                        <p:attrNameLst>
                                          <p:attrName>style.visibility</p:attrName>
                                        </p:attrNameLst>
                                      </p:cBhvr>
                                      <p:to>
                                        <p:strVal val="visible"/>
                                      </p:to>
                                    </p:set>
                                    <p:anim calcmode="lin" valueType="num">
                                      <p:cBhvr additive="base">
                                        <p:cTn id="259" dur="500" fill="hold"/>
                                        <p:tgtEl>
                                          <p:spTgt spid="23"/>
                                        </p:tgtEl>
                                        <p:attrNameLst>
                                          <p:attrName>ppt_x</p:attrName>
                                        </p:attrNameLst>
                                      </p:cBhvr>
                                      <p:tavLst>
                                        <p:tav tm="0">
                                          <p:val>
                                            <p:strVal val="0-#ppt_w/2"/>
                                          </p:val>
                                        </p:tav>
                                        <p:tav tm="100000">
                                          <p:val>
                                            <p:strVal val="#ppt_x"/>
                                          </p:val>
                                        </p:tav>
                                      </p:tavLst>
                                    </p:anim>
                                    <p:anim calcmode="lin" valueType="num">
                                      <p:cBhvr additive="base">
                                        <p:cTn id="260" dur="500" fill="hold"/>
                                        <p:tgtEl>
                                          <p:spTgt spid="23"/>
                                        </p:tgtEl>
                                        <p:attrNameLst>
                                          <p:attrName>ppt_y</p:attrName>
                                        </p:attrNameLst>
                                      </p:cBhvr>
                                      <p:tavLst>
                                        <p:tav tm="0">
                                          <p:val>
                                            <p:strVal val="#ppt_y"/>
                                          </p:val>
                                        </p:tav>
                                        <p:tav tm="100000">
                                          <p:val>
                                            <p:strVal val="#ppt_y"/>
                                          </p:val>
                                        </p:tav>
                                      </p:tavLst>
                                    </p:anim>
                                  </p:childTnLst>
                                </p:cTn>
                              </p:par>
                              <p:par>
                                <p:cTn id="261" presetID="2" presetClass="entr" presetSubtype="8" fill="hold" grpId="0" nodeType="withEffect">
                                  <p:stCondLst>
                                    <p:cond delay="100"/>
                                  </p:stCondLst>
                                  <p:childTnLst>
                                    <p:set>
                                      <p:cBhvr>
                                        <p:cTn id="262" dur="1" fill="hold">
                                          <p:stCondLst>
                                            <p:cond delay="0"/>
                                          </p:stCondLst>
                                        </p:cTn>
                                        <p:tgtEl>
                                          <p:spTgt spid="20"/>
                                        </p:tgtEl>
                                        <p:attrNameLst>
                                          <p:attrName>style.visibility</p:attrName>
                                        </p:attrNameLst>
                                      </p:cBhvr>
                                      <p:to>
                                        <p:strVal val="visible"/>
                                      </p:to>
                                    </p:set>
                                    <p:anim calcmode="lin" valueType="num">
                                      <p:cBhvr additive="base">
                                        <p:cTn id="263" dur="500" fill="hold"/>
                                        <p:tgtEl>
                                          <p:spTgt spid="20"/>
                                        </p:tgtEl>
                                        <p:attrNameLst>
                                          <p:attrName>ppt_x</p:attrName>
                                        </p:attrNameLst>
                                      </p:cBhvr>
                                      <p:tavLst>
                                        <p:tav tm="0">
                                          <p:val>
                                            <p:strVal val="0-#ppt_w/2"/>
                                          </p:val>
                                        </p:tav>
                                        <p:tav tm="100000">
                                          <p:val>
                                            <p:strVal val="#ppt_x"/>
                                          </p:val>
                                        </p:tav>
                                      </p:tavLst>
                                    </p:anim>
                                    <p:anim calcmode="lin" valueType="num">
                                      <p:cBhvr additive="base">
                                        <p:cTn id="264" dur="500" fill="hold"/>
                                        <p:tgtEl>
                                          <p:spTgt spid="20"/>
                                        </p:tgtEl>
                                        <p:attrNameLst>
                                          <p:attrName>ppt_y</p:attrName>
                                        </p:attrNameLst>
                                      </p:cBhvr>
                                      <p:tavLst>
                                        <p:tav tm="0">
                                          <p:val>
                                            <p:strVal val="#ppt_y"/>
                                          </p:val>
                                        </p:tav>
                                        <p:tav tm="100000">
                                          <p:val>
                                            <p:strVal val="#ppt_y"/>
                                          </p:val>
                                        </p:tav>
                                      </p:tavLst>
                                    </p:anim>
                                  </p:childTnLst>
                                </p:cTn>
                              </p:par>
                              <p:par>
                                <p:cTn id="265" presetID="2" presetClass="entr" presetSubtype="8" fill="hold" grpId="0" nodeType="withEffect">
                                  <p:stCondLst>
                                    <p:cond delay="200"/>
                                  </p:stCondLst>
                                  <p:childTnLst>
                                    <p:set>
                                      <p:cBhvr>
                                        <p:cTn id="266" dur="1" fill="hold">
                                          <p:stCondLst>
                                            <p:cond delay="0"/>
                                          </p:stCondLst>
                                        </p:cTn>
                                        <p:tgtEl>
                                          <p:spTgt spid="22"/>
                                        </p:tgtEl>
                                        <p:attrNameLst>
                                          <p:attrName>style.visibility</p:attrName>
                                        </p:attrNameLst>
                                      </p:cBhvr>
                                      <p:to>
                                        <p:strVal val="visible"/>
                                      </p:to>
                                    </p:set>
                                    <p:anim calcmode="lin" valueType="num">
                                      <p:cBhvr additive="base">
                                        <p:cTn id="267" dur="500" fill="hold"/>
                                        <p:tgtEl>
                                          <p:spTgt spid="22"/>
                                        </p:tgtEl>
                                        <p:attrNameLst>
                                          <p:attrName>ppt_x</p:attrName>
                                        </p:attrNameLst>
                                      </p:cBhvr>
                                      <p:tavLst>
                                        <p:tav tm="0">
                                          <p:val>
                                            <p:strVal val="0-#ppt_w/2"/>
                                          </p:val>
                                        </p:tav>
                                        <p:tav tm="100000">
                                          <p:val>
                                            <p:strVal val="#ppt_x"/>
                                          </p:val>
                                        </p:tav>
                                      </p:tavLst>
                                    </p:anim>
                                    <p:anim calcmode="lin" valueType="num">
                                      <p:cBhvr additive="base">
                                        <p:cTn id="268" dur="500" fill="hold"/>
                                        <p:tgtEl>
                                          <p:spTgt spid="22"/>
                                        </p:tgtEl>
                                        <p:attrNameLst>
                                          <p:attrName>ppt_y</p:attrName>
                                        </p:attrNameLst>
                                      </p:cBhvr>
                                      <p:tavLst>
                                        <p:tav tm="0">
                                          <p:val>
                                            <p:strVal val="#ppt_y"/>
                                          </p:val>
                                        </p:tav>
                                        <p:tav tm="100000">
                                          <p:val>
                                            <p:strVal val="#ppt_y"/>
                                          </p:val>
                                        </p:tav>
                                      </p:tavLst>
                                    </p:anim>
                                  </p:childTnLst>
                                </p:cTn>
                              </p:par>
                              <p:par>
                                <p:cTn id="269" presetID="2" presetClass="entr" presetSubtype="8" fill="hold" grpId="0" nodeType="withEffect">
                                  <p:stCondLst>
                                    <p:cond delay="300"/>
                                  </p:stCondLst>
                                  <p:childTnLst>
                                    <p:set>
                                      <p:cBhvr>
                                        <p:cTn id="270" dur="1" fill="hold">
                                          <p:stCondLst>
                                            <p:cond delay="0"/>
                                          </p:stCondLst>
                                        </p:cTn>
                                        <p:tgtEl>
                                          <p:spTgt spid="10"/>
                                        </p:tgtEl>
                                        <p:attrNameLst>
                                          <p:attrName>style.visibility</p:attrName>
                                        </p:attrNameLst>
                                      </p:cBhvr>
                                      <p:to>
                                        <p:strVal val="visible"/>
                                      </p:to>
                                    </p:set>
                                    <p:anim calcmode="lin" valueType="num">
                                      <p:cBhvr additive="base">
                                        <p:cTn id="271" dur="500" fill="hold"/>
                                        <p:tgtEl>
                                          <p:spTgt spid="10"/>
                                        </p:tgtEl>
                                        <p:attrNameLst>
                                          <p:attrName>ppt_x</p:attrName>
                                        </p:attrNameLst>
                                      </p:cBhvr>
                                      <p:tavLst>
                                        <p:tav tm="0">
                                          <p:val>
                                            <p:strVal val="0-#ppt_w/2"/>
                                          </p:val>
                                        </p:tav>
                                        <p:tav tm="100000">
                                          <p:val>
                                            <p:strVal val="#ppt_x"/>
                                          </p:val>
                                        </p:tav>
                                      </p:tavLst>
                                    </p:anim>
                                    <p:anim calcmode="lin" valueType="num">
                                      <p:cBhvr additive="base">
                                        <p:cTn id="272" dur="500" fill="hold"/>
                                        <p:tgtEl>
                                          <p:spTgt spid="10"/>
                                        </p:tgtEl>
                                        <p:attrNameLst>
                                          <p:attrName>ppt_y</p:attrName>
                                        </p:attrNameLst>
                                      </p:cBhvr>
                                      <p:tavLst>
                                        <p:tav tm="0">
                                          <p:val>
                                            <p:strVal val="#ppt_y"/>
                                          </p:val>
                                        </p:tav>
                                        <p:tav tm="100000">
                                          <p:val>
                                            <p:strVal val="#ppt_y"/>
                                          </p:val>
                                        </p:tav>
                                      </p:tavLst>
                                    </p:anim>
                                  </p:childTnLst>
                                </p:cTn>
                              </p:par>
                              <p:par>
                                <p:cTn id="273" presetID="2" presetClass="entr" presetSubtype="8" fill="hold" grpId="0" nodeType="withEffect">
                                  <p:stCondLst>
                                    <p:cond delay="400"/>
                                  </p:stCondLst>
                                  <p:childTnLst>
                                    <p:set>
                                      <p:cBhvr>
                                        <p:cTn id="274" dur="1" fill="hold">
                                          <p:stCondLst>
                                            <p:cond delay="0"/>
                                          </p:stCondLst>
                                        </p:cTn>
                                        <p:tgtEl>
                                          <p:spTgt spid="18"/>
                                        </p:tgtEl>
                                        <p:attrNameLst>
                                          <p:attrName>style.visibility</p:attrName>
                                        </p:attrNameLst>
                                      </p:cBhvr>
                                      <p:to>
                                        <p:strVal val="visible"/>
                                      </p:to>
                                    </p:set>
                                    <p:anim calcmode="lin" valueType="num">
                                      <p:cBhvr additive="base">
                                        <p:cTn id="275" dur="500" fill="hold"/>
                                        <p:tgtEl>
                                          <p:spTgt spid="18"/>
                                        </p:tgtEl>
                                        <p:attrNameLst>
                                          <p:attrName>ppt_x</p:attrName>
                                        </p:attrNameLst>
                                      </p:cBhvr>
                                      <p:tavLst>
                                        <p:tav tm="0">
                                          <p:val>
                                            <p:strVal val="0-#ppt_w/2"/>
                                          </p:val>
                                        </p:tav>
                                        <p:tav tm="100000">
                                          <p:val>
                                            <p:strVal val="#ppt_x"/>
                                          </p:val>
                                        </p:tav>
                                      </p:tavLst>
                                    </p:anim>
                                    <p:anim calcmode="lin" valueType="num">
                                      <p:cBhvr additive="base">
                                        <p:cTn id="276" dur="500" fill="hold"/>
                                        <p:tgtEl>
                                          <p:spTgt spid="18"/>
                                        </p:tgtEl>
                                        <p:attrNameLst>
                                          <p:attrName>ppt_y</p:attrName>
                                        </p:attrNameLst>
                                      </p:cBhvr>
                                      <p:tavLst>
                                        <p:tav tm="0">
                                          <p:val>
                                            <p:strVal val="#ppt_y"/>
                                          </p:val>
                                        </p:tav>
                                        <p:tav tm="100000">
                                          <p:val>
                                            <p:strVal val="#ppt_y"/>
                                          </p:val>
                                        </p:tav>
                                      </p:tavLst>
                                    </p:anim>
                                  </p:childTnLst>
                                </p:cTn>
                              </p:par>
                              <p:par>
                                <p:cTn id="277" presetID="2" presetClass="entr" presetSubtype="8" fill="hold" grpId="0" nodeType="withEffect">
                                  <p:stCondLst>
                                    <p:cond delay="500"/>
                                  </p:stCondLst>
                                  <p:childTnLst>
                                    <p:set>
                                      <p:cBhvr>
                                        <p:cTn id="278" dur="1" fill="hold">
                                          <p:stCondLst>
                                            <p:cond delay="0"/>
                                          </p:stCondLst>
                                        </p:cTn>
                                        <p:tgtEl>
                                          <p:spTgt spid="11"/>
                                        </p:tgtEl>
                                        <p:attrNameLst>
                                          <p:attrName>style.visibility</p:attrName>
                                        </p:attrNameLst>
                                      </p:cBhvr>
                                      <p:to>
                                        <p:strVal val="visible"/>
                                      </p:to>
                                    </p:set>
                                    <p:anim calcmode="lin" valueType="num">
                                      <p:cBhvr additive="base">
                                        <p:cTn id="279" dur="500" fill="hold"/>
                                        <p:tgtEl>
                                          <p:spTgt spid="11"/>
                                        </p:tgtEl>
                                        <p:attrNameLst>
                                          <p:attrName>ppt_x</p:attrName>
                                        </p:attrNameLst>
                                      </p:cBhvr>
                                      <p:tavLst>
                                        <p:tav tm="0">
                                          <p:val>
                                            <p:strVal val="0-#ppt_w/2"/>
                                          </p:val>
                                        </p:tav>
                                        <p:tav tm="100000">
                                          <p:val>
                                            <p:strVal val="#ppt_x"/>
                                          </p:val>
                                        </p:tav>
                                      </p:tavLst>
                                    </p:anim>
                                    <p:anim calcmode="lin" valueType="num">
                                      <p:cBhvr additive="base">
                                        <p:cTn id="280" dur="500" fill="hold"/>
                                        <p:tgtEl>
                                          <p:spTgt spid="11"/>
                                        </p:tgtEl>
                                        <p:attrNameLst>
                                          <p:attrName>ppt_y</p:attrName>
                                        </p:attrNameLst>
                                      </p:cBhvr>
                                      <p:tavLst>
                                        <p:tav tm="0">
                                          <p:val>
                                            <p:strVal val="#ppt_y"/>
                                          </p:val>
                                        </p:tav>
                                        <p:tav tm="100000">
                                          <p:val>
                                            <p:strVal val="#ppt_y"/>
                                          </p:val>
                                        </p:tav>
                                      </p:tavLst>
                                    </p:anim>
                                  </p:childTnLst>
                                </p:cTn>
                              </p:par>
                              <p:par>
                                <p:cTn id="281" presetID="2" presetClass="entr" presetSubtype="8" fill="hold" grpId="0" nodeType="withEffect">
                                  <p:stCondLst>
                                    <p:cond delay="600"/>
                                  </p:stCondLst>
                                  <p:childTnLst>
                                    <p:set>
                                      <p:cBhvr>
                                        <p:cTn id="282" dur="1" fill="hold">
                                          <p:stCondLst>
                                            <p:cond delay="0"/>
                                          </p:stCondLst>
                                        </p:cTn>
                                        <p:tgtEl>
                                          <p:spTgt spid="9"/>
                                        </p:tgtEl>
                                        <p:attrNameLst>
                                          <p:attrName>style.visibility</p:attrName>
                                        </p:attrNameLst>
                                      </p:cBhvr>
                                      <p:to>
                                        <p:strVal val="visible"/>
                                      </p:to>
                                    </p:set>
                                    <p:anim calcmode="lin" valueType="num">
                                      <p:cBhvr additive="base">
                                        <p:cTn id="283" dur="500" fill="hold"/>
                                        <p:tgtEl>
                                          <p:spTgt spid="9"/>
                                        </p:tgtEl>
                                        <p:attrNameLst>
                                          <p:attrName>ppt_x</p:attrName>
                                        </p:attrNameLst>
                                      </p:cBhvr>
                                      <p:tavLst>
                                        <p:tav tm="0">
                                          <p:val>
                                            <p:strVal val="0-#ppt_w/2"/>
                                          </p:val>
                                        </p:tav>
                                        <p:tav tm="100000">
                                          <p:val>
                                            <p:strVal val="#ppt_x"/>
                                          </p:val>
                                        </p:tav>
                                      </p:tavLst>
                                    </p:anim>
                                    <p:anim calcmode="lin" valueType="num">
                                      <p:cBhvr additive="base">
                                        <p:cTn id="284" dur="500" fill="hold"/>
                                        <p:tgtEl>
                                          <p:spTgt spid="9"/>
                                        </p:tgtEl>
                                        <p:attrNameLst>
                                          <p:attrName>ppt_y</p:attrName>
                                        </p:attrNameLst>
                                      </p:cBhvr>
                                      <p:tavLst>
                                        <p:tav tm="0">
                                          <p:val>
                                            <p:strVal val="#ppt_y"/>
                                          </p:val>
                                        </p:tav>
                                        <p:tav tm="100000">
                                          <p:val>
                                            <p:strVal val="#ppt_y"/>
                                          </p:val>
                                        </p:tav>
                                      </p:tavLst>
                                    </p:anim>
                                  </p:childTnLst>
                                </p:cTn>
                              </p:par>
                              <p:par>
                                <p:cTn id="285" presetID="2" presetClass="entr" presetSubtype="8" fill="hold" grpId="0" nodeType="withEffect">
                                  <p:stCondLst>
                                    <p:cond delay="700"/>
                                  </p:stCondLst>
                                  <p:childTnLst>
                                    <p:set>
                                      <p:cBhvr>
                                        <p:cTn id="286" dur="1" fill="hold">
                                          <p:stCondLst>
                                            <p:cond delay="0"/>
                                          </p:stCondLst>
                                        </p:cTn>
                                        <p:tgtEl>
                                          <p:spTgt spid="6"/>
                                        </p:tgtEl>
                                        <p:attrNameLst>
                                          <p:attrName>style.visibility</p:attrName>
                                        </p:attrNameLst>
                                      </p:cBhvr>
                                      <p:to>
                                        <p:strVal val="visible"/>
                                      </p:to>
                                    </p:set>
                                    <p:anim calcmode="lin" valueType="num">
                                      <p:cBhvr additive="base">
                                        <p:cTn id="287" dur="500" fill="hold"/>
                                        <p:tgtEl>
                                          <p:spTgt spid="6"/>
                                        </p:tgtEl>
                                        <p:attrNameLst>
                                          <p:attrName>ppt_x</p:attrName>
                                        </p:attrNameLst>
                                      </p:cBhvr>
                                      <p:tavLst>
                                        <p:tav tm="0">
                                          <p:val>
                                            <p:strVal val="0-#ppt_w/2"/>
                                          </p:val>
                                        </p:tav>
                                        <p:tav tm="100000">
                                          <p:val>
                                            <p:strVal val="#ppt_x"/>
                                          </p:val>
                                        </p:tav>
                                      </p:tavLst>
                                    </p:anim>
                                    <p:anim calcmode="lin" valueType="num">
                                      <p:cBhvr additive="base">
                                        <p:cTn id="288" dur="500" fill="hold"/>
                                        <p:tgtEl>
                                          <p:spTgt spid="6"/>
                                        </p:tgtEl>
                                        <p:attrNameLst>
                                          <p:attrName>ppt_y</p:attrName>
                                        </p:attrNameLst>
                                      </p:cBhvr>
                                      <p:tavLst>
                                        <p:tav tm="0">
                                          <p:val>
                                            <p:strVal val="#ppt_y"/>
                                          </p:val>
                                        </p:tav>
                                        <p:tav tm="100000">
                                          <p:val>
                                            <p:strVal val="#ppt_y"/>
                                          </p:val>
                                        </p:tav>
                                      </p:tavLst>
                                    </p:anim>
                                  </p:childTnLst>
                                </p:cTn>
                              </p:par>
                              <p:par>
                                <p:cTn id="289" presetID="2" presetClass="entr" presetSubtype="8" fill="hold" grpId="0" nodeType="withEffect">
                                  <p:stCondLst>
                                    <p:cond delay="800"/>
                                  </p:stCondLst>
                                  <p:childTnLst>
                                    <p:set>
                                      <p:cBhvr>
                                        <p:cTn id="290" dur="1" fill="hold">
                                          <p:stCondLst>
                                            <p:cond delay="0"/>
                                          </p:stCondLst>
                                        </p:cTn>
                                        <p:tgtEl>
                                          <p:spTgt spid="8"/>
                                        </p:tgtEl>
                                        <p:attrNameLst>
                                          <p:attrName>style.visibility</p:attrName>
                                        </p:attrNameLst>
                                      </p:cBhvr>
                                      <p:to>
                                        <p:strVal val="visible"/>
                                      </p:to>
                                    </p:set>
                                    <p:anim calcmode="lin" valueType="num">
                                      <p:cBhvr additive="base">
                                        <p:cTn id="291" dur="500" fill="hold"/>
                                        <p:tgtEl>
                                          <p:spTgt spid="8"/>
                                        </p:tgtEl>
                                        <p:attrNameLst>
                                          <p:attrName>ppt_x</p:attrName>
                                        </p:attrNameLst>
                                      </p:cBhvr>
                                      <p:tavLst>
                                        <p:tav tm="0">
                                          <p:val>
                                            <p:strVal val="0-#ppt_w/2"/>
                                          </p:val>
                                        </p:tav>
                                        <p:tav tm="100000">
                                          <p:val>
                                            <p:strVal val="#ppt_x"/>
                                          </p:val>
                                        </p:tav>
                                      </p:tavLst>
                                    </p:anim>
                                    <p:anim calcmode="lin" valueType="num">
                                      <p:cBhvr additive="base">
                                        <p:cTn id="292" dur="500" fill="hold"/>
                                        <p:tgtEl>
                                          <p:spTgt spid="8"/>
                                        </p:tgtEl>
                                        <p:attrNameLst>
                                          <p:attrName>ppt_y</p:attrName>
                                        </p:attrNameLst>
                                      </p:cBhvr>
                                      <p:tavLst>
                                        <p:tav tm="0">
                                          <p:val>
                                            <p:strVal val="#ppt_y"/>
                                          </p:val>
                                        </p:tav>
                                        <p:tav tm="100000">
                                          <p:val>
                                            <p:strVal val="#ppt_y"/>
                                          </p:val>
                                        </p:tav>
                                      </p:tavLst>
                                    </p:anim>
                                  </p:childTnLst>
                                </p:cTn>
                              </p:par>
                              <p:par>
                                <p:cTn id="293" presetID="2" presetClass="entr" presetSubtype="8" fill="hold" grpId="0" nodeType="withEffect">
                                  <p:stCondLst>
                                    <p:cond delay="900"/>
                                  </p:stCondLst>
                                  <p:childTnLst>
                                    <p:set>
                                      <p:cBhvr>
                                        <p:cTn id="294" dur="1" fill="hold">
                                          <p:stCondLst>
                                            <p:cond delay="0"/>
                                          </p:stCondLst>
                                        </p:cTn>
                                        <p:tgtEl>
                                          <p:spTgt spid="7"/>
                                        </p:tgtEl>
                                        <p:attrNameLst>
                                          <p:attrName>style.visibility</p:attrName>
                                        </p:attrNameLst>
                                      </p:cBhvr>
                                      <p:to>
                                        <p:strVal val="visible"/>
                                      </p:to>
                                    </p:set>
                                    <p:anim calcmode="lin" valueType="num">
                                      <p:cBhvr additive="base">
                                        <p:cTn id="295" dur="500" fill="hold"/>
                                        <p:tgtEl>
                                          <p:spTgt spid="7"/>
                                        </p:tgtEl>
                                        <p:attrNameLst>
                                          <p:attrName>ppt_x</p:attrName>
                                        </p:attrNameLst>
                                      </p:cBhvr>
                                      <p:tavLst>
                                        <p:tav tm="0">
                                          <p:val>
                                            <p:strVal val="0-#ppt_w/2"/>
                                          </p:val>
                                        </p:tav>
                                        <p:tav tm="100000">
                                          <p:val>
                                            <p:strVal val="#ppt_x"/>
                                          </p:val>
                                        </p:tav>
                                      </p:tavLst>
                                    </p:anim>
                                    <p:anim calcmode="lin" valueType="num">
                                      <p:cBhvr additive="base">
                                        <p:cTn id="296" dur="500" fill="hold"/>
                                        <p:tgtEl>
                                          <p:spTgt spid="7"/>
                                        </p:tgtEl>
                                        <p:attrNameLst>
                                          <p:attrName>ppt_y</p:attrName>
                                        </p:attrNameLst>
                                      </p:cBhvr>
                                      <p:tavLst>
                                        <p:tav tm="0">
                                          <p:val>
                                            <p:strVal val="#ppt_y"/>
                                          </p:val>
                                        </p:tav>
                                        <p:tav tm="100000">
                                          <p:val>
                                            <p:strVal val="#ppt_y"/>
                                          </p:val>
                                        </p:tav>
                                      </p:tavLst>
                                    </p:anim>
                                  </p:childTnLst>
                                </p:cTn>
                              </p:par>
                              <p:par>
                                <p:cTn id="297" presetID="2" presetClass="entr" presetSubtype="8" fill="hold" grpId="0" nodeType="withEffect">
                                  <p:stCondLst>
                                    <p:cond delay="1000"/>
                                  </p:stCondLst>
                                  <p:childTnLst>
                                    <p:set>
                                      <p:cBhvr>
                                        <p:cTn id="298" dur="1" fill="hold">
                                          <p:stCondLst>
                                            <p:cond delay="0"/>
                                          </p:stCondLst>
                                        </p:cTn>
                                        <p:tgtEl>
                                          <p:spTgt spid="5"/>
                                        </p:tgtEl>
                                        <p:attrNameLst>
                                          <p:attrName>style.visibility</p:attrName>
                                        </p:attrNameLst>
                                      </p:cBhvr>
                                      <p:to>
                                        <p:strVal val="visible"/>
                                      </p:to>
                                    </p:set>
                                    <p:anim calcmode="lin" valueType="num">
                                      <p:cBhvr additive="base">
                                        <p:cTn id="299" dur="500" fill="hold"/>
                                        <p:tgtEl>
                                          <p:spTgt spid="5"/>
                                        </p:tgtEl>
                                        <p:attrNameLst>
                                          <p:attrName>ppt_x</p:attrName>
                                        </p:attrNameLst>
                                      </p:cBhvr>
                                      <p:tavLst>
                                        <p:tav tm="0">
                                          <p:val>
                                            <p:strVal val="0-#ppt_w/2"/>
                                          </p:val>
                                        </p:tav>
                                        <p:tav tm="100000">
                                          <p:val>
                                            <p:strVal val="#ppt_x"/>
                                          </p:val>
                                        </p:tav>
                                      </p:tavLst>
                                    </p:anim>
                                    <p:anim calcmode="lin" valueType="num">
                                      <p:cBhvr additive="base">
                                        <p:cTn id="300" dur="500" fill="hold"/>
                                        <p:tgtEl>
                                          <p:spTgt spid="5"/>
                                        </p:tgtEl>
                                        <p:attrNameLst>
                                          <p:attrName>ppt_y</p:attrName>
                                        </p:attrNameLst>
                                      </p:cBhvr>
                                      <p:tavLst>
                                        <p:tav tm="0">
                                          <p:val>
                                            <p:strVal val="#ppt_y"/>
                                          </p:val>
                                        </p:tav>
                                        <p:tav tm="100000">
                                          <p:val>
                                            <p:strVal val="#ppt_y"/>
                                          </p:val>
                                        </p:tav>
                                      </p:tavLst>
                                    </p:anim>
                                  </p:childTnLst>
                                </p:cTn>
                              </p:par>
                              <p:par>
                                <p:cTn id="301" presetID="22" presetClass="entr" presetSubtype="4" fill="hold" grpId="0" nodeType="withEffect">
                                  <p:stCondLst>
                                    <p:cond delay="1500"/>
                                  </p:stCondLst>
                                  <p:childTnLst>
                                    <p:set>
                                      <p:cBhvr>
                                        <p:cTn id="302" dur="1" fill="hold">
                                          <p:stCondLst>
                                            <p:cond delay="0"/>
                                          </p:stCondLst>
                                        </p:cTn>
                                        <p:tgtEl>
                                          <p:spTgt spid="3143"/>
                                        </p:tgtEl>
                                        <p:attrNameLst>
                                          <p:attrName>style.visibility</p:attrName>
                                        </p:attrNameLst>
                                      </p:cBhvr>
                                      <p:to>
                                        <p:strVal val="visible"/>
                                      </p:to>
                                    </p:set>
                                    <p:animEffect transition="in" filter="wipe(down)">
                                      <p:cBhvr>
                                        <p:cTn id="303" dur="1000"/>
                                        <p:tgtEl>
                                          <p:spTgt spid="3143"/>
                                        </p:tgtEl>
                                      </p:cBhvr>
                                    </p:animEffect>
                                  </p:childTnLst>
                                </p:cTn>
                              </p:par>
                              <p:par>
                                <p:cTn id="304" presetID="22" presetClass="entr" presetSubtype="4" fill="hold" grpId="0" nodeType="withEffect">
                                  <p:stCondLst>
                                    <p:cond delay="1600"/>
                                  </p:stCondLst>
                                  <p:childTnLst>
                                    <p:set>
                                      <p:cBhvr>
                                        <p:cTn id="305" dur="1" fill="hold">
                                          <p:stCondLst>
                                            <p:cond delay="0"/>
                                          </p:stCondLst>
                                        </p:cTn>
                                        <p:tgtEl>
                                          <p:spTgt spid="3142"/>
                                        </p:tgtEl>
                                        <p:attrNameLst>
                                          <p:attrName>style.visibility</p:attrName>
                                        </p:attrNameLst>
                                      </p:cBhvr>
                                      <p:to>
                                        <p:strVal val="visible"/>
                                      </p:to>
                                    </p:set>
                                    <p:animEffect transition="in" filter="wipe(down)">
                                      <p:cBhvr>
                                        <p:cTn id="306" dur="1000"/>
                                        <p:tgtEl>
                                          <p:spTgt spid="3142"/>
                                        </p:tgtEl>
                                      </p:cBhvr>
                                    </p:animEffect>
                                  </p:childTnLst>
                                </p:cTn>
                              </p:par>
                              <p:par>
                                <p:cTn id="307" presetID="22" presetClass="entr" presetSubtype="4" fill="hold" grpId="0" nodeType="withEffect">
                                  <p:stCondLst>
                                    <p:cond delay="1700"/>
                                  </p:stCondLst>
                                  <p:childTnLst>
                                    <p:set>
                                      <p:cBhvr>
                                        <p:cTn id="308" dur="1" fill="hold">
                                          <p:stCondLst>
                                            <p:cond delay="0"/>
                                          </p:stCondLst>
                                        </p:cTn>
                                        <p:tgtEl>
                                          <p:spTgt spid="3141"/>
                                        </p:tgtEl>
                                        <p:attrNameLst>
                                          <p:attrName>style.visibility</p:attrName>
                                        </p:attrNameLst>
                                      </p:cBhvr>
                                      <p:to>
                                        <p:strVal val="visible"/>
                                      </p:to>
                                    </p:set>
                                    <p:animEffect transition="in" filter="wipe(down)">
                                      <p:cBhvr>
                                        <p:cTn id="309" dur="1000"/>
                                        <p:tgtEl>
                                          <p:spTgt spid="3141"/>
                                        </p:tgtEl>
                                      </p:cBhvr>
                                    </p:animEffect>
                                  </p:childTnLst>
                                </p:cTn>
                              </p:par>
                              <p:par>
                                <p:cTn id="310" presetID="22" presetClass="entr" presetSubtype="4" fill="hold" grpId="0" nodeType="withEffect">
                                  <p:stCondLst>
                                    <p:cond delay="1800"/>
                                  </p:stCondLst>
                                  <p:childTnLst>
                                    <p:set>
                                      <p:cBhvr>
                                        <p:cTn id="311" dur="1" fill="hold">
                                          <p:stCondLst>
                                            <p:cond delay="0"/>
                                          </p:stCondLst>
                                        </p:cTn>
                                        <p:tgtEl>
                                          <p:spTgt spid="3140"/>
                                        </p:tgtEl>
                                        <p:attrNameLst>
                                          <p:attrName>style.visibility</p:attrName>
                                        </p:attrNameLst>
                                      </p:cBhvr>
                                      <p:to>
                                        <p:strVal val="visible"/>
                                      </p:to>
                                    </p:set>
                                    <p:animEffect transition="in" filter="wipe(down)">
                                      <p:cBhvr>
                                        <p:cTn id="312" dur="1000"/>
                                        <p:tgtEl>
                                          <p:spTgt spid="3140"/>
                                        </p:tgtEl>
                                      </p:cBhvr>
                                    </p:animEffect>
                                  </p:childTnLst>
                                </p:cTn>
                              </p:par>
                              <p:par>
                                <p:cTn id="313" presetID="22" presetClass="entr" presetSubtype="4" fill="hold" grpId="0" nodeType="withEffect">
                                  <p:stCondLst>
                                    <p:cond delay="1900"/>
                                  </p:stCondLst>
                                  <p:childTnLst>
                                    <p:set>
                                      <p:cBhvr>
                                        <p:cTn id="314" dur="1" fill="hold">
                                          <p:stCondLst>
                                            <p:cond delay="0"/>
                                          </p:stCondLst>
                                        </p:cTn>
                                        <p:tgtEl>
                                          <p:spTgt spid="3144"/>
                                        </p:tgtEl>
                                        <p:attrNameLst>
                                          <p:attrName>style.visibility</p:attrName>
                                        </p:attrNameLst>
                                      </p:cBhvr>
                                      <p:to>
                                        <p:strVal val="visible"/>
                                      </p:to>
                                    </p:set>
                                    <p:animEffect transition="in" filter="wipe(down)">
                                      <p:cBhvr>
                                        <p:cTn id="315" dur="1000"/>
                                        <p:tgtEl>
                                          <p:spTgt spid="3144"/>
                                        </p:tgtEl>
                                      </p:cBhvr>
                                    </p:animEffect>
                                  </p:childTnLst>
                                </p:cTn>
                              </p:par>
                              <p:par>
                                <p:cTn id="316" presetID="22" presetClass="entr" presetSubtype="4" fill="hold" grpId="0" nodeType="withEffect">
                                  <p:stCondLst>
                                    <p:cond delay="2100"/>
                                  </p:stCondLst>
                                  <p:childTnLst>
                                    <p:set>
                                      <p:cBhvr>
                                        <p:cTn id="317" dur="1" fill="hold">
                                          <p:stCondLst>
                                            <p:cond delay="0"/>
                                          </p:stCondLst>
                                        </p:cTn>
                                        <p:tgtEl>
                                          <p:spTgt spid="3139"/>
                                        </p:tgtEl>
                                        <p:attrNameLst>
                                          <p:attrName>style.visibility</p:attrName>
                                        </p:attrNameLst>
                                      </p:cBhvr>
                                      <p:to>
                                        <p:strVal val="visible"/>
                                      </p:to>
                                    </p:set>
                                    <p:animEffect transition="in" filter="wipe(down)">
                                      <p:cBhvr>
                                        <p:cTn id="318" dur="1000"/>
                                        <p:tgtEl>
                                          <p:spTgt spid="3139"/>
                                        </p:tgtEl>
                                      </p:cBhvr>
                                    </p:animEffect>
                                  </p:childTnLst>
                                </p:cTn>
                              </p:par>
                              <p:par>
                                <p:cTn id="319" presetID="22" presetClass="entr" presetSubtype="4" fill="hold" grpId="0" nodeType="withEffect">
                                  <p:stCondLst>
                                    <p:cond delay="2200"/>
                                  </p:stCondLst>
                                  <p:childTnLst>
                                    <p:set>
                                      <p:cBhvr>
                                        <p:cTn id="320" dur="1" fill="hold">
                                          <p:stCondLst>
                                            <p:cond delay="0"/>
                                          </p:stCondLst>
                                        </p:cTn>
                                        <p:tgtEl>
                                          <p:spTgt spid="3137"/>
                                        </p:tgtEl>
                                        <p:attrNameLst>
                                          <p:attrName>style.visibility</p:attrName>
                                        </p:attrNameLst>
                                      </p:cBhvr>
                                      <p:to>
                                        <p:strVal val="visible"/>
                                      </p:to>
                                    </p:set>
                                    <p:animEffect transition="in" filter="wipe(down)">
                                      <p:cBhvr>
                                        <p:cTn id="321" dur="1000"/>
                                        <p:tgtEl>
                                          <p:spTgt spid="3137"/>
                                        </p:tgtEl>
                                      </p:cBhvr>
                                    </p:animEffect>
                                  </p:childTnLst>
                                </p:cTn>
                              </p:par>
                              <p:par>
                                <p:cTn id="322" presetID="22" presetClass="entr" presetSubtype="4" fill="hold" grpId="0" nodeType="withEffect">
                                  <p:stCondLst>
                                    <p:cond delay="2400"/>
                                  </p:stCondLst>
                                  <p:childTnLst>
                                    <p:set>
                                      <p:cBhvr>
                                        <p:cTn id="323" dur="1" fill="hold">
                                          <p:stCondLst>
                                            <p:cond delay="0"/>
                                          </p:stCondLst>
                                        </p:cTn>
                                        <p:tgtEl>
                                          <p:spTgt spid="3145"/>
                                        </p:tgtEl>
                                        <p:attrNameLst>
                                          <p:attrName>style.visibility</p:attrName>
                                        </p:attrNameLst>
                                      </p:cBhvr>
                                      <p:to>
                                        <p:strVal val="visible"/>
                                      </p:to>
                                    </p:set>
                                    <p:animEffect transition="in" filter="wipe(down)">
                                      <p:cBhvr>
                                        <p:cTn id="324" dur="1000"/>
                                        <p:tgtEl>
                                          <p:spTgt spid="3145"/>
                                        </p:tgtEl>
                                      </p:cBhvr>
                                    </p:animEffect>
                                  </p:childTnLst>
                                </p:cTn>
                              </p:par>
                              <p:par>
                                <p:cTn id="325" presetID="45" presetClass="entr" presetSubtype="0" fill="hold" grpId="0" nodeType="withEffect">
                                  <p:stCondLst>
                                    <p:cond delay="1500"/>
                                  </p:stCondLst>
                                  <p:iterate type="lt">
                                    <p:tmPct val="20000"/>
                                  </p:iterate>
                                  <p:childTnLst>
                                    <p:set>
                                      <p:cBhvr>
                                        <p:cTn id="326" dur="1" fill="hold">
                                          <p:stCondLst>
                                            <p:cond delay="0"/>
                                          </p:stCondLst>
                                        </p:cTn>
                                        <p:tgtEl>
                                          <p:spTgt spid="90"/>
                                        </p:tgtEl>
                                        <p:attrNameLst>
                                          <p:attrName>style.visibility</p:attrName>
                                        </p:attrNameLst>
                                      </p:cBhvr>
                                      <p:to>
                                        <p:strVal val="visible"/>
                                      </p:to>
                                    </p:set>
                                    <p:animEffect transition="in" filter="fade">
                                      <p:cBhvr>
                                        <p:cTn id="327" dur="500"/>
                                        <p:tgtEl>
                                          <p:spTgt spid="90"/>
                                        </p:tgtEl>
                                      </p:cBhvr>
                                    </p:animEffect>
                                    <p:anim calcmode="lin" valueType="num">
                                      <p:cBhvr>
                                        <p:cTn id="328" dur="500" fill="hold"/>
                                        <p:tgtEl>
                                          <p:spTgt spid="90"/>
                                        </p:tgtEl>
                                        <p:attrNameLst>
                                          <p:attrName>ppt_w</p:attrName>
                                        </p:attrNameLst>
                                      </p:cBhvr>
                                      <p:tavLst>
                                        <p:tav tm="0" fmla="#ppt_w*sin(2.5*pi*$)">
                                          <p:val>
                                            <p:fltVal val="0"/>
                                          </p:val>
                                        </p:tav>
                                        <p:tav tm="100000">
                                          <p:val>
                                            <p:fltVal val="1"/>
                                          </p:val>
                                        </p:tav>
                                      </p:tavLst>
                                    </p:anim>
                                    <p:anim calcmode="lin" valueType="num">
                                      <p:cBhvr>
                                        <p:cTn id="329" dur="500" fill="hold"/>
                                        <p:tgtEl>
                                          <p:spTgt spid="90"/>
                                        </p:tgtEl>
                                        <p:attrNameLst>
                                          <p:attrName>ppt_h</p:attrName>
                                        </p:attrNameLst>
                                      </p:cBhvr>
                                      <p:tavLst>
                                        <p:tav tm="0">
                                          <p:val>
                                            <p:strVal val="#ppt_h"/>
                                          </p:val>
                                        </p:tav>
                                        <p:tav tm="100000">
                                          <p:val>
                                            <p:strVal val="#ppt_h"/>
                                          </p:val>
                                        </p:tav>
                                      </p:tavLst>
                                    </p:anim>
                                  </p:childTnLst>
                                </p:cTn>
                              </p:par>
                              <p:par>
                                <p:cTn id="330" presetID="45" presetClass="entr" presetSubtype="0" fill="hold" grpId="0" nodeType="withEffect">
                                  <p:stCondLst>
                                    <p:cond delay="1500"/>
                                  </p:stCondLst>
                                  <p:iterate type="lt">
                                    <p:tmPct val="20000"/>
                                  </p:iterate>
                                  <p:childTnLst>
                                    <p:set>
                                      <p:cBhvr>
                                        <p:cTn id="331" dur="1" fill="hold">
                                          <p:stCondLst>
                                            <p:cond delay="0"/>
                                          </p:stCondLst>
                                        </p:cTn>
                                        <p:tgtEl>
                                          <p:spTgt spid="91"/>
                                        </p:tgtEl>
                                        <p:attrNameLst>
                                          <p:attrName>style.visibility</p:attrName>
                                        </p:attrNameLst>
                                      </p:cBhvr>
                                      <p:to>
                                        <p:strVal val="visible"/>
                                      </p:to>
                                    </p:set>
                                    <p:animEffect transition="in" filter="fade">
                                      <p:cBhvr>
                                        <p:cTn id="332" dur="500"/>
                                        <p:tgtEl>
                                          <p:spTgt spid="91"/>
                                        </p:tgtEl>
                                      </p:cBhvr>
                                    </p:animEffect>
                                    <p:anim calcmode="lin" valueType="num">
                                      <p:cBhvr>
                                        <p:cTn id="333" dur="500" fill="hold"/>
                                        <p:tgtEl>
                                          <p:spTgt spid="91"/>
                                        </p:tgtEl>
                                        <p:attrNameLst>
                                          <p:attrName>ppt_w</p:attrName>
                                        </p:attrNameLst>
                                      </p:cBhvr>
                                      <p:tavLst>
                                        <p:tav tm="0" fmla="#ppt_w*sin(2.5*pi*$)">
                                          <p:val>
                                            <p:fltVal val="0"/>
                                          </p:val>
                                        </p:tav>
                                        <p:tav tm="100000">
                                          <p:val>
                                            <p:fltVal val="1"/>
                                          </p:val>
                                        </p:tav>
                                      </p:tavLst>
                                    </p:anim>
                                    <p:anim calcmode="lin" valueType="num">
                                      <p:cBhvr>
                                        <p:cTn id="334" dur="500" fill="hold"/>
                                        <p:tgtEl>
                                          <p:spTgt spid="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048" grpId="0" animBg="1"/>
      <p:bldP spid="2049" grpId="0" animBg="1"/>
      <p:bldP spid="2050" grpId="0" animBg="1"/>
      <p:bldP spid="2051" grpId="0" animBg="1"/>
      <p:bldP spid="2052" grpId="0" animBg="1"/>
      <p:bldP spid="2053" grpId="0" animBg="1"/>
      <p:bldP spid="2055" grpId="0" animBg="1"/>
      <p:bldP spid="2060" grpId="0" animBg="1"/>
      <p:bldP spid="2062" grpId="0" animBg="1"/>
      <p:bldP spid="2063" grpId="0" animBg="1"/>
      <p:bldP spid="2064" grpId="0" animBg="1"/>
      <p:bldP spid="2065" grpId="0" animBg="1"/>
      <p:bldP spid="2066" grpId="0" animBg="1"/>
      <p:bldP spid="2068" grpId="0" animBg="1"/>
      <p:bldP spid="2069" grpId="0" animBg="1"/>
      <p:bldP spid="2070" grpId="0" animBg="1"/>
      <p:bldP spid="2071" grpId="0" animBg="1"/>
      <p:bldP spid="2072" grpId="0" animBg="1"/>
      <p:bldP spid="2073" grpId="0" animBg="1"/>
      <p:bldP spid="2074" grpId="0" animBg="1"/>
      <p:bldP spid="2075" grpId="0" animBg="1"/>
      <p:bldP spid="2076" grpId="0" animBg="1"/>
      <p:bldP spid="2077" grpId="0" animBg="1"/>
      <p:bldP spid="2078" grpId="0" animBg="1"/>
      <p:bldP spid="2079" grpId="0" animBg="1"/>
      <p:bldP spid="3072" grpId="0" animBg="1"/>
      <p:bldP spid="3073" grpId="0" animBg="1"/>
      <p:bldP spid="3076" grpId="0" animBg="1"/>
      <p:bldP spid="3077" grpId="0" animBg="1"/>
      <p:bldP spid="3078" grpId="0" animBg="1"/>
      <p:bldP spid="3079" grpId="0" animBg="1"/>
      <p:bldP spid="3080" grpId="0" animBg="1"/>
      <p:bldP spid="3081" grpId="0" animBg="1"/>
      <p:bldP spid="3082" grpId="0" animBg="1"/>
      <p:bldP spid="3083" grpId="0" animBg="1"/>
      <p:bldP spid="3084" grpId="0" animBg="1"/>
      <p:bldP spid="3085" grpId="0" animBg="1"/>
      <p:bldP spid="3086" grpId="0" animBg="1"/>
      <p:bldP spid="3087" grpId="0" animBg="1"/>
      <p:bldP spid="3088" grpId="0" animBg="1"/>
      <p:bldP spid="3089" grpId="0" animBg="1"/>
      <p:bldP spid="3090" grpId="0" animBg="1"/>
      <p:bldP spid="3091" grpId="0" animBg="1"/>
      <p:bldP spid="3092" grpId="0" animBg="1"/>
      <p:bldP spid="3093" grpId="0" animBg="1"/>
      <p:bldP spid="3094" grpId="0" animBg="1"/>
      <p:bldP spid="3095" grpId="0" animBg="1"/>
      <p:bldP spid="3096" grpId="0" animBg="1"/>
      <p:bldP spid="3097" grpId="0" animBg="1"/>
      <p:bldP spid="3098" grpId="0" animBg="1"/>
      <p:bldP spid="3099" grpId="0" animBg="1"/>
      <p:bldP spid="3100" grpId="0" animBg="1"/>
      <p:bldP spid="3101" grpId="0" animBg="1"/>
      <p:bldP spid="3102" grpId="0" animBg="1"/>
      <p:bldP spid="3137" grpId="0" animBg="1"/>
      <p:bldP spid="3139" grpId="0" animBg="1"/>
      <p:bldP spid="3140" grpId="0" animBg="1"/>
      <p:bldP spid="3141" grpId="0" animBg="1"/>
      <p:bldP spid="3142" grpId="0" animBg="1"/>
      <p:bldP spid="3143" grpId="0" animBg="1"/>
      <p:bldP spid="3144" grpId="0" animBg="1"/>
      <p:bldP spid="3145" grpId="0" animBg="1"/>
      <p:bldP spid="90" grpId="0"/>
      <p:bldP spid="9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67608" y="692696"/>
            <a:ext cx="7056784" cy="4832092"/>
          </a:xfrm>
          <a:prstGeom prst="rect">
            <a:avLst/>
          </a:prstGeom>
          <a:noFill/>
        </p:spPr>
        <p:txBody>
          <a:bodyPr wrap="square" rtlCol="0">
            <a:spAutoFit/>
          </a:bodyPr>
          <a:lstStyle/>
          <a:p>
            <a:pPr fontAlgn="base">
              <a:spcBef>
                <a:spcPct val="0"/>
              </a:spcBef>
              <a:spcAft>
                <a:spcPct val="0"/>
              </a:spcAft>
            </a:pPr>
            <a:r>
              <a:rPr lang="zh-CN" altLang="en-US" sz="4400" dirty="0">
                <a:solidFill>
                  <a:prstClr val="black"/>
                </a:solidFill>
                <a:latin typeface="微软雅黑" panose="020B0503020204020204" pitchFamily="34" charset="-122"/>
                <a:ea typeface="微软雅黑" panose="020B0503020204020204" pitchFamily="34" charset="-122"/>
              </a:rPr>
              <a:t>制作</a:t>
            </a:r>
            <a:r>
              <a:rPr lang="en-US" altLang="zh-CN" sz="4400" dirty="0">
                <a:solidFill>
                  <a:prstClr val="black"/>
                </a:solidFill>
                <a:latin typeface="微软雅黑" panose="020B0503020204020204" pitchFamily="34" charset="-122"/>
                <a:ea typeface="微软雅黑" panose="020B0503020204020204" pitchFamily="34" charset="-122"/>
              </a:rPr>
              <a:t>+</a:t>
            </a:r>
            <a:r>
              <a:rPr lang="zh-CN" altLang="en-US" sz="4400" dirty="0">
                <a:solidFill>
                  <a:prstClr val="black"/>
                </a:solidFill>
                <a:latin typeface="微软雅黑" panose="020B0503020204020204" pitchFamily="34" charset="-122"/>
                <a:ea typeface="微软雅黑" panose="020B0503020204020204" pitchFamily="34" charset="-122"/>
              </a:rPr>
              <a:t>准备时间： </a:t>
            </a:r>
            <a:r>
              <a:rPr lang="en-US" altLang="zh-CN" sz="4400" dirty="0">
                <a:solidFill>
                  <a:srgbClr val="C00000"/>
                </a:solidFill>
                <a:latin typeface="微软雅黑" panose="020B0503020204020204" pitchFamily="34" charset="-122"/>
                <a:ea typeface="微软雅黑" panose="020B0503020204020204" pitchFamily="34" charset="-122"/>
              </a:rPr>
              <a:t>1h</a:t>
            </a:r>
          </a:p>
          <a:p>
            <a:pPr fontAlgn="base">
              <a:spcBef>
                <a:spcPct val="0"/>
              </a:spcBef>
              <a:spcAft>
                <a:spcPct val="0"/>
              </a:spcAft>
            </a:pPr>
            <a:endParaRPr lang="en-US" altLang="zh-CN" sz="44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en-US" altLang="zh-CN" sz="4400" dirty="0">
                <a:solidFill>
                  <a:prstClr val="black"/>
                </a:solidFill>
                <a:latin typeface="微软雅黑" panose="020B0503020204020204" pitchFamily="34" charset="-122"/>
                <a:ea typeface="微软雅黑" panose="020B0503020204020204" pitchFamily="34" charset="-122"/>
              </a:rPr>
              <a:t>PPT</a:t>
            </a:r>
            <a:r>
              <a:rPr lang="zh-CN" altLang="en-US" sz="4400" dirty="0">
                <a:solidFill>
                  <a:prstClr val="black"/>
                </a:solidFill>
                <a:latin typeface="微软雅黑" panose="020B0503020204020204" pitchFamily="34" charset="-122"/>
                <a:ea typeface="微软雅黑" panose="020B0503020204020204" pitchFamily="34" charset="-122"/>
              </a:rPr>
              <a:t>张数：  </a:t>
            </a:r>
            <a:r>
              <a:rPr lang="en-US" altLang="zh-CN" sz="4400" dirty="0">
                <a:solidFill>
                  <a:srgbClr val="C00000"/>
                </a:solidFill>
                <a:latin typeface="微软雅黑" panose="020B0503020204020204" pitchFamily="34" charset="-122"/>
                <a:ea typeface="微软雅黑" panose="020B0503020204020204" pitchFamily="34" charset="-122"/>
              </a:rPr>
              <a:t>12</a:t>
            </a:r>
          </a:p>
          <a:p>
            <a:pPr fontAlgn="base">
              <a:spcBef>
                <a:spcPct val="0"/>
              </a:spcBef>
              <a:spcAft>
                <a:spcPct val="0"/>
              </a:spcAft>
            </a:pPr>
            <a:endParaRPr lang="en-US" altLang="zh-CN" sz="44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4400" dirty="0">
                <a:solidFill>
                  <a:prstClr val="black"/>
                </a:solidFill>
                <a:latin typeface="微软雅黑" panose="020B0503020204020204" pitchFamily="34" charset="-122"/>
                <a:ea typeface="微软雅黑" panose="020B0503020204020204" pitchFamily="34" charset="-122"/>
              </a:rPr>
              <a:t>字数：  </a:t>
            </a:r>
            <a:r>
              <a:rPr lang="en-US" altLang="zh-CN" sz="4400" dirty="0">
                <a:solidFill>
                  <a:srgbClr val="C00000"/>
                </a:solidFill>
                <a:latin typeface="微软雅黑" panose="020B0503020204020204" pitchFamily="34" charset="-122"/>
                <a:ea typeface="微软雅黑" panose="020B0503020204020204" pitchFamily="34" charset="-122"/>
              </a:rPr>
              <a:t>490</a:t>
            </a:r>
          </a:p>
          <a:p>
            <a:pPr fontAlgn="base">
              <a:spcBef>
                <a:spcPct val="0"/>
              </a:spcBef>
              <a:spcAft>
                <a:spcPct val="0"/>
              </a:spcAft>
            </a:pPr>
            <a:endParaRPr lang="en-US" altLang="zh-CN" sz="44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4400" dirty="0">
                <a:solidFill>
                  <a:prstClr val="black"/>
                </a:solidFill>
                <a:latin typeface="微软雅黑" panose="020B0503020204020204" pitchFamily="34" charset="-122"/>
                <a:ea typeface="微软雅黑" panose="020B0503020204020204" pitchFamily="34" charset="-122"/>
              </a:rPr>
              <a:t>图片数：  </a:t>
            </a:r>
            <a:r>
              <a:rPr lang="en-US" altLang="zh-CN" sz="4400" dirty="0">
                <a:solidFill>
                  <a:srgbClr val="C00000"/>
                </a:solidFill>
                <a:latin typeface="微软雅黑" panose="020B0503020204020204" pitchFamily="34" charset="-122"/>
                <a:ea typeface="微软雅黑" panose="020B0503020204020204" pitchFamily="34" charset="-122"/>
              </a:rPr>
              <a:t>8</a:t>
            </a:r>
            <a:endParaRPr lang="zh-CN" altLang="en-US" sz="4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2223838"/>
      </p:ext>
    </p:extLst>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干脆</a:t>
            </a:r>
            <a:r>
              <a:rPr lang="zh-CN" altLang="en-US" dirty="0" smtClean="0"/>
              <a:t>面的</a:t>
            </a:r>
            <a:r>
              <a:rPr lang="en-US" altLang="zh-CN" dirty="0" smtClean="0"/>
              <a:t/>
            </a:r>
            <a:br>
              <a:rPr lang="en-US" altLang="zh-CN" dirty="0" smtClean="0"/>
            </a:br>
            <a:r>
              <a:rPr lang="zh-CN" altLang="en-US" dirty="0" smtClean="0"/>
              <a:t>起源与发展</a:t>
            </a:r>
            <a:endParaRPr lang="zh-CN" altLang="en-US" dirty="0"/>
          </a:p>
        </p:txBody>
      </p:sp>
      <p:sp>
        <p:nvSpPr>
          <p:cNvPr id="3" name="副标题 2"/>
          <p:cNvSpPr>
            <a:spLocks noGrp="1"/>
          </p:cNvSpPr>
          <p:nvPr>
            <p:ph type="subTitle" idx="1"/>
          </p:nvPr>
        </p:nvSpPr>
        <p:spPr/>
        <p:txBody>
          <a:bodyPr/>
          <a:lstStyle/>
          <a:p>
            <a:r>
              <a:rPr lang="zh-CN" altLang="en-US" dirty="0" smtClean="0"/>
              <a:t>从泡面到零食 </a:t>
            </a:r>
            <a:r>
              <a:rPr lang="en-US" altLang="zh-CN" dirty="0" smtClean="0"/>
              <a:t>| </a:t>
            </a:r>
            <a:r>
              <a:rPr lang="zh-CN" altLang="en-US" dirty="0" smtClean="0"/>
              <a:t>小浣熊的崛起</a:t>
            </a:r>
            <a:endParaRPr lang="en-US" altLang="zh-CN" dirty="0" smtClean="0"/>
          </a:p>
        </p:txBody>
      </p:sp>
    </p:spTree>
    <p:extLst>
      <p:ext uri="{BB962C8B-B14F-4D97-AF65-F5344CB8AC3E}">
        <p14:creationId xmlns:p14="http://schemas.microsoft.com/office/powerpoint/2010/main" val="371374145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Preview</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a:t>速</a:t>
            </a:r>
            <a:r>
              <a:rPr lang="zh-CN" altLang="en-US" dirty="0" smtClean="0"/>
              <a:t>食泡面的起源</a:t>
            </a:r>
            <a:endParaRPr lang="en-US" altLang="zh-CN" dirty="0" smtClean="0"/>
          </a:p>
          <a:p>
            <a:pPr marL="342900" indent="-342900">
              <a:buFont typeface="Arial" panose="020B0604020202020204" pitchFamily="34" charset="0"/>
              <a:buChar char="•"/>
            </a:pPr>
            <a:r>
              <a:rPr lang="zh-CN" altLang="en-US" dirty="0" smtClean="0"/>
              <a:t>干脆面</a:t>
            </a:r>
            <a:r>
              <a:rPr lang="en-US" altLang="zh-CN" dirty="0" smtClean="0"/>
              <a:t>——</a:t>
            </a:r>
            <a:r>
              <a:rPr lang="zh-CN" altLang="en-US" dirty="0" smtClean="0"/>
              <a:t>从泡面到零食的转变</a:t>
            </a:r>
            <a:endParaRPr lang="en-US" altLang="zh-CN" dirty="0" smtClean="0"/>
          </a:p>
          <a:p>
            <a:pPr marL="342900" indent="-342900">
              <a:buFont typeface="Arial" panose="020B0604020202020204" pitchFamily="34" charset="0"/>
              <a:buChar char="•"/>
            </a:pPr>
            <a:r>
              <a:rPr lang="zh-CN" altLang="en-US" dirty="0" smtClean="0"/>
              <a:t>小浣熊称霸</a:t>
            </a:r>
            <a:endParaRPr lang="en-US" altLang="zh-CN" dirty="0" smtClean="0"/>
          </a:p>
          <a:p>
            <a:pPr marL="342900" indent="-342900">
              <a:buFont typeface="Arial" panose="020B0604020202020204" pitchFamily="34" charset="0"/>
              <a:buChar char="•"/>
            </a:pPr>
            <a:endParaRPr lang="en-US" altLang="zh-CN" dirty="0" smtClean="0"/>
          </a:p>
        </p:txBody>
      </p:sp>
    </p:spTree>
    <p:extLst>
      <p:ext uri="{BB962C8B-B14F-4D97-AF65-F5344CB8AC3E}">
        <p14:creationId xmlns:p14="http://schemas.microsoft.com/office/powerpoint/2010/main" val="42136003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速食泡面的起源</a:t>
            </a:r>
            <a:endParaRPr lang="zh-CN" altLang="en-US" dirty="0"/>
          </a:p>
        </p:txBody>
      </p:sp>
      <p:sp>
        <p:nvSpPr>
          <p:cNvPr id="3" name="内容占位符 2"/>
          <p:cNvSpPr>
            <a:spLocks noGrp="1"/>
          </p:cNvSpPr>
          <p:nvPr>
            <p:ph idx="1"/>
          </p:nvPr>
        </p:nvSpPr>
        <p:spPr/>
        <p:txBody>
          <a:bodyPr/>
          <a:lstStyle/>
          <a:p>
            <a:r>
              <a:rPr lang="zh-CN" altLang="en-US" dirty="0" smtClean="0"/>
              <a:t>日本上世纪最重要的发明</a:t>
            </a:r>
            <a:endParaRPr lang="en-US" altLang="zh-CN" dirty="0" smtClean="0"/>
          </a:p>
          <a:p>
            <a:endParaRPr lang="en-US" altLang="zh-CN" dirty="0"/>
          </a:p>
          <a:p>
            <a:r>
              <a:rPr lang="en-US" altLang="zh-CN" dirty="0" smtClean="0"/>
              <a:t>1958 </a:t>
            </a:r>
            <a:r>
              <a:rPr lang="zh-CN" altLang="en-US" dirty="0" smtClean="0"/>
              <a:t>安藤百福</a:t>
            </a:r>
            <a:endParaRPr lang="en-US" altLang="zh-CN" dirty="0" smtClean="0"/>
          </a:p>
          <a:p>
            <a:r>
              <a:rPr lang="zh-CN" altLang="en-US" dirty="0" smtClean="0"/>
              <a:t>只用开水一冲就可以吃的面条</a:t>
            </a:r>
            <a:endParaRPr lang="en-US" altLang="zh-CN" dirty="0" smtClean="0"/>
          </a:p>
          <a:p>
            <a:endParaRPr lang="zh-CN" altLang="en-US" dirty="0"/>
          </a:p>
        </p:txBody>
      </p:sp>
    </p:spTree>
    <p:extLst>
      <p:ext uri="{BB962C8B-B14F-4D97-AF65-F5344CB8AC3E}">
        <p14:creationId xmlns:p14="http://schemas.microsoft.com/office/powerpoint/2010/main" val="337734335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速食泡</a:t>
            </a:r>
            <a:r>
              <a:rPr lang="zh-CN" altLang="en-US" dirty="0"/>
              <a:t>面</a:t>
            </a:r>
            <a:r>
              <a:rPr lang="en-US" altLang="zh-CN" dirty="0" smtClean="0"/>
              <a:t/>
            </a:r>
            <a:br>
              <a:rPr lang="en-US" altLang="zh-CN" dirty="0" smtClean="0"/>
            </a:br>
            <a:r>
              <a:rPr lang="zh-CN" altLang="en-US" sz="2800" dirty="0"/>
              <a:t>在台湾受到欢迎</a:t>
            </a:r>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a:t>日清</a:t>
            </a:r>
            <a:r>
              <a:rPr lang="zh-CN" altLang="zh-CN" dirty="0" smtClean="0"/>
              <a:t>公司向</a:t>
            </a:r>
            <a:r>
              <a:rPr lang="zh-CN" altLang="zh-CN" dirty="0"/>
              <a:t>国外发展</a:t>
            </a:r>
            <a:r>
              <a:rPr lang="zh-CN" altLang="zh-CN" dirty="0" smtClean="0"/>
              <a:t>。</a:t>
            </a:r>
            <a:endParaRPr lang="en-US" altLang="zh-CN" dirty="0" smtClean="0"/>
          </a:p>
          <a:p>
            <a:pPr marL="342900" indent="-342900">
              <a:buFont typeface="Arial" panose="020B0604020202020204" pitchFamily="34" charset="0"/>
              <a:buChar char="•"/>
            </a:pPr>
            <a:r>
              <a:rPr lang="en-US" altLang="zh-CN" dirty="0" smtClean="0"/>
              <a:t>1968</a:t>
            </a:r>
            <a:r>
              <a:rPr lang="zh-CN" altLang="zh-CN" dirty="0" smtClean="0"/>
              <a:t>年，该公司与台湾的国际食品公司合作，推出鸡汤口味的生力面。</a:t>
            </a:r>
            <a:endParaRPr lang="en-US" altLang="zh-CN" dirty="0" smtClean="0"/>
          </a:p>
          <a:p>
            <a:pPr marL="342900" indent="-342900">
              <a:buFont typeface="Arial" panose="020B0604020202020204" pitchFamily="34" charset="0"/>
              <a:buChar char="•"/>
            </a:pPr>
            <a:r>
              <a:rPr lang="zh-CN" altLang="zh-CN" dirty="0" smtClean="0"/>
              <a:t>在调整过调味与面条的口感之后，成为台湾的畅销产品</a:t>
            </a:r>
            <a:r>
              <a:rPr lang="zh-CN" altLang="en-US" dirty="0" smtClean="0"/>
              <a:t>。</a:t>
            </a:r>
            <a:endParaRPr lang="en-US" altLang="zh-CN" dirty="0" smtClean="0"/>
          </a:p>
        </p:txBody>
      </p:sp>
    </p:spTree>
    <p:extLst>
      <p:ext uri="{BB962C8B-B14F-4D97-AF65-F5344CB8AC3E}">
        <p14:creationId xmlns:p14="http://schemas.microsoft.com/office/powerpoint/2010/main" val="329849184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干脆面</a:t>
            </a:r>
            <a:r>
              <a:rPr lang="en-US" altLang="zh-CN" dirty="0" smtClean="0"/>
              <a:t/>
            </a:r>
            <a:br>
              <a:rPr lang="en-US" altLang="zh-CN" dirty="0" smtClean="0"/>
            </a:br>
            <a:r>
              <a:rPr lang="zh-CN" altLang="en-US" sz="2800" dirty="0"/>
              <a:t>从泡面到零食的转变</a:t>
            </a:r>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a:t>不经烹煮，拿来直接压碎面体后，混合调味粉（或再摇匀）当作零食食用</a:t>
            </a:r>
            <a:r>
              <a:rPr lang="zh-CN" altLang="zh-CN" dirty="0" smtClean="0"/>
              <a:t>。</a:t>
            </a:r>
            <a:endParaRPr lang="en-US" altLang="zh-CN" dirty="0" smtClean="0"/>
          </a:p>
          <a:p>
            <a:pPr marL="342900" indent="-342900">
              <a:buFont typeface="Arial" panose="020B0604020202020204" pitchFamily="34" charset="0"/>
              <a:buChar char="•"/>
            </a:pPr>
            <a:r>
              <a:rPr lang="zh-CN" altLang="zh-CN" dirty="0" smtClean="0"/>
              <a:t>这种</a:t>
            </a:r>
            <a:r>
              <a:rPr lang="zh-CN" altLang="zh-CN" dirty="0"/>
              <a:t>无法考证发明者的速食面乾吃吃法，不但台湾首见，也为全世界首创。</a:t>
            </a:r>
            <a:endParaRPr lang="zh-CN" altLang="en-US" dirty="0"/>
          </a:p>
        </p:txBody>
      </p:sp>
      <p:pic>
        <p:nvPicPr>
          <p:cNvPr id="4" name="Picture 2" descr="http://a1.att.hudong.com/10/67/013000003364791231746761972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339" y="3717032"/>
            <a:ext cx="2669958"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705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说在展示之前的话</a:t>
            </a:r>
            <a:r>
              <a:rPr lang="en-US" altLang="zh-CN" dirty="0" smtClean="0"/>
              <a:t>——</a:t>
            </a:r>
            <a:r>
              <a:rPr lang="zh-CN" altLang="en-US" dirty="0" smtClean="0"/>
              <a:t>发声</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2</a:t>
            </a:r>
            <a:r>
              <a:rPr lang="zh-CN" altLang="en-US" dirty="0" smtClean="0"/>
              <a:t>）正舌操</a:t>
            </a:r>
            <a:endParaRPr lang="en-US" altLang="zh-CN" dirty="0" smtClean="0"/>
          </a:p>
          <a:p>
            <a:endParaRPr lang="en-US" altLang="zh-CN" dirty="0"/>
          </a:p>
          <a:p>
            <a:r>
              <a:rPr lang="zh-CN" altLang="en-US" dirty="0" smtClean="0"/>
              <a:t>方音辨正</a:t>
            </a:r>
            <a:endParaRPr lang="en-US" altLang="zh-CN" dirty="0" smtClean="0"/>
          </a:p>
          <a:p>
            <a:r>
              <a:rPr lang="en-US" altLang="zh-CN" dirty="0" smtClean="0"/>
              <a:t>1</a:t>
            </a:r>
            <a:r>
              <a:rPr lang="zh-CN" altLang="en-US" dirty="0" smtClean="0"/>
              <a:t>）芒果</a:t>
            </a:r>
            <a:endParaRPr lang="en-US" altLang="zh-CN" dirty="0" smtClean="0"/>
          </a:p>
          <a:p>
            <a:r>
              <a:rPr lang="en-US" altLang="zh-CN" dirty="0" smtClean="0"/>
              <a:t>2</a:t>
            </a:r>
            <a:r>
              <a:rPr lang="zh-CN" altLang="en-US" dirty="0" smtClean="0"/>
              <a:t>）喷泉</a:t>
            </a:r>
            <a:endParaRPr lang="en-US" altLang="zh-CN" dirty="0" smtClean="0"/>
          </a:p>
          <a:p>
            <a:r>
              <a:rPr lang="en-US" altLang="zh-CN" dirty="0" smtClean="0"/>
              <a:t>3</a:t>
            </a:r>
            <a:r>
              <a:rPr lang="zh-CN" altLang="en-US" dirty="0" smtClean="0"/>
              <a:t>）蚊子</a:t>
            </a:r>
            <a:endParaRPr lang="en-US" altLang="zh-CN" dirty="0" smtClean="0"/>
          </a:p>
          <a:p>
            <a:endParaRPr lang="en-US" altLang="zh-CN" dirty="0"/>
          </a:p>
          <a:p>
            <a:r>
              <a:rPr lang="zh-CN" altLang="en-US" dirty="0" smtClean="0"/>
              <a:t>重要</a:t>
            </a:r>
            <a:r>
              <a:rPr lang="en-US" altLang="zh-CN" dirty="0" smtClean="0"/>
              <a:t>——</a:t>
            </a:r>
            <a:r>
              <a:rPr lang="zh-CN" altLang="en-US" dirty="0" smtClean="0"/>
              <a:t>节律</a:t>
            </a:r>
            <a:endParaRPr lang="en-US" altLang="zh-CN" dirty="0" smtClean="0"/>
          </a:p>
          <a:p>
            <a:r>
              <a:rPr lang="zh-CN" altLang="en-US" dirty="0" smtClean="0"/>
              <a:t>重音；音强；音长</a:t>
            </a:r>
            <a:endParaRPr lang="zh-CN" altLang="en-US" dirty="0"/>
          </a:p>
        </p:txBody>
      </p:sp>
    </p:spTree>
    <p:extLst>
      <p:ext uri="{BB962C8B-B14F-4D97-AF65-F5344CB8AC3E}">
        <p14:creationId xmlns:p14="http://schemas.microsoft.com/office/powerpoint/2010/main" val="22565764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干脆</a:t>
            </a:r>
            <a:r>
              <a:rPr lang="zh-CN" altLang="en-US" dirty="0" smtClean="0"/>
              <a:t>面</a:t>
            </a:r>
            <a:r>
              <a:rPr lang="en-US" altLang="zh-CN" sz="2800" dirty="0"/>
              <a:t/>
            </a:r>
            <a:br>
              <a:rPr lang="en-US" altLang="zh-CN" sz="2800" dirty="0"/>
            </a:br>
            <a:r>
              <a:rPr lang="zh-CN" altLang="en-US" sz="2800" dirty="0"/>
              <a:t>为什么受欢迎</a:t>
            </a:r>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smtClean="0"/>
              <a:t>消费者自然习惯（不用烹煮，面条本身接近饼干的口感和形态）</a:t>
            </a:r>
            <a:endParaRPr lang="en-US" altLang="zh-CN" dirty="0" smtClean="0"/>
          </a:p>
          <a:p>
            <a:pPr marL="342900" indent="-342900">
              <a:buFont typeface="Arial" panose="020B0604020202020204" pitchFamily="34" charset="0"/>
              <a:buChar char="•"/>
            </a:pPr>
            <a:r>
              <a:rPr lang="zh-CN" altLang="en-US" dirty="0" smtClean="0"/>
              <a:t>价格因素</a:t>
            </a:r>
            <a:endParaRPr lang="zh-CN" altLang="en-US" dirty="0"/>
          </a:p>
        </p:txBody>
      </p:sp>
    </p:spTree>
    <p:extLst>
      <p:ext uri="{BB962C8B-B14F-4D97-AF65-F5344CB8AC3E}">
        <p14:creationId xmlns:p14="http://schemas.microsoft.com/office/powerpoint/2010/main" val="39843779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干脆面</a:t>
            </a:r>
            <a:r>
              <a:rPr lang="en-US" altLang="zh-CN" dirty="0" smtClean="0"/>
              <a:t/>
            </a:r>
            <a:br>
              <a:rPr lang="en-US" altLang="zh-CN" dirty="0" smtClean="0"/>
            </a:br>
            <a:r>
              <a:rPr lang="zh-CN" altLang="en-US" sz="2800" dirty="0"/>
              <a:t>改良</a:t>
            </a:r>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smtClean="0"/>
              <a:t>该</a:t>
            </a:r>
            <a:r>
              <a:rPr lang="zh-CN" altLang="zh-CN" dirty="0"/>
              <a:t>起初流行於台湾儿童，后来遍及全部消费者的王子面零食吃法，一度为家长，官方，甚至生产产商的</a:t>
            </a:r>
            <a:r>
              <a:rPr lang="zh-CN" altLang="zh-CN" dirty="0" smtClean="0"/>
              <a:t>反对</a:t>
            </a:r>
            <a:r>
              <a:rPr lang="zh-CN" altLang="en-US" dirty="0" smtClean="0"/>
              <a:t>；</a:t>
            </a:r>
            <a:endParaRPr lang="en-US" altLang="zh-CN" dirty="0" smtClean="0"/>
          </a:p>
          <a:p>
            <a:pPr marL="342900" indent="-342900">
              <a:buFont typeface="Arial" panose="020B0604020202020204" pitchFamily="34" charset="0"/>
              <a:buChar char="•"/>
            </a:pPr>
            <a:r>
              <a:rPr lang="zh-CN" altLang="zh-CN" dirty="0" smtClean="0"/>
              <a:t>反对</a:t>
            </a:r>
            <a:r>
              <a:rPr lang="zh-CN" altLang="zh-CN" dirty="0"/>
              <a:t>的理由，通常以食品卫生角度与调味料过多味精成分</a:t>
            </a:r>
            <a:r>
              <a:rPr lang="zh-CN" altLang="zh-CN" dirty="0" smtClean="0"/>
              <a:t>而著眼</a:t>
            </a:r>
            <a:r>
              <a:rPr lang="zh-CN" altLang="en-US" dirty="0" smtClean="0"/>
              <a:t>；</a:t>
            </a:r>
            <a:endParaRPr lang="en-US" altLang="zh-CN" dirty="0" smtClean="0"/>
          </a:p>
          <a:p>
            <a:pPr marL="342900" indent="-342900">
              <a:buFont typeface="Arial" panose="020B0604020202020204" pitchFamily="34" charset="0"/>
              <a:buChar char="•"/>
            </a:pPr>
            <a:r>
              <a:rPr lang="zh-CN" altLang="zh-CN" dirty="0" smtClean="0"/>
              <a:t>在</a:t>
            </a:r>
            <a:r>
              <a:rPr lang="zh-CN" altLang="zh-CN" dirty="0"/>
              <a:t>消费市场要求下，王子面厂商渐次改变面体成分与调味料内容，以更适合零食食用</a:t>
            </a:r>
            <a:r>
              <a:rPr lang="zh-CN" altLang="zh-CN" dirty="0" smtClean="0"/>
              <a:t>。</a:t>
            </a:r>
            <a:endParaRPr lang="en-US" altLang="zh-CN" dirty="0" smtClean="0"/>
          </a:p>
          <a:p>
            <a:endParaRPr lang="en-US" altLang="zh-CN" dirty="0"/>
          </a:p>
          <a:p>
            <a:endParaRPr lang="en-US" altLang="zh-CN" dirty="0" smtClean="0"/>
          </a:p>
          <a:p>
            <a:pPr marL="342900" indent="-342900">
              <a:buFont typeface="Arial" panose="020B0604020202020204" pitchFamily="34" charset="0"/>
              <a:buChar char="•"/>
            </a:pPr>
            <a:r>
              <a:rPr lang="zh-CN" altLang="zh-CN" dirty="0" smtClean="0"/>
              <a:t>至此</a:t>
            </a:r>
            <a:r>
              <a:rPr lang="zh-CN" altLang="zh-CN" dirty="0"/>
              <a:t>，王子面成为台湾家喻户晓的休闲食品。</a:t>
            </a:r>
          </a:p>
        </p:txBody>
      </p:sp>
    </p:spTree>
    <p:extLst>
      <p:ext uri="{BB962C8B-B14F-4D97-AF65-F5344CB8AC3E}">
        <p14:creationId xmlns:p14="http://schemas.microsoft.com/office/powerpoint/2010/main" val="415605407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小浣熊称霸</a:t>
            </a:r>
            <a:endParaRPr lang="zh-CN" altLang="en-US" dirty="0"/>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zh-CN" dirty="0"/>
              <a:t>价格是一元一袋，是统一公司生产的第一款产品</a:t>
            </a:r>
            <a:r>
              <a:rPr lang="zh-CN" altLang="zh-CN" dirty="0" smtClean="0"/>
              <a:t>。</a:t>
            </a:r>
            <a:endParaRPr lang="en-US" altLang="zh-CN" dirty="0" smtClean="0"/>
          </a:p>
          <a:p>
            <a:pPr marL="342900" indent="-342900">
              <a:buFont typeface="Arial" panose="020B0604020202020204" pitchFamily="34" charset="0"/>
              <a:buChar char="•"/>
            </a:pPr>
            <a:r>
              <a:rPr lang="zh-CN" altLang="zh-CN" dirty="0" smtClean="0"/>
              <a:t>童年</a:t>
            </a:r>
            <a:r>
              <a:rPr lang="zh-CN" altLang="zh-CN" dirty="0"/>
              <a:t>的美好</a:t>
            </a:r>
            <a:r>
              <a:rPr lang="zh-CN" altLang="zh-CN" dirty="0" smtClean="0"/>
              <a:t>回忆</a:t>
            </a:r>
            <a:r>
              <a:rPr lang="zh-CN" altLang="en-US" dirty="0" smtClean="0"/>
              <a:t>：和</a:t>
            </a:r>
            <a:r>
              <a:rPr lang="zh-CN" altLang="en-US" dirty="0"/>
              <a:t>同学们交换相互缺少的卡片，以小游戏的方式赢得自己想要的</a:t>
            </a:r>
            <a:r>
              <a:rPr lang="zh-CN" altLang="en-US" dirty="0" smtClean="0"/>
              <a:t>卡片；</a:t>
            </a:r>
            <a:r>
              <a:rPr lang="zh-CN" altLang="zh-CN" dirty="0"/>
              <a:t>水浒英雄卡、三国英雄</a:t>
            </a:r>
            <a:r>
              <a:rPr lang="zh-CN" altLang="zh-CN" dirty="0" smtClean="0"/>
              <a:t>卡</a:t>
            </a:r>
            <a:r>
              <a:rPr lang="zh-CN" altLang="en-US" dirty="0" smtClean="0"/>
              <a:t>，</a:t>
            </a:r>
            <a:r>
              <a:rPr lang="zh-CN" altLang="zh-CN" dirty="0"/>
              <a:t>还有书签、抽拉式的卡片、翻转的卡片</a:t>
            </a:r>
            <a:r>
              <a:rPr lang="zh-CN" altLang="zh-CN" dirty="0" smtClean="0"/>
              <a:t>等等</a:t>
            </a:r>
            <a:r>
              <a:rPr lang="zh-CN" altLang="en-US" dirty="0" smtClean="0"/>
              <a:t>。</a:t>
            </a:r>
            <a:endParaRPr lang="zh-CN" altLang="zh-CN" dirty="0"/>
          </a:p>
        </p:txBody>
      </p:sp>
      <p:pic>
        <p:nvPicPr>
          <p:cNvPr id="2050" name="Picture 2" descr="http://h.hiphotos.baidu.com/baike/c0%3Dbaike92%2C5%2C5%2C92%2C30/sign=4cc422134936acaf4ded9eae1db0e675/aa18972bd40735fa61e62f939c510fb30e2442a7d93310b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08" y="3356993"/>
            <a:ext cx="3096344" cy="311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5924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启示</a:t>
            </a:r>
          </a:p>
        </p:txBody>
      </p:sp>
      <p:sp>
        <p:nvSpPr>
          <p:cNvPr id="3" name="内容占位符 2"/>
          <p:cNvSpPr>
            <a:spLocks noGrp="1"/>
          </p:cNvSpPr>
          <p:nvPr>
            <p:ph idx="1"/>
          </p:nvPr>
        </p:nvSpPr>
        <p:spPr/>
        <p:txBody>
          <a:bodyPr/>
          <a:lstStyle/>
          <a:p>
            <a:pPr marL="342900" indent="-342900">
              <a:buFont typeface="Arial" panose="020B0604020202020204" pitchFamily="34" charset="0"/>
              <a:buChar char="•"/>
            </a:pPr>
            <a:r>
              <a:rPr lang="zh-CN" altLang="en-US" dirty="0" smtClean="0"/>
              <a:t>迎合对口味的需求</a:t>
            </a:r>
            <a:endParaRPr lang="en-US" altLang="zh-CN" dirty="0" smtClean="0"/>
          </a:p>
          <a:p>
            <a:pPr marL="342900" indent="-342900">
              <a:buFont typeface="Arial" panose="020B0604020202020204" pitchFamily="34" charset="0"/>
              <a:buChar char="•"/>
            </a:pPr>
            <a:r>
              <a:rPr lang="zh-CN" altLang="en-US" dirty="0" smtClean="0"/>
              <a:t>融入情感</a:t>
            </a:r>
            <a:endParaRPr lang="en-US" altLang="zh-CN" dirty="0" smtClean="0"/>
          </a:p>
        </p:txBody>
      </p:sp>
    </p:spTree>
    <p:extLst>
      <p:ext uri="{BB962C8B-B14F-4D97-AF65-F5344CB8AC3E}">
        <p14:creationId xmlns:p14="http://schemas.microsoft.com/office/powerpoint/2010/main" val="236283214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谢谢</a:t>
            </a:r>
            <a:endParaRPr lang="zh-CN" altLang="en-US" dirty="0"/>
          </a:p>
        </p:txBody>
      </p:sp>
      <p:sp>
        <p:nvSpPr>
          <p:cNvPr id="3" name="内容占位符 2"/>
          <p:cNvSpPr>
            <a:spLocks noGrp="1"/>
          </p:cNvSpPr>
          <p:nvPr>
            <p:ph idx="1"/>
          </p:nvPr>
        </p:nvSpPr>
        <p:spPr/>
        <p:txBody>
          <a:bodyPr/>
          <a:lstStyle/>
          <a:p>
            <a:endParaRPr lang="zh-CN" altLang="en-US"/>
          </a:p>
        </p:txBody>
      </p:sp>
      <p:sp>
        <p:nvSpPr>
          <p:cNvPr id="4" name="AutoShape 2" descr="http://t12.baidu.com/it/u=777573311,3797111146&amp;fm=23&amp;gp=0.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 name="AutoShape 4" descr="http://t12.baidu.com/it/u=777573311,3797111146&amp;fm=23&amp;gp=0.jp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 name="AutoShape 8" descr="http://t12.baidu.com/it/u=777573311,3797111146&amp;fm=23&amp;gp=0.jpg"/>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pic>
        <p:nvPicPr>
          <p:cNvPr id="41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736" y="2420888"/>
            <a:ext cx="42672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8436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统计</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71422494"/>
              </p:ext>
            </p:extLst>
          </p:nvPr>
        </p:nvGraphicFramePr>
        <p:xfrm>
          <a:off x="609600" y="1600200"/>
          <a:ext cx="10972800" cy="4660586"/>
        </p:xfrm>
        <a:graphic>
          <a:graphicData uri="http://schemas.openxmlformats.org/drawingml/2006/table">
            <a:tbl>
              <a:tblPr firstRow="1" bandRow="1">
                <a:tableStyleId>{5C22544A-7EE6-4342-B048-85BDC9FD1C3A}</a:tableStyleId>
              </a:tblPr>
              <a:tblGrid>
                <a:gridCol w="1828800"/>
                <a:gridCol w="1828800"/>
                <a:gridCol w="1828800"/>
                <a:gridCol w="1828800"/>
                <a:gridCol w="1828800"/>
                <a:gridCol w="1828800"/>
              </a:tblGrid>
              <a:tr h="574358">
                <a:tc>
                  <a:txBody>
                    <a:bodyPr/>
                    <a:lstStyle/>
                    <a:p>
                      <a:r>
                        <a:rPr lang="en-US" altLang="zh-CN" dirty="0" err="1" smtClean="0"/>
                        <a:t>shituantuan</a:t>
                      </a:r>
                      <a:endParaRPr lang="zh-CN" altLang="en-US" dirty="0"/>
                    </a:p>
                  </a:txBody>
                  <a:tcPr/>
                </a:tc>
                <a:tc>
                  <a:txBody>
                    <a:bodyPr/>
                    <a:lstStyle/>
                    <a:p>
                      <a:r>
                        <a:rPr lang="zh-CN" altLang="en-US" dirty="0" smtClean="0"/>
                        <a:t>格格</a:t>
                      </a:r>
                      <a:endParaRPr lang="zh-CN" altLang="en-US" dirty="0"/>
                    </a:p>
                  </a:txBody>
                  <a:tcPr/>
                </a:tc>
                <a:tc>
                  <a:txBody>
                    <a:bodyPr/>
                    <a:lstStyle/>
                    <a:p>
                      <a:r>
                        <a:rPr lang="zh-CN" altLang="en-US" dirty="0" smtClean="0"/>
                        <a:t>淫政</a:t>
                      </a:r>
                      <a:endParaRPr lang="zh-CN" altLang="en-US" dirty="0"/>
                    </a:p>
                  </a:txBody>
                  <a:tcPr/>
                </a:tc>
                <a:tc>
                  <a:txBody>
                    <a:bodyPr/>
                    <a:lstStyle/>
                    <a:p>
                      <a:r>
                        <a:rPr lang="zh-CN" altLang="en-US" dirty="0" smtClean="0"/>
                        <a:t>夏雨荷</a:t>
                      </a:r>
                      <a:endParaRPr lang="zh-CN" altLang="en-US" dirty="0"/>
                    </a:p>
                  </a:txBody>
                  <a:tcPr/>
                </a:tc>
                <a:tc>
                  <a:txBody>
                    <a:bodyPr/>
                    <a:lstStyle/>
                    <a:p>
                      <a:r>
                        <a:rPr lang="zh-CN" altLang="en-US" dirty="0" smtClean="0"/>
                        <a:t>？</a:t>
                      </a:r>
                      <a:endParaRPr lang="zh-CN" altLang="en-US" dirty="0"/>
                    </a:p>
                  </a:txBody>
                  <a:tcPr/>
                </a:tc>
                <a:tc>
                  <a:txBody>
                    <a:bodyPr/>
                    <a:lstStyle/>
                    <a:p>
                      <a:r>
                        <a:rPr lang="zh-CN" altLang="en-US" dirty="0" smtClean="0"/>
                        <a:t>开狗</a:t>
                      </a:r>
                      <a:endParaRPr lang="zh-CN" altLang="en-US" dirty="0"/>
                    </a:p>
                  </a:txBody>
                  <a:tcPr/>
                </a:tc>
              </a:tr>
              <a:tr h="574358">
                <a:tc>
                  <a:txBody>
                    <a:bodyPr/>
                    <a:lstStyle/>
                    <a:p>
                      <a:r>
                        <a:rPr lang="en-US" altLang="zh-CN" dirty="0" smtClean="0"/>
                        <a:t>2</a:t>
                      </a:r>
                      <a:r>
                        <a:rPr lang="zh-CN" altLang="en-US" dirty="0" smtClean="0"/>
                        <a:t>：</a:t>
                      </a:r>
                      <a:r>
                        <a:rPr lang="en-US" altLang="zh-CN" dirty="0" smtClean="0"/>
                        <a:t>45</a:t>
                      </a:r>
                      <a:endParaRPr lang="zh-CN" altLang="en-US" dirty="0"/>
                    </a:p>
                  </a:txBody>
                  <a:tcPr/>
                </a:tc>
                <a:tc>
                  <a:txBody>
                    <a:bodyPr/>
                    <a:lstStyle/>
                    <a:p>
                      <a:r>
                        <a:rPr lang="en-US" altLang="zh-CN" dirty="0" smtClean="0"/>
                        <a:t>90</a:t>
                      </a:r>
                      <a:endParaRPr lang="zh-CN" altLang="en-US" dirty="0"/>
                    </a:p>
                  </a:txBody>
                  <a:tcPr/>
                </a:tc>
                <a:tc>
                  <a:txBody>
                    <a:bodyPr/>
                    <a:lstStyle/>
                    <a:p>
                      <a:r>
                        <a:rPr lang="en-US" altLang="zh-CN" dirty="0" smtClean="0"/>
                        <a:t>4+1</a:t>
                      </a:r>
                      <a:endParaRPr lang="zh-CN" altLang="en-US" dirty="0"/>
                    </a:p>
                  </a:txBody>
                  <a:tcPr/>
                </a:tc>
                <a:tc>
                  <a:txBody>
                    <a:bodyPr/>
                    <a:lstStyle/>
                    <a:p>
                      <a:r>
                        <a:rPr lang="zh-CN" altLang="en-US" dirty="0" smtClean="0"/>
                        <a:t>？</a:t>
                      </a:r>
                      <a:endParaRPr lang="zh-CN" altLang="en-US" dirty="0"/>
                    </a:p>
                  </a:txBody>
                  <a:tcPr/>
                </a:tc>
                <a:tc>
                  <a:txBody>
                    <a:bodyPr/>
                    <a:lstStyle/>
                    <a:p>
                      <a:r>
                        <a:rPr lang="zh-CN" altLang="en-US" dirty="0" smtClean="0"/>
                        <a:t>？</a:t>
                      </a:r>
                      <a:endParaRPr lang="zh-CN" altLang="en-US" dirty="0"/>
                    </a:p>
                  </a:txBody>
                  <a:tcPr/>
                </a:tc>
                <a:tc>
                  <a:txBody>
                    <a:bodyPr/>
                    <a:lstStyle/>
                    <a:p>
                      <a:r>
                        <a:rPr lang="en-US" altLang="zh-CN" dirty="0" smtClean="0"/>
                        <a:t>4</a:t>
                      </a:r>
                      <a:endParaRPr lang="zh-CN" altLang="en-US" dirty="0"/>
                    </a:p>
                  </a:txBody>
                  <a:tcPr/>
                </a:tc>
              </a:tr>
              <a:tr h="574358">
                <a:tc>
                  <a:txBody>
                    <a:bodyPr/>
                    <a:lstStyle/>
                    <a:p>
                      <a:r>
                        <a:rPr lang="en-US" altLang="zh-CN" dirty="0" smtClean="0"/>
                        <a:t>8</a:t>
                      </a:r>
                      <a:r>
                        <a:rPr lang="zh-CN" altLang="en-US" dirty="0" smtClean="0"/>
                        <a:t>张</a:t>
                      </a:r>
                      <a:endParaRPr lang="zh-CN" altLang="en-US" dirty="0"/>
                    </a:p>
                  </a:txBody>
                  <a:tcPr/>
                </a:tc>
                <a:tc>
                  <a:txBody>
                    <a:bodyPr/>
                    <a:lstStyle/>
                    <a:p>
                      <a:r>
                        <a:rPr lang="en-US" altLang="zh-CN" dirty="0" smtClean="0"/>
                        <a:t>11</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7</a:t>
                      </a:r>
                      <a:endParaRPr lang="zh-CN" altLang="en-US" dirty="0"/>
                    </a:p>
                  </a:txBody>
                  <a:tcPr/>
                </a:tc>
              </a:tr>
              <a:tr h="574358">
                <a:tc>
                  <a:txBody>
                    <a:bodyPr/>
                    <a:lstStyle/>
                    <a:p>
                      <a:r>
                        <a:rPr lang="en-US" altLang="zh-CN" dirty="0" smtClean="0"/>
                        <a:t>130</a:t>
                      </a:r>
                      <a:r>
                        <a:rPr lang="zh-CN" altLang="en-US" dirty="0" smtClean="0"/>
                        <a:t>字</a:t>
                      </a:r>
                      <a:endParaRPr lang="zh-CN" altLang="en-US" dirty="0"/>
                    </a:p>
                  </a:txBody>
                  <a:tcPr/>
                </a:tc>
                <a:tc>
                  <a:txBody>
                    <a:bodyPr/>
                    <a:lstStyle/>
                    <a:p>
                      <a:r>
                        <a:rPr lang="en-US" altLang="zh-CN" dirty="0" smtClean="0"/>
                        <a:t>190</a:t>
                      </a:r>
                      <a:endParaRPr lang="zh-CN" altLang="en-US" dirty="0"/>
                    </a:p>
                  </a:txBody>
                  <a:tcPr/>
                </a:tc>
                <a:tc>
                  <a:txBody>
                    <a:bodyPr/>
                    <a:lstStyle/>
                    <a:p>
                      <a:r>
                        <a:rPr lang="en-US" altLang="zh-CN" dirty="0" smtClean="0"/>
                        <a:t>66</a:t>
                      </a:r>
                      <a:endParaRPr lang="zh-CN" altLang="en-US" dirty="0"/>
                    </a:p>
                  </a:txBody>
                  <a:tcPr/>
                </a:tc>
                <a:tc>
                  <a:txBody>
                    <a:bodyPr/>
                    <a:lstStyle/>
                    <a:p>
                      <a:r>
                        <a:rPr lang="zh-CN" altLang="en-US" dirty="0" smtClean="0"/>
                        <a:t>约</a:t>
                      </a:r>
                      <a:r>
                        <a:rPr lang="en-US" altLang="zh-CN" dirty="0" smtClean="0"/>
                        <a:t>290</a:t>
                      </a:r>
                      <a:endParaRPr lang="zh-CN" altLang="en-US" dirty="0"/>
                    </a:p>
                  </a:txBody>
                  <a:tcPr/>
                </a:tc>
                <a:tc>
                  <a:txBody>
                    <a:bodyPr/>
                    <a:lstStyle/>
                    <a:p>
                      <a:r>
                        <a:rPr lang="en-US" altLang="zh-CN" dirty="0" smtClean="0"/>
                        <a:t>400+</a:t>
                      </a:r>
                      <a:endParaRPr lang="zh-CN" altLang="en-US" dirty="0"/>
                    </a:p>
                  </a:txBody>
                  <a:tcPr/>
                </a:tc>
                <a:tc>
                  <a:txBody>
                    <a:bodyPr/>
                    <a:lstStyle/>
                    <a:p>
                      <a:r>
                        <a:rPr lang="zh-CN" altLang="en-US" dirty="0" smtClean="0"/>
                        <a:t>约</a:t>
                      </a:r>
                      <a:r>
                        <a:rPr lang="en-US" altLang="zh-CN" dirty="0" smtClean="0"/>
                        <a:t>100</a:t>
                      </a:r>
                      <a:endParaRPr lang="zh-CN" altLang="en-US" dirty="0"/>
                    </a:p>
                  </a:txBody>
                  <a:tcPr/>
                </a:tc>
              </a:tr>
              <a:tr h="574358">
                <a:tc>
                  <a:txBody>
                    <a:bodyPr/>
                    <a:lstStyle/>
                    <a:p>
                      <a:r>
                        <a:rPr lang="en-US" altLang="zh-CN" dirty="0" smtClean="0"/>
                        <a:t>8</a:t>
                      </a:r>
                      <a:r>
                        <a:rPr lang="zh-CN" altLang="en-US" dirty="0" smtClean="0"/>
                        <a:t>图</a:t>
                      </a:r>
                      <a:endParaRPr lang="zh-CN" altLang="en-US" dirty="0"/>
                    </a:p>
                  </a:txBody>
                  <a:tcPr/>
                </a:tc>
                <a:tc>
                  <a:txBody>
                    <a:bodyPr/>
                    <a:lstStyle/>
                    <a:p>
                      <a:r>
                        <a:rPr lang="en-US" altLang="zh-CN" dirty="0" smtClean="0"/>
                        <a:t>11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6</a:t>
                      </a:r>
                      <a:endParaRPr lang="zh-CN" altLang="en-US" dirty="0"/>
                    </a:p>
                  </a:txBody>
                  <a:tcPr/>
                </a:tc>
              </a:tr>
              <a:tr h="574358">
                <a:tc>
                  <a:txBody>
                    <a:bodyPr/>
                    <a:lstStyle/>
                    <a:p>
                      <a:r>
                        <a:rPr lang="zh-CN" altLang="en-US" dirty="0" smtClean="0"/>
                        <a:t>二狗</a:t>
                      </a:r>
                      <a:endParaRPr lang="zh-CN" altLang="en-US" dirty="0"/>
                    </a:p>
                  </a:txBody>
                  <a:tcPr/>
                </a:tc>
                <a:tc>
                  <a:txBody>
                    <a:bodyPr/>
                    <a:lstStyle/>
                    <a:p>
                      <a:r>
                        <a:rPr lang="en-US" altLang="zh-CN" dirty="0" err="1" smtClean="0"/>
                        <a:t>Tuanzhang</a:t>
                      </a:r>
                      <a:endParaRPr lang="zh-CN" altLang="en-US" dirty="0"/>
                    </a:p>
                  </a:txBody>
                  <a:tcPr/>
                </a:tc>
                <a:tc>
                  <a:txBody>
                    <a:bodyPr/>
                    <a:lstStyle/>
                    <a:p>
                      <a:r>
                        <a:rPr lang="zh-CN" altLang="en-US" dirty="0" smtClean="0"/>
                        <a:t>毛泱泱</a:t>
                      </a:r>
                      <a:endParaRPr lang="zh-CN" altLang="en-US" dirty="0"/>
                    </a:p>
                  </a:txBody>
                  <a:tcPr/>
                </a:tc>
                <a:tc>
                  <a:txBody>
                    <a:bodyPr/>
                    <a:lstStyle/>
                    <a:p>
                      <a:r>
                        <a:rPr lang="en-US" altLang="zh-CN" dirty="0" err="1" smtClean="0"/>
                        <a:t>sunbo</a:t>
                      </a:r>
                      <a:endParaRPr lang="zh-CN" altLang="en-US" dirty="0"/>
                    </a:p>
                  </a:txBody>
                  <a:tcPr/>
                </a:tc>
                <a:tc>
                  <a:txBody>
                    <a:bodyPr/>
                    <a:lstStyle/>
                    <a:p>
                      <a:r>
                        <a:rPr lang="en-US" altLang="zh-CN" dirty="0" err="1" smtClean="0"/>
                        <a:t>pengzeya</a:t>
                      </a:r>
                      <a:endParaRPr lang="zh-CN" altLang="en-US" dirty="0"/>
                    </a:p>
                  </a:txBody>
                  <a:tcPr/>
                </a:tc>
                <a:tc>
                  <a:txBody>
                    <a:bodyPr/>
                    <a:lstStyle/>
                    <a:p>
                      <a:endParaRPr lang="zh-CN" altLang="en-US"/>
                    </a:p>
                  </a:txBody>
                  <a:tcPr/>
                </a:tc>
              </a:tr>
              <a:tr h="574358">
                <a:tc>
                  <a:txBody>
                    <a:bodyPr/>
                    <a:lstStyle/>
                    <a:p>
                      <a:r>
                        <a:rPr lang="en-US" altLang="zh-CN" dirty="0" smtClean="0"/>
                        <a:t>3.5h  21p  2000w 9pics</a:t>
                      </a:r>
                      <a:endParaRPr lang="zh-CN" altLang="en-US" dirty="0"/>
                    </a:p>
                  </a:txBody>
                  <a:tcPr/>
                </a:tc>
                <a:tc>
                  <a:txBody>
                    <a:bodyPr/>
                    <a:lstStyle/>
                    <a:p>
                      <a:r>
                        <a:rPr lang="en-US" altLang="zh-CN" dirty="0" smtClean="0"/>
                        <a:t>10p  11pics</a:t>
                      </a:r>
                    </a:p>
                    <a:p>
                      <a:r>
                        <a:rPr lang="en-US" altLang="zh-CN" dirty="0" smtClean="0"/>
                        <a:t>70+22</a:t>
                      </a:r>
                      <a:endParaRPr lang="zh-CN" altLang="en-US" dirty="0"/>
                    </a:p>
                  </a:txBody>
                  <a:tcPr/>
                </a:tc>
                <a:tc>
                  <a:txBody>
                    <a:bodyPr/>
                    <a:lstStyle/>
                    <a:p>
                      <a:r>
                        <a:rPr lang="en-US" altLang="zh-CN" dirty="0" smtClean="0"/>
                        <a:t>1h  12p</a:t>
                      </a:r>
                      <a:r>
                        <a:rPr lang="en-US" altLang="zh-CN" baseline="0" dirty="0" smtClean="0"/>
                        <a:t>   490w</a:t>
                      </a:r>
                    </a:p>
                    <a:p>
                      <a:r>
                        <a:rPr lang="en-US" altLang="zh-CN" baseline="0" dirty="0" smtClean="0"/>
                        <a:t>8pics</a:t>
                      </a:r>
                      <a:endParaRPr lang="zh-CN" altLang="en-US" dirty="0"/>
                    </a:p>
                  </a:txBody>
                  <a:tcPr/>
                </a:tc>
                <a:tc>
                  <a:txBody>
                    <a:bodyPr/>
                    <a:lstStyle/>
                    <a:p>
                      <a:endParaRPr lang="zh-CN" altLang="en-US"/>
                    </a:p>
                  </a:txBody>
                  <a:tcPr/>
                </a:tc>
                <a:tc>
                  <a:txBody>
                    <a:bodyPr/>
                    <a:lstStyle/>
                    <a:p>
                      <a:r>
                        <a:rPr lang="en-US" altLang="zh-CN" dirty="0" smtClean="0"/>
                        <a:t>10p  3pics  120w</a:t>
                      </a:r>
                      <a:endParaRPr lang="zh-CN" altLang="en-US" dirty="0"/>
                    </a:p>
                  </a:txBody>
                  <a:tcPr/>
                </a:tc>
                <a:tc>
                  <a:txBody>
                    <a:bodyPr/>
                    <a:lstStyle/>
                    <a:p>
                      <a:endParaRPr lang="zh-CN" altLang="en-US"/>
                    </a:p>
                  </a:txBody>
                  <a:tcPr/>
                </a:tc>
              </a:tr>
              <a:tr h="574358">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7575374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演讲风格</a:t>
            </a:r>
            <a:endParaRPr lang="zh-CN" altLang="en-US" dirty="0"/>
          </a:p>
        </p:txBody>
      </p:sp>
      <p:sp>
        <p:nvSpPr>
          <p:cNvPr id="3" name="内容占位符 2"/>
          <p:cNvSpPr>
            <a:spLocks noGrp="1"/>
          </p:cNvSpPr>
          <p:nvPr>
            <p:ph idx="1"/>
          </p:nvPr>
        </p:nvSpPr>
        <p:spPr/>
        <p:txBody>
          <a:bodyPr/>
          <a:lstStyle/>
          <a:p>
            <a:r>
              <a:rPr lang="zh-CN" altLang="en-US" dirty="0" smtClean="0"/>
              <a:t>什么是演讲风格？</a:t>
            </a:r>
            <a:endParaRPr lang="en-US" altLang="zh-CN" dirty="0" smtClean="0"/>
          </a:p>
          <a:p>
            <a:r>
              <a:rPr lang="zh-CN" altLang="en-US" dirty="0" smtClean="0"/>
              <a:t>如何形成演讲风格？</a:t>
            </a:r>
            <a:endParaRPr lang="en-US" altLang="zh-CN" dirty="0" smtClean="0"/>
          </a:p>
          <a:p>
            <a:r>
              <a:rPr lang="zh-CN" altLang="en-US" dirty="0"/>
              <a:t>演讲</a:t>
            </a:r>
            <a:r>
              <a:rPr lang="zh-CN" altLang="en-US" dirty="0" smtClean="0"/>
              <a:t>者的品质？</a:t>
            </a:r>
            <a:endParaRPr lang="en-US" altLang="zh-CN" dirty="0" smtClean="0"/>
          </a:p>
          <a:p>
            <a:r>
              <a:rPr lang="zh-CN" altLang="en-US" dirty="0" smtClean="0"/>
              <a:t>常见误区和解答？</a:t>
            </a:r>
            <a:endParaRPr lang="zh-CN" altLang="en-US" dirty="0"/>
          </a:p>
        </p:txBody>
      </p:sp>
    </p:spTree>
    <p:extLst>
      <p:ext uri="{BB962C8B-B14F-4D97-AF65-F5344CB8AC3E}">
        <p14:creationId xmlns:p14="http://schemas.microsoft.com/office/powerpoint/2010/main" val="369833300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演讲风格</a:t>
            </a:r>
            <a:r>
              <a:rPr lang="en-US" altLang="zh-CN" dirty="0" smtClean="0"/>
              <a:t>=</a:t>
            </a:r>
            <a:r>
              <a:rPr lang="zh-CN" altLang="en-US" dirty="0" smtClean="0"/>
              <a:t>听众对演讲者的感觉</a:t>
            </a:r>
            <a:endParaRPr lang="en-US" altLang="zh-CN" dirty="0" smtClean="0"/>
          </a:p>
          <a:p>
            <a:r>
              <a:rPr lang="zh-CN" altLang="en-US" dirty="0" smtClean="0"/>
              <a:t>马云</a:t>
            </a:r>
            <a:endParaRPr lang="en-US" altLang="zh-CN" dirty="0" smtClean="0"/>
          </a:p>
          <a:p>
            <a:r>
              <a:rPr lang="zh-CN" altLang="en-US" dirty="0" smtClean="0"/>
              <a:t>俞敏洪</a:t>
            </a:r>
            <a:endParaRPr lang="en-US" altLang="zh-CN" dirty="0" smtClean="0"/>
          </a:p>
          <a:p>
            <a:r>
              <a:rPr lang="zh-CN" altLang="en-US" dirty="0"/>
              <a:t>李</a:t>
            </a:r>
            <a:r>
              <a:rPr lang="zh-CN" altLang="en-US" dirty="0" smtClean="0"/>
              <a:t>阳</a:t>
            </a:r>
            <a:endParaRPr lang="en-US" altLang="zh-CN" dirty="0" smtClean="0"/>
          </a:p>
          <a:p>
            <a:endParaRPr lang="en-US" altLang="zh-CN" dirty="0"/>
          </a:p>
          <a:p>
            <a:pPr marL="0" indent="0">
              <a:buNone/>
            </a:pPr>
            <a:r>
              <a:rPr lang="zh-CN" altLang="en-US" dirty="0"/>
              <a:t>六</a:t>
            </a:r>
            <a:r>
              <a:rPr lang="zh-CN" altLang="en-US" dirty="0" smtClean="0"/>
              <a:t>大风格：激情 严谨 幽默 平淡 柔和 诚恳</a:t>
            </a:r>
            <a:endParaRPr lang="en-US" altLang="zh-CN" dirty="0" smtClean="0"/>
          </a:p>
          <a:p>
            <a:pPr marL="0" indent="0">
              <a:buNone/>
            </a:pPr>
            <a:r>
              <a:rPr lang="zh-CN" altLang="en-US" dirty="0"/>
              <a:t>胡锦涛</a:t>
            </a:r>
          </a:p>
        </p:txBody>
      </p:sp>
    </p:spTree>
    <p:extLst>
      <p:ext uri="{BB962C8B-B14F-4D97-AF65-F5344CB8AC3E}">
        <p14:creationId xmlns:p14="http://schemas.microsoft.com/office/powerpoint/2010/main" val="10416102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演讲者和演讲风格</a:t>
            </a:r>
            <a:endParaRPr lang="zh-CN" altLang="en-US" dirty="0"/>
          </a:p>
        </p:txBody>
      </p:sp>
      <p:sp>
        <p:nvSpPr>
          <p:cNvPr id="3" name="内容占位符 2"/>
          <p:cNvSpPr>
            <a:spLocks noGrp="1"/>
          </p:cNvSpPr>
          <p:nvPr>
            <p:ph idx="1"/>
          </p:nvPr>
        </p:nvSpPr>
        <p:spPr/>
        <p:txBody>
          <a:bodyPr/>
          <a:lstStyle/>
          <a:p>
            <a:r>
              <a:rPr lang="zh-CN" altLang="en-US" dirty="0" smtClean="0"/>
              <a:t>一般只有一种</a:t>
            </a:r>
            <a:r>
              <a:rPr lang="en-US" altLang="zh-CN" dirty="0" smtClean="0"/>
              <a:t>+</a:t>
            </a:r>
            <a:r>
              <a:rPr lang="zh-CN" altLang="en-US" dirty="0" smtClean="0"/>
              <a:t>几种辅助</a:t>
            </a:r>
            <a:endParaRPr lang="en-US" altLang="zh-CN" dirty="0" smtClean="0"/>
          </a:p>
          <a:p>
            <a:r>
              <a:rPr lang="zh-CN" altLang="en-US" dirty="0"/>
              <a:t>不同</a:t>
            </a:r>
            <a:r>
              <a:rPr lang="zh-CN" altLang="en-US" dirty="0" smtClean="0"/>
              <a:t>场景和主题下有不同的风格</a:t>
            </a:r>
            <a:endParaRPr lang="en-US" altLang="zh-CN" dirty="0" smtClean="0"/>
          </a:p>
          <a:p>
            <a:endParaRPr lang="en-US" altLang="zh-CN" dirty="0"/>
          </a:p>
          <a:p>
            <a:r>
              <a:rPr lang="zh-CN" altLang="en-US" dirty="0" smtClean="0"/>
              <a:t>影响观众的情绪，从而影响对演讲内容的感受</a:t>
            </a:r>
            <a:endParaRPr lang="en-US" altLang="zh-CN" dirty="0" smtClean="0"/>
          </a:p>
          <a:p>
            <a:r>
              <a:rPr lang="zh-CN" altLang="en-US" dirty="0" smtClean="0"/>
              <a:t>风格要与内容相匹配</a:t>
            </a:r>
            <a:endParaRPr lang="zh-CN" altLang="en-US" dirty="0"/>
          </a:p>
        </p:txBody>
      </p:sp>
    </p:spTree>
    <p:extLst>
      <p:ext uri="{BB962C8B-B14F-4D97-AF65-F5344CB8AC3E}">
        <p14:creationId xmlns:p14="http://schemas.microsoft.com/office/powerpoint/2010/main" val="18356631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如何形成演讲风格</a:t>
            </a:r>
            <a:endParaRPr lang="zh-CN" altLang="en-US" dirty="0"/>
          </a:p>
        </p:txBody>
      </p:sp>
      <p:sp>
        <p:nvSpPr>
          <p:cNvPr id="3" name="内容占位符 2"/>
          <p:cNvSpPr>
            <a:spLocks noGrp="1"/>
          </p:cNvSpPr>
          <p:nvPr>
            <p:ph idx="1"/>
          </p:nvPr>
        </p:nvSpPr>
        <p:spPr/>
        <p:txBody>
          <a:bodyPr/>
          <a:lstStyle/>
          <a:p>
            <a:r>
              <a:rPr lang="zh-CN" altLang="en-US" dirty="0" smtClean="0"/>
              <a:t>找到最适合自己的</a:t>
            </a:r>
            <a:endParaRPr lang="en-US" altLang="zh-CN" dirty="0" smtClean="0"/>
          </a:p>
          <a:p>
            <a:r>
              <a:rPr lang="zh-CN" altLang="en-US" dirty="0" smtClean="0"/>
              <a:t>日常习惯决定</a:t>
            </a:r>
            <a:endParaRPr lang="en-US" altLang="zh-CN" dirty="0" smtClean="0"/>
          </a:p>
          <a:p>
            <a:r>
              <a:rPr lang="zh-CN" altLang="en-US" dirty="0"/>
              <a:t>讲话大声：激情型      细声细气：平淡型</a:t>
            </a:r>
          </a:p>
          <a:p>
            <a:r>
              <a:rPr lang="zh-CN" altLang="en-US" dirty="0"/>
              <a:t>逻辑清楚：严谨型      温柔可人：柔和型</a:t>
            </a:r>
          </a:p>
          <a:p>
            <a:r>
              <a:rPr lang="zh-CN" altLang="en-US" dirty="0"/>
              <a:t>爱开玩笑：幽默型      彬彬有礼：诚恳</a:t>
            </a:r>
            <a:r>
              <a:rPr lang="zh-CN" altLang="en-US" dirty="0" smtClean="0"/>
              <a:t>型</a:t>
            </a:r>
            <a:endParaRPr lang="en-US" altLang="zh-CN" dirty="0" smtClean="0"/>
          </a:p>
          <a:p>
            <a:r>
              <a:rPr lang="zh-CN" altLang="en-US" dirty="0" smtClean="0"/>
              <a:t>研究一下自己的风格？</a:t>
            </a:r>
            <a:endParaRPr lang="en-US" altLang="zh-CN" dirty="0" smtClean="0"/>
          </a:p>
          <a:p>
            <a:endParaRPr lang="zh-CN" altLang="en-US" dirty="0"/>
          </a:p>
        </p:txBody>
      </p:sp>
    </p:spTree>
    <p:extLst>
      <p:ext uri="{BB962C8B-B14F-4D97-AF65-F5344CB8AC3E}">
        <p14:creationId xmlns:p14="http://schemas.microsoft.com/office/powerpoint/2010/main" val="211086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词的轻重音（专业人士需要）</a:t>
            </a:r>
            <a:endParaRPr lang="en-US" altLang="zh-CN" dirty="0" smtClean="0"/>
          </a:p>
          <a:p>
            <a:r>
              <a:rPr lang="zh-CN" altLang="en-US" dirty="0" smtClean="0"/>
              <a:t>短语重音（专业）</a:t>
            </a:r>
            <a:endParaRPr lang="en-US" altLang="zh-CN" dirty="0" smtClean="0"/>
          </a:p>
          <a:p>
            <a:r>
              <a:rPr lang="zh-CN" altLang="en-US" dirty="0" smtClean="0"/>
              <a:t>逻辑重音（重要）</a:t>
            </a:r>
            <a:endParaRPr lang="en-US" altLang="zh-CN" dirty="0" smtClean="0"/>
          </a:p>
          <a:p>
            <a:r>
              <a:rPr lang="en-US" altLang="zh-CN" dirty="0"/>
              <a:t> </a:t>
            </a:r>
            <a:r>
              <a:rPr lang="en-US" altLang="zh-CN" dirty="0" smtClean="0"/>
              <a:t>  TMD</a:t>
            </a:r>
            <a:r>
              <a:rPr lang="zh-CN" altLang="en-US" dirty="0" smtClean="0"/>
              <a:t>在语句里的妙用</a:t>
            </a:r>
            <a:endParaRPr lang="en-US" altLang="zh-CN" dirty="0" smtClean="0"/>
          </a:p>
          <a:p>
            <a:endParaRPr lang="en-US" altLang="zh-CN" dirty="0"/>
          </a:p>
          <a:p>
            <a:r>
              <a:rPr lang="zh-CN" altLang="en-US" dirty="0" smtClean="0"/>
              <a:t>停延；口头表达声音的停顿和延接</a:t>
            </a:r>
            <a:endParaRPr lang="en-US" altLang="zh-CN" dirty="0" smtClean="0"/>
          </a:p>
          <a:p>
            <a:r>
              <a:rPr lang="zh-CN" altLang="en-US" dirty="0" smtClean="0"/>
              <a:t>生理、语法、强调</a:t>
            </a:r>
            <a:endParaRPr lang="en-US" altLang="zh-CN" dirty="0" smtClean="0"/>
          </a:p>
          <a:p>
            <a:r>
              <a:rPr lang="zh-CN" altLang="en-US" dirty="0"/>
              <a:t>升降</a:t>
            </a:r>
            <a:endParaRPr lang="en-US" altLang="zh-CN" dirty="0" smtClean="0"/>
          </a:p>
        </p:txBody>
      </p:sp>
    </p:spTree>
    <p:extLst>
      <p:ext uri="{BB962C8B-B14F-4D97-AF65-F5344CB8AC3E}">
        <p14:creationId xmlns:p14="http://schemas.microsoft.com/office/powerpoint/2010/main" val="18627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演讲风格取决于语言方式</a:t>
            </a:r>
            <a:endParaRPr lang="zh-CN" altLang="en-US" dirty="0"/>
          </a:p>
        </p:txBody>
      </p:sp>
      <p:sp>
        <p:nvSpPr>
          <p:cNvPr id="3" name="内容占位符 2"/>
          <p:cNvSpPr>
            <a:spLocks noGrp="1"/>
          </p:cNvSpPr>
          <p:nvPr>
            <p:ph idx="1"/>
          </p:nvPr>
        </p:nvSpPr>
        <p:spPr/>
        <p:txBody>
          <a:bodyPr/>
          <a:lstStyle/>
          <a:p>
            <a:r>
              <a:rPr lang="zh-CN" altLang="en-US" dirty="0"/>
              <a:t>有声语言：速率、音调、</a:t>
            </a:r>
            <a:r>
              <a:rPr lang="zh-CN" altLang="en-US" dirty="0" smtClean="0"/>
              <a:t>变化、口头禅，</a:t>
            </a:r>
            <a:r>
              <a:rPr lang="en-US" altLang="zh-CN" dirty="0" smtClean="0"/>
              <a:t>240/min</a:t>
            </a:r>
            <a:r>
              <a:rPr lang="zh-CN" altLang="en-US" dirty="0" smtClean="0"/>
              <a:t>，停顿</a:t>
            </a:r>
            <a:endParaRPr lang="zh-CN" altLang="en-US" dirty="0"/>
          </a:p>
          <a:p>
            <a:r>
              <a:rPr lang="zh-CN" altLang="en-US" dirty="0"/>
              <a:t>肢体语言：表情、姿态、手势</a:t>
            </a:r>
          </a:p>
          <a:p>
            <a:r>
              <a:rPr lang="zh-CN" altLang="en-US" dirty="0" smtClean="0"/>
              <a:t>通过改变语言方式来改变自己的风格？</a:t>
            </a:r>
            <a:endParaRPr lang="en-US" altLang="zh-CN" dirty="0" smtClean="0"/>
          </a:p>
          <a:p>
            <a:endParaRPr lang="en-US" altLang="zh-CN" dirty="0"/>
          </a:p>
          <a:p>
            <a:r>
              <a:rPr lang="zh-CN" altLang="en-US" dirty="0" smtClean="0"/>
              <a:t>并非不能改变，只要改变演讲习惯就可以改变风格！</a:t>
            </a:r>
            <a:endParaRPr lang="en-US" altLang="zh-CN" dirty="0" smtClean="0"/>
          </a:p>
          <a:p>
            <a:endParaRPr lang="en-US" altLang="zh-CN" dirty="0"/>
          </a:p>
          <a:p>
            <a:r>
              <a:rPr lang="zh-CN" altLang="en-US" dirty="0" smtClean="0"/>
              <a:t>看自己的性格特点，基本功联系，从而找到风格</a:t>
            </a:r>
            <a:endParaRPr lang="en-US" altLang="zh-CN" dirty="0" smtClean="0"/>
          </a:p>
        </p:txBody>
      </p:sp>
    </p:spTree>
    <p:extLst>
      <p:ext uri="{BB962C8B-B14F-4D97-AF65-F5344CB8AC3E}">
        <p14:creationId xmlns:p14="http://schemas.microsoft.com/office/powerpoint/2010/main" val="41481035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演讲目的</a:t>
            </a:r>
            <a:endParaRPr lang="zh-CN" altLang="en-US" dirty="0"/>
          </a:p>
        </p:txBody>
      </p:sp>
      <p:sp>
        <p:nvSpPr>
          <p:cNvPr id="3" name="内容占位符 2"/>
          <p:cNvSpPr>
            <a:spLocks noGrp="1"/>
          </p:cNvSpPr>
          <p:nvPr>
            <p:ph idx="1"/>
          </p:nvPr>
        </p:nvSpPr>
        <p:spPr/>
        <p:txBody>
          <a:bodyPr/>
          <a:lstStyle/>
          <a:p>
            <a:r>
              <a:rPr lang="zh-CN" altLang="en-US" dirty="0" smtClean="0"/>
              <a:t>和思考产品营销一样思考</a:t>
            </a:r>
            <a:endParaRPr lang="en-US" altLang="zh-CN" dirty="0" smtClean="0"/>
          </a:p>
          <a:p>
            <a:r>
              <a:rPr lang="zh-CN" altLang="en-US" dirty="0" smtClean="0"/>
              <a:t>听众对演讲者的信任</a:t>
            </a:r>
            <a:endParaRPr lang="en-US" altLang="zh-CN" dirty="0" smtClean="0"/>
          </a:p>
          <a:p>
            <a:r>
              <a:rPr lang="zh-CN" altLang="en-US" dirty="0" smtClean="0"/>
              <a:t>不好的；听不进；没收获；不专业</a:t>
            </a:r>
            <a:endParaRPr lang="en-US" altLang="zh-CN" dirty="0" smtClean="0"/>
          </a:p>
          <a:p>
            <a:r>
              <a:rPr lang="zh-CN" altLang="en-US" dirty="0" smtClean="0"/>
              <a:t>从受众出发；前期，呈现，勿忘反馈</a:t>
            </a:r>
            <a:endParaRPr lang="en-US" altLang="zh-CN" dirty="0" smtClean="0"/>
          </a:p>
          <a:p>
            <a:endParaRPr lang="en-US" altLang="zh-CN" dirty="0"/>
          </a:p>
          <a:p>
            <a:r>
              <a:rPr lang="zh-CN" altLang="en-US" dirty="0" smtClean="0"/>
              <a:t>演讲，推销自己，听众越信任你越相信你讲的内容</a:t>
            </a:r>
            <a:endParaRPr lang="en-US" altLang="zh-CN" dirty="0" smtClean="0"/>
          </a:p>
          <a:p>
            <a:r>
              <a:rPr lang="en-US" altLang="zh-CN" dirty="0" smtClean="0"/>
              <a:t>——</a:t>
            </a:r>
            <a:r>
              <a:rPr lang="zh-CN" altLang="en-US" dirty="0" smtClean="0"/>
              <a:t>演讲者的品质决定</a:t>
            </a:r>
            <a:endParaRPr lang="zh-CN" altLang="en-US" dirty="0"/>
          </a:p>
        </p:txBody>
      </p:sp>
    </p:spTree>
    <p:extLst>
      <p:ext uri="{BB962C8B-B14F-4D97-AF65-F5344CB8AC3E}">
        <p14:creationId xmlns:p14="http://schemas.microsoft.com/office/powerpoint/2010/main" val="34999705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a:t>【</a:t>
            </a:r>
            <a:r>
              <a:rPr lang="zh-CN" altLang="en-US" dirty="0"/>
              <a:t>真诚；乐于分享；胸怀宽广</a:t>
            </a:r>
            <a:r>
              <a:rPr lang="en-US" altLang="zh-CN" dirty="0"/>
              <a:t>】</a:t>
            </a:r>
            <a:endParaRPr lang="zh-CN" altLang="en-US" dirty="0"/>
          </a:p>
          <a:p>
            <a:r>
              <a:rPr lang="zh-CN" altLang="en-US" dirty="0" smtClean="0"/>
              <a:t>放弃；高高在上；忽悠精神；盲目夸大</a:t>
            </a:r>
            <a:endParaRPr lang="en-US" altLang="zh-CN" dirty="0" smtClean="0"/>
          </a:p>
          <a:p>
            <a:endParaRPr lang="en-US" altLang="zh-CN" dirty="0"/>
          </a:p>
          <a:p>
            <a:r>
              <a:rPr lang="zh-CN" altLang="en-US" dirty="0" smtClean="0"/>
              <a:t>传你所信；信你所传</a:t>
            </a:r>
            <a:endParaRPr lang="zh-CN" altLang="en-US" dirty="0"/>
          </a:p>
        </p:txBody>
      </p:sp>
    </p:spTree>
    <p:extLst>
      <p:ext uri="{BB962C8B-B14F-4D97-AF65-F5344CB8AC3E}">
        <p14:creationId xmlns:p14="http://schemas.microsoft.com/office/powerpoint/2010/main" val="340302774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人人都有讲话习惯</a:t>
            </a:r>
            <a:endParaRPr lang="en-US" altLang="zh-CN" dirty="0" smtClean="0"/>
          </a:p>
          <a:p>
            <a:r>
              <a:rPr lang="zh-CN" altLang="en-US" dirty="0" smtClean="0"/>
              <a:t>改变习惯从而改变风格</a:t>
            </a:r>
            <a:endParaRPr lang="en-US" altLang="zh-CN" dirty="0" smtClean="0"/>
          </a:p>
          <a:p>
            <a:r>
              <a:rPr lang="zh-CN" altLang="en-US" dirty="0" smtClean="0"/>
              <a:t>任何风格都能成功</a:t>
            </a:r>
            <a:endParaRPr lang="en-US" altLang="zh-CN" dirty="0" smtClean="0"/>
          </a:p>
          <a:p>
            <a:r>
              <a:rPr lang="zh-CN" altLang="en-US" dirty="0" smtClean="0"/>
              <a:t>不是为了忽悠听众</a:t>
            </a:r>
            <a:endParaRPr lang="en-US" altLang="zh-CN" dirty="0" smtClean="0"/>
          </a:p>
          <a:p>
            <a:r>
              <a:rPr lang="zh-CN" altLang="en-US" dirty="0" smtClean="0"/>
              <a:t>源于生活高于生活不可脱离</a:t>
            </a:r>
            <a:endParaRPr lang="zh-CN" altLang="en-US" dirty="0"/>
          </a:p>
        </p:txBody>
      </p:sp>
    </p:spTree>
    <p:extLst>
      <p:ext uri="{BB962C8B-B14F-4D97-AF65-F5344CB8AC3E}">
        <p14:creationId xmlns:p14="http://schemas.microsoft.com/office/powerpoint/2010/main" val="254314726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PPT</a:t>
            </a:r>
            <a:endParaRPr lang="zh-CN" altLang="en-US" dirty="0"/>
          </a:p>
        </p:txBody>
      </p:sp>
      <p:sp>
        <p:nvSpPr>
          <p:cNvPr id="3" name="内容占位符 2"/>
          <p:cNvSpPr>
            <a:spLocks noGrp="1"/>
          </p:cNvSpPr>
          <p:nvPr>
            <p:ph idx="1"/>
          </p:nvPr>
        </p:nvSpPr>
        <p:spPr/>
        <p:txBody>
          <a:bodyPr/>
          <a:lstStyle/>
          <a:p>
            <a:r>
              <a:rPr lang="en-US" altLang="zh-CN" dirty="0" smtClean="0"/>
              <a:t>PPT</a:t>
            </a:r>
            <a:r>
              <a:rPr lang="zh-CN" altLang="en-US" dirty="0" smtClean="0"/>
              <a:t>备注 用于给别人了解你的思路 给演讲者事前回忆思路</a:t>
            </a:r>
            <a:endParaRPr lang="en-US" altLang="zh-CN" dirty="0" smtClean="0"/>
          </a:p>
          <a:p>
            <a:r>
              <a:rPr lang="en-US" altLang="zh-CN" dirty="0" smtClean="0"/>
              <a:t>Laptop</a:t>
            </a:r>
            <a:r>
              <a:rPr lang="zh-CN" altLang="en-US" dirty="0" smtClean="0"/>
              <a:t>属性设置扩展；设置放映方式，显示演示者视图；</a:t>
            </a:r>
            <a:endParaRPr lang="en-US" altLang="zh-CN" dirty="0" smtClean="0"/>
          </a:p>
          <a:p>
            <a:endParaRPr lang="en-US" altLang="zh-CN" dirty="0"/>
          </a:p>
          <a:p>
            <a:r>
              <a:rPr lang="zh-CN" altLang="en-US" dirty="0" smtClean="0"/>
              <a:t>黑屏 时间  下一张 阅读备注</a:t>
            </a:r>
            <a:endParaRPr lang="zh-CN" altLang="en-US" dirty="0"/>
          </a:p>
        </p:txBody>
      </p:sp>
    </p:spTree>
    <p:extLst>
      <p:ext uri="{BB962C8B-B14F-4D97-AF65-F5344CB8AC3E}">
        <p14:creationId xmlns:p14="http://schemas.microsoft.com/office/powerpoint/2010/main" val="27863301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6840" y="0"/>
            <a:ext cx="10972800" cy="1143000"/>
          </a:xfrm>
        </p:spPr>
        <p:txBody>
          <a:bodyPr/>
          <a:lstStyle/>
          <a:p>
            <a:r>
              <a:rPr lang="zh-CN" altLang="en-US" dirty="0" smtClean="0"/>
              <a:t>什么是</a:t>
            </a:r>
            <a:r>
              <a:rPr lang="en-US" altLang="zh-CN" dirty="0" err="1" smtClean="0"/>
              <a:t>ppt</a:t>
            </a:r>
            <a:endParaRPr lang="zh-CN" altLang="en-US" dirty="0"/>
          </a:p>
        </p:txBody>
      </p:sp>
      <p:sp>
        <p:nvSpPr>
          <p:cNvPr id="3" name="内容占位符 2"/>
          <p:cNvSpPr>
            <a:spLocks noGrp="1"/>
          </p:cNvSpPr>
          <p:nvPr>
            <p:ph idx="1"/>
          </p:nvPr>
        </p:nvSpPr>
        <p:spPr>
          <a:xfrm>
            <a:off x="609600" y="846138"/>
            <a:ext cx="10972800" cy="4091939"/>
          </a:xfrm>
        </p:spPr>
        <p:txBody>
          <a:bodyPr/>
          <a:lstStyle/>
          <a:p>
            <a:pPr marL="144000"/>
            <a:r>
              <a:rPr lang="zh-CN" altLang="en-US" dirty="0" smtClean="0"/>
              <a:t>重要性，各种目的</a:t>
            </a:r>
            <a:endParaRPr lang="en-US" altLang="zh-CN" dirty="0" smtClean="0"/>
          </a:p>
          <a:p>
            <a:pPr marL="144000"/>
            <a:r>
              <a:rPr lang="zh-CN" altLang="en-US" dirty="0" smtClean="0"/>
              <a:t>设计；演讲</a:t>
            </a:r>
            <a:endParaRPr lang="en-US" altLang="zh-CN" dirty="0" smtClean="0"/>
          </a:p>
          <a:p>
            <a:pPr marL="144000"/>
            <a:r>
              <a:rPr lang="zh-CN" altLang="en-US" dirty="0" smtClean="0"/>
              <a:t>设计：需求分析，内容准备，内容组织，内容展现，议论文</a:t>
            </a:r>
            <a:endParaRPr lang="en-US" altLang="zh-CN" dirty="0" smtClean="0"/>
          </a:p>
          <a:p>
            <a:pPr marL="144000"/>
            <a:r>
              <a:rPr lang="zh-CN" altLang="en-US" dirty="0" smtClean="0"/>
              <a:t>模板选择，字体，颜色，布局，动画，逻辑</a:t>
            </a:r>
            <a:r>
              <a:rPr lang="en-US" altLang="zh-CN" dirty="0" smtClean="0"/>
              <a:t>【</a:t>
            </a:r>
            <a:r>
              <a:rPr lang="zh-CN" altLang="en-US" dirty="0" smtClean="0"/>
              <a:t>内容分类与风格展现</a:t>
            </a:r>
            <a:r>
              <a:rPr lang="en-US" altLang="zh-CN" dirty="0" smtClean="0"/>
              <a:t>】</a:t>
            </a:r>
          </a:p>
          <a:p>
            <a:pPr marL="144000"/>
            <a:r>
              <a:rPr lang="zh-CN" altLang="en-US" dirty="0" smtClean="0"/>
              <a:t>逻辑的组织，总分总</a:t>
            </a:r>
            <a:endParaRPr lang="en-US" altLang="zh-CN" dirty="0" smtClean="0"/>
          </a:p>
          <a:p>
            <a:pPr marL="144000"/>
            <a:r>
              <a:rPr lang="zh-CN" altLang="en-US" dirty="0" smtClean="0"/>
              <a:t>风格：模板统一，黑体</a:t>
            </a:r>
            <a:r>
              <a:rPr lang="en-US" altLang="zh-CN" dirty="0" smtClean="0"/>
              <a:t>20</a:t>
            </a:r>
            <a:r>
              <a:rPr lang="zh-CN" altLang="en-US" dirty="0" smtClean="0"/>
              <a:t>，近色配色，避免打断，不零散，多数据，动画流畅，重点标注，动画简单，图表风格一致</a:t>
            </a:r>
            <a:endParaRPr lang="en-US" altLang="zh-CN" dirty="0" smtClean="0"/>
          </a:p>
          <a:p>
            <a:pPr marL="144000"/>
            <a:r>
              <a:rPr lang="zh-CN" altLang="en-US" dirty="0" smtClean="0"/>
              <a:t>工具：模板库，素材库，</a:t>
            </a:r>
            <a:r>
              <a:rPr lang="en-US" altLang="zh-CN" dirty="0" smtClean="0"/>
              <a:t>excel</a:t>
            </a:r>
            <a:endParaRPr lang="zh-CN" altLang="en-US" dirty="0"/>
          </a:p>
        </p:txBody>
      </p:sp>
    </p:spTree>
    <p:extLst>
      <p:ext uri="{BB962C8B-B14F-4D97-AF65-F5344CB8AC3E}">
        <p14:creationId xmlns:p14="http://schemas.microsoft.com/office/powerpoint/2010/main" val="211767052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Ppt</a:t>
            </a:r>
            <a:r>
              <a:rPr lang="zh-CN" altLang="en-US" dirty="0" smtClean="0"/>
              <a:t>设计法则</a:t>
            </a:r>
            <a:endParaRPr lang="zh-CN" altLang="en-US" dirty="0"/>
          </a:p>
        </p:txBody>
      </p:sp>
      <p:sp>
        <p:nvSpPr>
          <p:cNvPr id="3" name="内容占位符 2"/>
          <p:cNvSpPr>
            <a:spLocks noGrp="1"/>
          </p:cNvSpPr>
          <p:nvPr>
            <p:ph idx="1"/>
          </p:nvPr>
        </p:nvSpPr>
        <p:spPr/>
        <p:txBody>
          <a:bodyPr/>
          <a:lstStyle/>
          <a:p>
            <a:r>
              <a:rPr lang="en-US" altLang="zh-CN" dirty="0" smtClean="0"/>
              <a:t>28</a:t>
            </a:r>
            <a:r>
              <a:rPr lang="zh-CN" altLang="en-US" dirty="0" smtClean="0"/>
              <a:t>法则    </a:t>
            </a:r>
            <a:r>
              <a:rPr lang="en-US" altLang="zh-CN" dirty="0" err="1" smtClean="0"/>
              <a:t>keymessage</a:t>
            </a:r>
            <a:r>
              <a:rPr lang="en-US" altLang="zh-CN" dirty="0" smtClean="0"/>
              <a:t>  title picture  </a:t>
            </a:r>
            <a:r>
              <a:rPr lang="en-US" altLang="zh-CN" dirty="0" err="1" smtClean="0"/>
              <a:t>digram</a:t>
            </a:r>
            <a:r>
              <a:rPr lang="en-US" altLang="zh-CN" dirty="0" smtClean="0"/>
              <a:t>    </a:t>
            </a:r>
            <a:r>
              <a:rPr lang="zh-CN" altLang="en-US" dirty="0" smtClean="0"/>
              <a:t>结构</a:t>
            </a:r>
            <a:endParaRPr lang="en-US" altLang="zh-CN" dirty="0" smtClean="0"/>
          </a:p>
          <a:p>
            <a:r>
              <a:rPr lang="en-US" altLang="zh-CN" dirty="0" smtClean="0"/>
              <a:t>Kiss</a:t>
            </a:r>
            <a:r>
              <a:rPr lang="zh-CN" altLang="en-US" dirty="0" smtClean="0"/>
              <a:t>法则    不是为了秀自己   论点</a:t>
            </a:r>
            <a:endParaRPr lang="en-US" altLang="zh-CN" dirty="0" smtClean="0"/>
          </a:p>
          <a:p>
            <a:r>
              <a:rPr lang="en-US" altLang="zh-CN" dirty="0" err="1" smtClean="0"/>
              <a:t>Ms</a:t>
            </a:r>
            <a:r>
              <a:rPr lang="zh-CN" altLang="en-US" dirty="0" smtClean="0"/>
              <a:t>法则  每张</a:t>
            </a:r>
            <a:r>
              <a:rPr lang="en-US" altLang="zh-CN" dirty="0" smtClean="0"/>
              <a:t>5</a:t>
            </a:r>
            <a:r>
              <a:rPr lang="zh-CN" altLang="en-US" dirty="0" smtClean="0"/>
              <a:t>个概念最好，</a:t>
            </a:r>
            <a:r>
              <a:rPr lang="en-US" altLang="zh-CN" dirty="0" smtClean="0"/>
              <a:t>7</a:t>
            </a:r>
            <a:r>
              <a:rPr lang="zh-CN" altLang="en-US" dirty="0" smtClean="0"/>
              <a:t>个刚好，</a:t>
            </a:r>
            <a:r>
              <a:rPr lang="en-US" altLang="zh-CN" dirty="0" smtClean="0"/>
              <a:t>9</a:t>
            </a:r>
            <a:r>
              <a:rPr lang="zh-CN" altLang="en-US" dirty="0" smtClean="0"/>
              <a:t>个太重  论据</a:t>
            </a:r>
            <a:endParaRPr lang="en-US" altLang="zh-CN" dirty="0" smtClean="0"/>
          </a:p>
          <a:p>
            <a:r>
              <a:rPr lang="en-US" altLang="zh-CN" dirty="0" smtClean="0"/>
              <a:t>102030</a:t>
            </a:r>
            <a:r>
              <a:rPr lang="zh-CN" altLang="en-US" dirty="0" smtClean="0"/>
              <a:t>法则   不超</a:t>
            </a:r>
            <a:r>
              <a:rPr lang="en-US" altLang="zh-CN" dirty="0" smtClean="0"/>
              <a:t>10p   </a:t>
            </a:r>
            <a:r>
              <a:rPr lang="zh-CN" altLang="en-US" dirty="0" smtClean="0"/>
              <a:t>不超</a:t>
            </a:r>
            <a:r>
              <a:rPr lang="en-US" altLang="zh-CN" dirty="0" smtClean="0"/>
              <a:t>20min    </a:t>
            </a:r>
            <a:r>
              <a:rPr lang="zh-CN" altLang="en-US" dirty="0" smtClean="0"/>
              <a:t>字体不小于</a:t>
            </a:r>
            <a:r>
              <a:rPr lang="en-US" altLang="zh-CN" dirty="0" smtClean="0"/>
              <a:t>30point</a:t>
            </a:r>
          </a:p>
          <a:p>
            <a:pPr marL="0" indent="0">
              <a:buNone/>
            </a:pPr>
            <a:r>
              <a:rPr lang="en-US" altLang="zh-CN" dirty="0" smtClean="0"/>
              <a:t>                  </a:t>
            </a:r>
            <a:r>
              <a:rPr lang="zh-CN" altLang="en-US" dirty="0" smtClean="0"/>
              <a:t>整体过程</a:t>
            </a:r>
            <a:endParaRPr lang="en-US" altLang="zh-CN" dirty="0" smtClean="0"/>
          </a:p>
          <a:p>
            <a:pPr marL="0" indent="0">
              <a:buNone/>
            </a:pPr>
            <a:endParaRPr lang="en-US" altLang="zh-CN" dirty="0" smtClean="0"/>
          </a:p>
          <a:p>
            <a:endParaRPr lang="zh-CN" altLang="en-US" dirty="0"/>
          </a:p>
        </p:txBody>
      </p:sp>
    </p:spTree>
    <p:extLst>
      <p:ext uri="{BB962C8B-B14F-4D97-AF65-F5344CB8AC3E}">
        <p14:creationId xmlns:p14="http://schemas.microsoft.com/office/powerpoint/2010/main" val="30583264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说服力的</a:t>
            </a:r>
            <a:r>
              <a:rPr lang="en-US" altLang="zh-CN" dirty="0" err="1" smtClean="0"/>
              <a:t>ppt</a:t>
            </a:r>
            <a:endParaRPr lang="zh-CN" altLang="en-US" dirty="0"/>
          </a:p>
        </p:txBody>
      </p:sp>
      <p:sp>
        <p:nvSpPr>
          <p:cNvPr id="3" name="内容占位符 2"/>
          <p:cNvSpPr>
            <a:spLocks noGrp="1"/>
          </p:cNvSpPr>
          <p:nvPr>
            <p:ph idx="1"/>
          </p:nvPr>
        </p:nvSpPr>
        <p:spPr/>
        <p:txBody>
          <a:bodyPr/>
          <a:lstStyle/>
          <a:p>
            <a:r>
              <a:rPr lang="zh-CN" altLang="en-US" dirty="0" smtClean="0"/>
              <a:t>逻辑，结构严谨</a:t>
            </a:r>
            <a:endParaRPr lang="en-US" altLang="zh-CN" dirty="0" smtClean="0"/>
          </a:p>
          <a:p>
            <a:r>
              <a:rPr lang="en-US" altLang="zh-CN" dirty="0" err="1" smtClean="0"/>
              <a:t>Wwh</a:t>
            </a:r>
            <a:endParaRPr lang="en-US" altLang="zh-CN" dirty="0" smtClean="0"/>
          </a:p>
          <a:p>
            <a:r>
              <a:rPr lang="zh-CN" altLang="en-US" dirty="0" smtClean="0"/>
              <a:t>金字塔写作原则？</a:t>
            </a:r>
            <a:endParaRPr lang="en-US" altLang="zh-CN" dirty="0" smtClean="0"/>
          </a:p>
          <a:p>
            <a:r>
              <a:rPr lang="zh-CN" altLang="en-US" dirty="0" smtClean="0"/>
              <a:t>数字权威</a:t>
            </a:r>
            <a:endParaRPr lang="en-US" altLang="zh-CN" dirty="0" smtClean="0"/>
          </a:p>
          <a:p>
            <a:r>
              <a:rPr lang="zh-CN" altLang="en-US" dirty="0" smtClean="0"/>
              <a:t>图表；曲线图；饼图；竖条</a:t>
            </a:r>
            <a:r>
              <a:rPr lang="en-US" altLang="zh-CN" dirty="0" smtClean="0"/>
              <a:t>4-8</a:t>
            </a:r>
          </a:p>
          <a:p>
            <a:r>
              <a:rPr lang="zh-CN" altLang="en-US" dirty="0" smtClean="0"/>
              <a:t>概念图标</a:t>
            </a:r>
            <a:endParaRPr lang="zh-CN" altLang="en-US" dirty="0"/>
          </a:p>
        </p:txBody>
      </p:sp>
    </p:spTree>
    <p:extLst>
      <p:ext uri="{BB962C8B-B14F-4D97-AF65-F5344CB8AC3E}">
        <p14:creationId xmlns:p14="http://schemas.microsoft.com/office/powerpoint/2010/main" val="76555609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清晰的目标</a:t>
            </a:r>
            <a:r>
              <a:rPr lang="en-US" altLang="zh-CN" dirty="0" smtClean="0"/>
              <a:t>——</a:t>
            </a:r>
            <a:r>
              <a:rPr lang="zh-CN" altLang="en-US" dirty="0" smtClean="0"/>
              <a:t>受众，明确的逻辑和目标</a:t>
            </a:r>
            <a:endParaRPr lang="en-US" altLang="zh-CN" dirty="0" smtClean="0"/>
          </a:p>
          <a:p>
            <a:r>
              <a:rPr lang="zh-CN" altLang="en-US" dirty="0" smtClean="0"/>
              <a:t>严谨逻辑</a:t>
            </a:r>
            <a:r>
              <a:rPr lang="en-US" altLang="zh-CN" dirty="0" smtClean="0"/>
              <a:t>——</a:t>
            </a:r>
            <a:r>
              <a:rPr lang="zh-CN" altLang="en-US" dirty="0" smtClean="0"/>
              <a:t>结论式；归纳式；推论式；陈述式</a:t>
            </a:r>
            <a:endParaRPr lang="en-US" altLang="zh-CN" dirty="0" smtClean="0"/>
          </a:p>
          <a:p>
            <a:r>
              <a:rPr lang="zh-CN" altLang="en-US" dirty="0" smtClean="0"/>
              <a:t>结构化的布局</a:t>
            </a:r>
            <a:r>
              <a:rPr lang="en-US" altLang="zh-CN" dirty="0" smtClean="0"/>
              <a:t>——</a:t>
            </a:r>
            <a:r>
              <a:rPr lang="zh-CN" altLang="en-US" dirty="0" smtClean="0"/>
              <a:t>原则，平面设计，内容组织，浏览试图</a:t>
            </a:r>
            <a:endParaRPr lang="en-US" altLang="zh-CN" dirty="0" smtClean="0"/>
          </a:p>
          <a:p>
            <a:r>
              <a:rPr lang="zh-CN" altLang="en-US" dirty="0" smtClean="0"/>
              <a:t>和谐的颜色</a:t>
            </a:r>
            <a:r>
              <a:rPr lang="en-US" altLang="zh-CN" dirty="0" smtClean="0"/>
              <a:t>——</a:t>
            </a:r>
            <a:r>
              <a:rPr lang="zh-CN" altLang="en-US" dirty="0" smtClean="0"/>
              <a:t>不超</a:t>
            </a:r>
            <a:r>
              <a:rPr lang="en-US" altLang="zh-CN" dirty="0" smtClean="0"/>
              <a:t>4</a:t>
            </a:r>
            <a:r>
              <a:rPr lang="zh-CN" altLang="en-US" dirty="0" smtClean="0"/>
              <a:t>种，色调</a:t>
            </a:r>
            <a:r>
              <a:rPr lang="en-US" altLang="zh-CN" dirty="0" smtClean="0"/>
              <a:t>same as logo</a:t>
            </a:r>
            <a:r>
              <a:rPr lang="zh-CN" altLang="en-US" dirty="0" smtClean="0"/>
              <a:t>，用取色器不自己造，浏览试图</a:t>
            </a:r>
            <a:endParaRPr lang="en-US" altLang="zh-CN" dirty="0" smtClean="0"/>
          </a:p>
          <a:p>
            <a:r>
              <a:rPr lang="zh-CN" altLang="en-US" dirty="0" smtClean="0"/>
              <a:t>动画</a:t>
            </a:r>
            <a:endParaRPr lang="en-US" altLang="zh-CN" dirty="0" smtClean="0"/>
          </a:p>
          <a:p>
            <a:endParaRPr lang="en-US" altLang="zh-CN" dirty="0" smtClean="0"/>
          </a:p>
        </p:txBody>
      </p:sp>
    </p:spTree>
    <p:extLst>
      <p:ext uri="{BB962C8B-B14F-4D97-AF65-F5344CB8AC3E}">
        <p14:creationId xmlns:p14="http://schemas.microsoft.com/office/powerpoint/2010/main" val="282841659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注意</a:t>
            </a:r>
            <a:endParaRPr lang="zh-CN" altLang="en-US" dirty="0"/>
          </a:p>
        </p:txBody>
      </p:sp>
      <p:sp>
        <p:nvSpPr>
          <p:cNvPr id="3" name="内容占位符 2"/>
          <p:cNvSpPr>
            <a:spLocks noGrp="1"/>
          </p:cNvSpPr>
          <p:nvPr>
            <p:ph idx="1"/>
          </p:nvPr>
        </p:nvSpPr>
        <p:spPr/>
        <p:txBody>
          <a:bodyPr/>
          <a:lstStyle/>
          <a:p>
            <a:r>
              <a:rPr lang="zh-CN" altLang="en-US" dirty="0" smtClean="0"/>
              <a:t>不要照本宣科</a:t>
            </a:r>
            <a:endParaRPr lang="en-US" altLang="zh-CN" dirty="0" smtClean="0"/>
          </a:p>
          <a:p>
            <a:r>
              <a:rPr lang="zh-CN" altLang="en-US" dirty="0" smtClean="0"/>
              <a:t>学会投其所好，察言观色，望闻问切</a:t>
            </a:r>
            <a:endParaRPr lang="en-US" altLang="zh-CN" dirty="0" smtClean="0"/>
          </a:p>
          <a:p>
            <a:r>
              <a:rPr lang="zh-CN" altLang="en-US" dirty="0" smtClean="0"/>
              <a:t>比喻象征，多举例，幽默</a:t>
            </a:r>
            <a:endParaRPr lang="en-US" altLang="zh-CN" dirty="0" smtClean="0"/>
          </a:p>
          <a:p>
            <a:r>
              <a:rPr lang="zh-CN" altLang="en-US" dirty="0" smtClean="0"/>
              <a:t>两主题用暂停过渡</a:t>
            </a:r>
            <a:endParaRPr lang="en-US" altLang="zh-CN" dirty="0" smtClean="0"/>
          </a:p>
          <a:p>
            <a:r>
              <a:rPr lang="en-US" altLang="zh-CN" dirty="0" err="1" smtClean="0"/>
              <a:t>Ppt</a:t>
            </a:r>
            <a:r>
              <a:rPr lang="zh-CN" altLang="en-US" dirty="0" smtClean="0"/>
              <a:t>与演讲统一</a:t>
            </a:r>
            <a:endParaRPr lang="zh-CN" altLang="en-US" dirty="0"/>
          </a:p>
        </p:txBody>
      </p:sp>
    </p:spTree>
    <p:extLst>
      <p:ext uri="{BB962C8B-B14F-4D97-AF65-F5344CB8AC3E}">
        <p14:creationId xmlns:p14="http://schemas.microsoft.com/office/powerpoint/2010/main" val="2855264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快慢</a:t>
            </a:r>
            <a:endParaRPr lang="en-US" altLang="zh-CN" dirty="0" smtClean="0"/>
          </a:p>
          <a:p>
            <a:r>
              <a:rPr lang="en-US" altLang="zh-CN" dirty="0" smtClean="0"/>
              <a:t>1</a:t>
            </a:r>
            <a:r>
              <a:rPr lang="zh-CN" altLang="en-US" dirty="0" smtClean="0"/>
              <a:t>）快速</a:t>
            </a:r>
            <a:endParaRPr lang="en-US" altLang="zh-CN" dirty="0" smtClean="0"/>
          </a:p>
          <a:p>
            <a:r>
              <a:rPr lang="zh-CN" altLang="en-US" dirty="0"/>
              <a:t>哎</a:t>
            </a:r>
            <a:r>
              <a:rPr lang="zh-CN" altLang="en-US" dirty="0" smtClean="0"/>
              <a:t>哎，那不是他吗，来了，来了！</a:t>
            </a:r>
            <a:endParaRPr lang="en-US" altLang="zh-CN" dirty="0" smtClean="0"/>
          </a:p>
          <a:p>
            <a:r>
              <a:rPr lang="en-US" altLang="zh-CN" dirty="0" smtClean="0"/>
              <a:t>2</a:t>
            </a:r>
            <a:r>
              <a:rPr lang="zh-CN" altLang="en-US" dirty="0" smtClean="0"/>
              <a:t>）慢速</a:t>
            </a:r>
            <a:endParaRPr lang="en-US" altLang="zh-CN" dirty="0" smtClean="0"/>
          </a:p>
          <a:p>
            <a:r>
              <a:rPr lang="zh-CN" altLang="en-US" dirty="0" smtClean="0"/>
              <a:t>轻轻的，我走了，正如我轻轻的来。</a:t>
            </a:r>
            <a:endParaRPr lang="en-US" altLang="zh-CN" dirty="0" smtClean="0"/>
          </a:p>
          <a:p>
            <a:r>
              <a:rPr lang="en-US" altLang="zh-CN" dirty="0" smtClean="0"/>
              <a:t>3</a:t>
            </a:r>
            <a:r>
              <a:rPr lang="zh-CN" altLang="en-US" dirty="0" smtClean="0"/>
              <a:t>）中速</a:t>
            </a:r>
            <a:endParaRPr lang="en-US" altLang="zh-CN" dirty="0" smtClean="0"/>
          </a:p>
          <a:p>
            <a:r>
              <a:rPr lang="zh-CN" altLang="en-US" dirty="0" smtClean="0"/>
              <a:t>解读</a:t>
            </a:r>
            <a:r>
              <a:rPr lang="en-US" altLang="zh-CN" dirty="0" smtClean="0"/>
              <a:t>16</a:t>
            </a:r>
            <a:r>
              <a:rPr lang="zh-CN" altLang="en-US" dirty="0" smtClean="0"/>
              <a:t>省省级领导调整：年轻有为，彰显魅力</a:t>
            </a:r>
            <a:endParaRPr lang="zh-CN" altLang="en-US" dirty="0"/>
          </a:p>
        </p:txBody>
      </p:sp>
    </p:spTree>
    <p:extLst>
      <p:ext uri="{BB962C8B-B14F-4D97-AF65-F5344CB8AC3E}">
        <p14:creationId xmlns:p14="http://schemas.microsoft.com/office/powerpoint/2010/main" val="405140372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互联网产品采集资料</a:t>
            </a:r>
            <a:endParaRPr lang="zh-CN" altLang="en-US" dirty="0"/>
          </a:p>
        </p:txBody>
      </p:sp>
      <p:sp>
        <p:nvSpPr>
          <p:cNvPr id="3" name="内容占位符 2"/>
          <p:cNvSpPr>
            <a:spLocks noGrp="1"/>
          </p:cNvSpPr>
          <p:nvPr>
            <p:ph idx="1"/>
          </p:nvPr>
        </p:nvSpPr>
        <p:spPr/>
        <p:txBody>
          <a:bodyPr/>
          <a:lstStyle/>
          <a:p>
            <a:r>
              <a:rPr lang="zh-CN" altLang="en-US" dirty="0" smtClean="0"/>
              <a:t>信息采集</a:t>
            </a:r>
            <a:r>
              <a:rPr lang="en-US" altLang="zh-CN" dirty="0" smtClean="0"/>
              <a:t>——</a:t>
            </a:r>
            <a:r>
              <a:rPr lang="zh-CN" altLang="en-US" dirty="0" smtClean="0"/>
              <a:t>组织</a:t>
            </a:r>
            <a:r>
              <a:rPr lang="en-US" altLang="zh-CN" dirty="0" smtClean="0"/>
              <a:t>——</a:t>
            </a:r>
            <a:r>
              <a:rPr lang="zh-CN" altLang="en-US" dirty="0" smtClean="0"/>
              <a:t>展现</a:t>
            </a:r>
            <a:endParaRPr lang="en-US" altLang="zh-CN" dirty="0" smtClean="0"/>
          </a:p>
          <a:p>
            <a:r>
              <a:rPr lang="zh-CN" altLang="en-US" dirty="0" smtClean="0"/>
              <a:t>了解需求</a:t>
            </a:r>
            <a:r>
              <a:rPr lang="en-US" altLang="zh-CN" dirty="0" smtClean="0"/>
              <a:t>——</a:t>
            </a:r>
            <a:r>
              <a:rPr lang="zh-CN" altLang="en-US" dirty="0" smtClean="0"/>
              <a:t>去人目标</a:t>
            </a:r>
            <a:r>
              <a:rPr lang="en-US" altLang="zh-CN" dirty="0" smtClean="0"/>
              <a:t>——</a:t>
            </a:r>
            <a:r>
              <a:rPr lang="en-US" altLang="zh-CN" dirty="0" err="1" smtClean="0"/>
              <a:t>google</a:t>
            </a:r>
            <a:r>
              <a:rPr lang="zh-CN" altLang="en-US" dirty="0" smtClean="0"/>
              <a:t>收集</a:t>
            </a:r>
            <a:endParaRPr lang="en-US" altLang="zh-CN" dirty="0" smtClean="0"/>
          </a:p>
          <a:p>
            <a:r>
              <a:rPr lang="zh-CN" altLang="en-US" dirty="0" smtClean="0"/>
              <a:t>目录体现  </a:t>
            </a:r>
            <a:r>
              <a:rPr lang="en-US" altLang="zh-CN" dirty="0" smtClean="0"/>
              <a:t>what how when case study or story board</a:t>
            </a:r>
          </a:p>
          <a:p>
            <a:endParaRPr lang="zh-CN" altLang="en-US" dirty="0"/>
          </a:p>
        </p:txBody>
      </p:sp>
    </p:spTree>
    <p:extLst>
      <p:ext uri="{BB962C8B-B14F-4D97-AF65-F5344CB8AC3E}">
        <p14:creationId xmlns:p14="http://schemas.microsoft.com/office/powerpoint/2010/main" val="146459211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pPr eaLnBrk="1" hangingPunct="1"/>
            <a:r>
              <a:rPr lang="zh-CN" altLang="en-US" smtClean="0"/>
              <a:t>实战：如何设计</a:t>
            </a:r>
            <a:r>
              <a:rPr lang="en-US" altLang="zh-CN" smtClean="0"/>
              <a:t>IT</a:t>
            </a:r>
            <a:r>
              <a:rPr lang="zh-CN" altLang="en-US" smtClean="0"/>
              <a:t>解决方案的</a:t>
            </a:r>
            <a:r>
              <a:rPr lang="en-US" altLang="zh-CN" smtClean="0"/>
              <a:t>PPT</a:t>
            </a:r>
            <a:endParaRPr lang="zh-CN" altLang="en-US" smtClean="0"/>
          </a:p>
        </p:txBody>
      </p:sp>
      <p:sp>
        <p:nvSpPr>
          <p:cNvPr id="38915"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fld id="{D378E42B-906A-4152-8131-1487D1415B39}" type="slidenum">
              <a:rPr lang="en-US" altLang="zh-CN"/>
              <a:pPr eaLnBrk="1" hangingPunct="1"/>
              <a:t>131</a:t>
            </a:fld>
            <a:r>
              <a:rPr lang="en-US" altLang="zh-CN"/>
              <a:t>-</a:t>
            </a:r>
          </a:p>
        </p:txBody>
      </p:sp>
      <p:sp>
        <p:nvSpPr>
          <p:cNvPr id="38916" name="Text Box 3"/>
          <p:cNvSpPr txBox="1">
            <a:spLocks noChangeArrowheads="1"/>
          </p:cNvSpPr>
          <p:nvPr/>
        </p:nvSpPr>
        <p:spPr bwMode="auto">
          <a:xfrm>
            <a:off x="1595439" y="1201739"/>
            <a:ext cx="8929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60000"/>
              <a:buFont typeface="Wingdings" panose="05000000000000000000" pitchFamily="2" charset="2"/>
              <a:buChar char="@"/>
            </a:pPr>
            <a:r>
              <a:rPr lang="zh-CN" altLang="en-US">
                <a:solidFill>
                  <a:srgbClr val="000000"/>
                </a:solidFill>
                <a:latin typeface="黑体" panose="02010609060101010101" pitchFamily="49" charset="-122"/>
                <a:ea typeface="黑体" panose="02010609060101010101" pitchFamily="49" charset="-122"/>
              </a:rPr>
              <a:t>温馨提示：</a:t>
            </a:r>
            <a:r>
              <a:rPr lang="zh-CN" altLang="en-US">
                <a:solidFill>
                  <a:srgbClr val="FF0000"/>
                </a:solidFill>
                <a:latin typeface="黑体" panose="02010609060101010101" pitchFamily="49" charset="-122"/>
                <a:ea typeface="黑体" panose="02010609060101010101" pitchFamily="49" charset="-122"/>
              </a:rPr>
              <a:t>用顾问式的专业水平来设计</a:t>
            </a:r>
            <a:r>
              <a:rPr lang="en-US" altLang="zh-CN">
                <a:solidFill>
                  <a:srgbClr val="FF0000"/>
                </a:solidFill>
                <a:latin typeface="黑体" panose="02010609060101010101" pitchFamily="49" charset="-122"/>
                <a:ea typeface="黑体" panose="02010609060101010101" pitchFamily="49" charset="-122"/>
              </a:rPr>
              <a:t>PPT</a:t>
            </a:r>
            <a:r>
              <a:rPr lang="zh-CN" altLang="en-US">
                <a:solidFill>
                  <a:srgbClr val="FF0000"/>
                </a:solidFill>
                <a:latin typeface="黑体" panose="02010609060101010101" pitchFamily="49" charset="-122"/>
                <a:ea typeface="黑体" panose="02010609060101010101" pitchFamily="49" charset="-122"/>
              </a:rPr>
              <a:t>，以解决客户所面临的问题，并达成目的！</a:t>
            </a:r>
          </a:p>
        </p:txBody>
      </p:sp>
      <p:grpSp>
        <p:nvGrpSpPr>
          <p:cNvPr id="38917" name="Group 112"/>
          <p:cNvGrpSpPr>
            <a:grpSpLocks/>
          </p:cNvGrpSpPr>
          <p:nvPr/>
        </p:nvGrpSpPr>
        <p:grpSpPr bwMode="auto">
          <a:xfrm>
            <a:off x="2495550" y="1655764"/>
            <a:ext cx="7812088" cy="966787"/>
            <a:chOff x="970" y="1253"/>
            <a:chExt cx="4223" cy="609"/>
          </a:xfrm>
        </p:grpSpPr>
        <p:grpSp>
          <p:nvGrpSpPr>
            <p:cNvPr id="39022" name="Group 105"/>
            <p:cNvGrpSpPr>
              <a:grpSpLocks/>
            </p:cNvGrpSpPr>
            <p:nvPr/>
          </p:nvGrpSpPr>
          <p:grpSpPr bwMode="auto">
            <a:xfrm>
              <a:off x="970" y="1253"/>
              <a:ext cx="4223" cy="609"/>
              <a:chOff x="1023" y="1760"/>
              <a:chExt cx="3784" cy="632"/>
            </a:xfrm>
          </p:grpSpPr>
          <p:sp>
            <p:nvSpPr>
              <p:cNvPr id="39026" name="AutoShape 106"/>
              <p:cNvSpPr>
                <a:spLocks noChangeArrowheads="1"/>
              </p:cNvSpPr>
              <p:nvPr/>
            </p:nvSpPr>
            <p:spPr bwMode="blackWhite">
              <a:xfrm>
                <a:off x="3430" y="1760"/>
                <a:ext cx="1377" cy="632"/>
              </a:xfrm>
              <a:prstGeom prst="homePlate">
                <a:avLst>
                  <a:gd name="adj" fmla="val 25157"/>
                </a:avLst>
              </a:prstGeom>
              <a:solidFill>
                <a:srgbClr val="FFCC99"/>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黑体" panose="02010609060101010101" pitchFamily="49" charset="-122"/>
                  <a:ea typeface="黑体" panose="02010609060101010101" pitchFamily="49" charset="-122"/>
                </a:endParaRPr>
              </a:p>
            </p:txBody>
          </p:sp>
          <p:sp>
            <p:nvSpPr>
              <p:cNvPr id="39027" name="AutoShape 107"/>
              <p:cNvSpPr>
                <a:spLocks noChangeArrowheads="1"/>
              </p:cNvSpPr>
              <p:nvPr/>
            </p:nvSpPr>
            <p:spPr bwMode="blackWhite">
              <a:xfrm>
                <a:off x="2230" y="1760"/>
                <a:ext cx="1377" cy="632"/>
              </a:xfrm>
              <a:prstGeom prst="homePlate">
                <a:avLst>
                  <a:gd name="adj" fmla="val 25157"/>
                </a:avLst>
              </a:prstGeom>
              <a:solidFill>
                <a:srgbClr val="FFCC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黑体" panose="02010609060101010101" pitchFamily="49" charset="-122"/>
                  <a:ea typeface="黑体" panose="02010609060101010101" pitchFamily="49" charset="-122"/>
                </a:endParaRPr>
              </a:p>
            </p:txBody>
          </p:sp>
          <p:sp>
            <p:nvSpPr>
              <p:cNvPr id="39028" name="AutoShape 108"/>
              <p:cNvSpPr>
                <a:spLocks noChangeArrowheads="1"/>
              </p:cNvSpPr>
              <p:nvPr/>
            </p:nvSpPr>
            <p:spPr bwMode="blackWhite">
              <a:xfrm>
                <a:off x="1023" y="1760"/>
                <a:ext cx="1377" cy="632"/>
              </a:xfrm>
              <a:prstGeom prst="homePlate">
                <a:avLst>
                  <a:gd name="adj" fmla="val 25157"/>
                </a:avLst>
              </a:prstGeom>
              <a:solidFill>
                <a:srgbClr val="FF99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黑体" panose="02010609060101010101" pitchFamily="49" charset="-122"/>
                  <a:ea typeface="黑体" panose="02010609060101010101" pitchFamily="49" charset="-122"/>
                </a:endParaRPr>
              </a:p>
            </p:txBody>
          </p:sp>
        </p:grpSp>
        <p:sp>
          <p:nvSpPr>
            <p:cNvPr id="39023" name="Rectangle 109"/>
            <p:cNvSpPr>
              <a:spLocks noChangeArrowheads="1"/>
            </p:cNvSpPr>
            <p:nvPr/>
          </p:nvSpPr>
          <p:spPr bwMode="auto">
            <a:xfrm>
              <a:off x="1187" y="1463"/>
              <a:ext cx="8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2000" b="1">
                  <a:latin typeface="黑体" panose="02010609060101010101" pitchFamily="49" charset="-122"/>
                  <a:ea typeface="黑体" panose="02010609060101010101" pitchFamily="49" charset="-122"/>
                </a:rPr>
                <a:t>信息采集</a:t>
              </a:r>
            </a:p>
          </p:txBody>
        </p:sp>
        <p:sp>
          <p:nvSpPr>
            <p:cNvPr id="39024" name="Rectangle 110"/>
            <p:cNvSpPr>
              <a:spLocks noChangeArrowheads="1"/>
            </p:cNvSpPr>
            <p:nvPr/>
          </p:nvSpPr>
          <p:spPr bwMode="auto">
            <a:xfrm>
              <a:off x="2688" y="1463"/>
              <a:ext cx="9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2000" b="1">
                  <a:latin typeface="黑体" panose="02010609060101010101" pitchFamily="49" charset="-122"/>
                  <a:ea typeface="黑体" panose="02010609060101010101" pitchFamily="49" charset="-122"/>
                </a:rPr>
                <a:t>信息组织</a:t>
              </a:r>
            </a:p>
          </p:txBody>
        </p:sp>
        <p:sp>
          <p:nvSpPr>
            <p:cNvPr id="39025" name="Rectangle 111"/>
            <p:cNvSpPr>
              <a:spLocks noChangeArrowheads="1"/>
            </p:cNvSpPr>
            <p:nvPr/>
          </p:nvSpPr>
          <p:spPr bwMode="auto">
            <a:xfrm>
              <a:off x="3921" y="1463"/>
              <a:ext cx="10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2000" b="1">
                  <a:latin typeface="黑体" panose="02010609060101010101" pitchFamily="49" charset="-122"/>
                  <a:ea typeface="黑体" panose="02010609060101010101" pitchFamily="49" charset="-122"/>
                </a:rPr>
                <a:t>信息展现</a:t>
              </a:r>
            </a:p>
          </p:txBody>
        </p:sp>
      </p:grpSp>
      <p:sp>
        <p:nvSpPr>
          <p:cNvPr id="38918" name="Text Box 113"/>
          <p:cNvSpPr txBox="1">
            <a:spLocks noChangeArrowheads="1"/>
          </p:cNvSpPr>
          <p:nvPr/>
        </p:nvSpPr>
        <p:spPr bwMode="auto">
          <a:xfrm>
            <a:off x="2495551" y="2798763"/>
            <a:ext cx="2519363" cy="3200400"/>
          </a:xfrm>
          <a:prstGeom prst="rect">
            <a:avLst/>
          </a:prstGeom>
          <a:noFill/>
          <a:ln w="9525">
            <a:solidFill>
              <a:srgbClr val="6633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客户信息收集：</a:t>
            </a:r>
          </a:p>
          <a:p>
            <a:pPr lvl="1" eaLnBrk="1" hangingPunct="1">
              <a:buFont typeface="Wingdings" panose="05000000000000000000" pitchFamily="2" charset="2"/>
              <a:buChar char="l"/>
            </a:pPr>
            <a:r>
              <a:rPr lang="zh-CN" altLang="en-US" sz="1600">
                <a:latin typeface="黑体" panose="02010609060101010101" pitchFamily="49" charset="-122"/>
                <a:ea typeface="黑体" panose="02010609060101010101" pitchFamily="49" charset="-122"/>
              </a:rPr>
              <a:t>现状、问题</a:t>
            </a:r>
          </a:p>
          <a:p>
            <a:pPr lvl="1" eaLnBrk="1" hangingPunct="1">
              <a:buFont typeface="Wingdings" panose="05000000000000000000" pitchFamily="2" charset="2"/>
              <a:buChar char="l"/>
            </a:pPr>
            <a:r>
              <a:rPr lang="zh-CN" altLang="en-US" sz="1600">
                <a:solidFill>
                  <a:srgbClr val="FF0000"/>
                </a:solidFill>
                <a:latin typeface="黑体" panose="02010609060101010101" pitchFamily="49" charset="-122"/>
                <a:ea typeface="黑体" panose="02010609060101010101" pitchFamily="49" charset="-122"/>
              </a:rPr>
              <a:t>需求（客户的期望）</a:t>
            </a:r>
          </a:p>
          <a:p>
            <a:pPr lvl="1" eaLnBrk="1" hangingPunct="1">
              <a:buFont typeface="Wingdings" panose="05000000000000000000" pitchFamily="2" charset="2"/>
              <a:buChar char="l"/>
            </a:pPr>
            <a:r>
              <a:rPr lang="zh-CN" altLang="en-US" sz="1600">
                <a:latin typeface="黑体" panose="02010609060101010101" pitchFamily="49" charset="-122"/>
                <a:ea typeface="黑体" panose="02010609060101010101" pitchFamily="49" charset="-122"/>
              </a:rPr>
              <a:t>专业知识</a:t>
            </a:r>
          </a:p>
          <a:p>
            <a:pPr lvl="1" eaLnBrk="1" hangingPunct="1">
              <a:buFont typeface="Wingdings" panose="05000000000000000000" pitchFamily="2" charset="2"/>
              <a:buChar char="l"/>
            </a:pPr>
            <a:r>
              <a:rPr lang="zh-CN" altLang="en-US" sz="1600">
                <a:latin typeface="黑体" panose="02010609060101010101" pitchFamily="49" charset="-122"/>
                <a:ea typeface="黑体" panose="02010609060101010101" pitchFamily="49" charset="-122"/>
              </a:rPr>
              <a:t>企业文化</a:t>
            </a:r>
          </a:p>
          <a:p>
            <a:pPr lvl="1" eaLnBrk="1" hangingPunct="1">
              <a:buFont typeface="Wingdings" panose="05000000000000000000" pitchFamily="2" charset="2"/>
              <a:buChar char="l"/>
            </a:pPr>
            <a:r>
              <a:rPr lang="en-US" altLang="zh-CN" sz="1600">
                <a:latin typeface="黑体" panose="02010609060101010101" pitchFamily="49" charset="-122"/>
                <a:ea typeface="黑体" panose="02010609060101010101" pitchFamily="49" charset="-122"/>
              </a:rPr>
              <a:t>…</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客户所在行业背景</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竞争对手信息</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确认拜访对象</a:t>
            </a:r>
            <a:endParaRPr lang="en-US" altLang="zh-CN">
              <a:latin typeface="黑体" panose="02010609060101010101" pitchFamily="49" charset="-122"/>
              <a:ea typeface="黑体" panose="02010609060101010101" pitchFamily="49" charset="-122"/>
            </a:endParaRP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确认交流的环境</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更多相关信息</a:t>
            </a:r>
          </a:p>
          <a:p>
            <a:pPr eaLnBrk="1" hangingPunct="1">
              <a:buFont typeface="Wingdings" panose="05000000000000000000" pitchFamily="2" charset="2"/>
              <a:buChar char="n"/>
            </a:pPr>
            <a:endParaRPr lang="en-US" altLang="zh-CN" sz="1400">
              <a:latin typeface="黑体" panose="02010609060101010101" pitchFamily="49" charset="-122"/>
              <a:ea typeface="黑体" panose="02010609060101010101" pitchFamily="49" charset="-122"/>
            </a:endParaRPr>
          </a:p>
        </p:txBody>
      </p:sp>
      <p:sp>
        <p:nvSpPr>
          <p:cNvPr id="38919" name="Text Box 114"/>
          <p:cNvSpPr txBox="1">
            <a:spLocks noChangeArrowheads="1"/>
          </p:cNvSpPr>
          <p:nvPr/>
        </p:nvSpPr>
        <p:spPr bwMode="auto">
          <a:xfrm>
            <a:off x="5087938" y="2798763"/>
            <a:ext cx="2519362" cy="3238500"/>
          </a:xfrm>
          <a:prstGeom prst="rect">
            <a:avLst/>
          </a:prstGeom>
          <a:noFill/>
          <a:ln w="9525">
            <a:solidFill>
              <a:srgbClr val="6633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信息汇总、归纳</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确认</a:t>
            </a:r>
            <a:r>
              <a:rPr lang="zh-CN" altLang="en-US">
                <a:solidFill>
                  <a:srgbClr val="FF0000"/>
                </a:solidFill>
                <a:latin typeface="黑体" panose="02010609060101010101" pitchFamily="49" charset="-122"/>
                <a:ea typeface="黑体" panose="02010609060101010101" pitchFamily="49" charset="-122"/>
              </a:rPr>
              <a:t>目标</a:t>
            </a:r>
            <a:endParaRPr lang="zh-CN" altLang="en-US" sz="1600">
              <a:solidFill>
                <a:srgbClr val="FF0000"/>
              </a:solidFill>
              <a:latin typeface="黑体" panose="02010609060101010101" pitchFamily="49" charset="-122"/>
              <a:ea typeface="黑体" panose="02010609060101010101" pitchFamily="49" charset="-122"/>
            </a:endParaRP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确认</a:t>
            </a:r>
            <a:r>
              <a:rPr lang="zh-CN" altLang="en-US">
                <a:solidFill>
                  <a:srgbClr val="FF0000"/>
                </a:solidFill>
                <a:latin typeface="黑体" panose="02010609060101010101" pitchFamily="49" charset="-122"/>
                <a:ea typeface="黑体" panose="02010609060101010101" pitchFamily="49" charset="-122"/>
              </a:rPr>
              <a:t>切入点</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确认对应的产品</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确认</a:t>
            </a:r>
            <a:r>
              <a:rPr lang="zh-CN" altLang="en-US">
                <a:solidFill>
                  <a:srgbClr val="FF0000"/>
                </a:solidFill>
                <a:latin typeface="黑体" panose="02010609060101010101" pitchFamily="49" charset="-122"/>
                <a:ea typeface="黑体" panose="02010609060101010101" pitchFamily="49" charset="-122"/>
              </a:rPr>
              <a:t>解决方案</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构思</a:t>
            </a:r>
            <a:r>
              <a:rPr lang="en-US" altLang="zh-CN">
                <a:latin typeface="黑体" panose="02010609060101010101" pitchFamily="49" charset="-122"/>
                <a:ea typeface="黑体" panose="02010609060101010101" pitchFamily="49" charset="-122"/>
              </a:rPr>
              <a:t>PPT</a:t>
            </a:r>
            <a:r>
              <a:rPr lang="zh-CN" altLang="en-US">
                <a:solidFill>
                  <a:srgbClr val="FF0000"/>
                </a:solidFill>
                <a:latin typeface="黑体" panose="02010609060101010101" pitchFamily="49" charset="-122"/>
                <a:ea typeface="黑体" panose="02010609060101010101" pitchFamily="49" charset="-122"/>
              </a:rPr>
              <a:t>逻辑架构</a:t>
            </a:r>
            <a:r>
              <a:rPr lang="zh-CN" altLang="en-US">
                <a:latin typeface="黑体" panose="02010609060101010101" pitchFamily="49" charset="-122"/>
                <a:ea typeface="黑体" panose="02010609060101010101" pitchFamily="49" charset="-122"/>
              </a:rPr>
              <a:t>，</a:t>
            </a:r>
            <a:r>
              <a:rPr lang="zh-CN" altLang="en-US" sz="1400">
                <a:latin typeface="黑体" panose="02010609060101010101" pitchFamily="49" charset="-122"/>
                <a:ea typeface="黑体" panose="02010609060101010101" pitchFamily="49" charset="-122"/>
              </a:rPr>
              <a:t>例如（初次见面）：</a:t>
            </a:r>
          </a:p>
          <a:p>
            <a:pPr eaLnBrk="1" hangingPunct="1">
              <a:buFont typeface="Wingdings" panose="05000000000000000000" pitchFamily="2" charset="2"/>
              <a:buChar char="l"/>
            </a:pPr>
            <a:r>
              <a:rPr lang="zh-CN" altLang="en-US" sz="1400">
                <a:latin typeface="黑体" panose="02010609060101010101" pitchFamily="49" charset="-122"/>
                <a:ea typeface="黑体" panose="02010609060101010101" pitchFamily="49" charset="-122"/>
              </a:rPr>
              <a:t>公司介绍（我是谁）</a:t>
            </a:r>
          </a:p>
          <a:p>
            <a:pPr eaLnBrk="1" hangingPunct="1">
              <a:buFont typeface="Wingdings" panose="05000000000000000000" pitchFamily="2" charset="2"/>
              <a:buChar char="l"/>
            </a:pPr>
            <a:r>
              <a:rPr lang="zh-CN" altLang="en-US" sz="1400">
                <a:latin typeface="黑体" panose="02010609060101010101" pitchFamily="49" charset="-122"/>
                <a:ea typeface="黑体" panose="02010609060101010101" pitchFamily="49" charset="-122"/>
              </a:rPr>
              <a:t>客户存在的问题（切入点）</a:t>
            </a:r>
          </a:p>
          <a:p>
            <a:pPr eaLnBrk="1" hangingPunct="1">
              <a:buFont typeface="Wingdings" panose="05000000000000000000" pitchFamily="2" charset="2"/>
              <a:buChar char="l"/>
            </a:pPr>
            <a:r>
              <a:rPr lang="zh-CN" altLang="en-US" sz="1400">
                <a:latin typeface="黑体" panose="02010609060101010101" pitchFamily="49" charset="-122"/>
                <a:ea typeface="黑体" panose="02010609060101010101" pitchFamily="49" charset="-122"/>
              </a:rPr>
              <a:t>根据问题提供解决方案建议和产品推荐（落地）</a:t>
            </a:r>
          </a:p>
          <a:p>
            <a:pPr eaLnBrk="1" hangingPunct="1">
              <a:buFont typeface="Wingdings" panose="05000000000000000000" pitchFamily="2" charset="2"/>
              <a:buChar char="l"/>
            </a:pPr>
            <a:r>
              <a:rPr lang="zh-CN" altLang="en-US" sz="1400">
                <a:latin typeface="黑体" panose="02010609060101010101" pitchFamily="49" charset="-122"/>
                <a:ea typeface="黑体" panose="02010609060101010101" pitchFamily="49" charset="-122"/>
              </a:rPr>
              <a:t>成功案例</a:t>
            </a:r>
          </a:p>
          <a:p>
            <a:pPr eaLnBrk="1" hangingPunct="1">
              <a:buFont typeface="Wingdings" panose="05000000000000000000" pitchFamily="2" charset="2"/>
              <a:buChar char="l"/>
            </a:pPr>
            <a:r>
              <a:rPr lang="zh-CN" altLang="en-US" sz="1400">
                <a:latin typeface="黑体" panose="02010609060101010101" pitchFamily="49" charset="-122"/>
                <a:ea typeface="黑体" panose="02010609060101010101" pitchFamily="49" charset="-122"/>
              </a:rPr>
              <a:t>合作展望</a:t>
            </a:r>
            <a:endParaRPr lang="zh-CN" altLang="en-US" sz="800">
              <a:latin typeface="黑体" panose="02010609060101010101" pitchFamily="49" charset="-122"/>
              <a:ea typeface="黑体" panose="02010609060101010101" pitchFamily="49" charset="-122"/>
            </a:endParaRPr>
          </a:p>
        </p:txBody>
      </p:sp>
      <p:grpSp>
        <p:nvGrpSpPr>
          <p:cNvPr id="38920" name="Group 4"/>
          <p:cNvGrpSpPr>
            <a:grpSpLocks/>
          </p:cNvGrpSpPr>
          <p:nvPr/>
        </p:nvGrpSpPr>
        <p:grpSpPr bwMode="auto">
          <a:xfrm>
            <a:off x="1703389" y="2155826"/>
            <a:ext cx="739775" cy="658813"/>
            <a:chOff x="240" y="528"/>
            <a:chExt cx="466" cy="415"/>
          </a:xfrm>
        </p:grpSpPr>
        <p:sp>
          <p:nvSpPr>
            <p:cNvPr id="38922" name="AutoShape 5"/>
            <p:cNvSpPr>
              <a:spLocks noChangeAspect="1" noChangeArrowheads="1"/>
            </p:cNvSpPr>
            <p:nvPr/>
          </p:nvSpPr>
          <p:spPr bwMode="auto">
            <a:xfrm>
              <a:off x="240" y="528"/>
              <a:ext cx="466"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3" name="Freeform 6"/>
            <p:cNvSpPr>
              <a:spLocks/>
            </p:cNvSpPr>
            <p:nvPr/>
          </p:nvSpPr>
          <p:spPr bwMode="auto">
            <a:xfrm>
              <a:off x="561" y="646"/>
              <a:ext cx="142" cy="269"/>
            </a:xfrm>
            <a:custGeom>
              <a:avLst/>
              <a:gdLst>
                <a:gd name="T0" fmla="*/ 0 w 709"/>
                <a:gd name="T1" fmla="*/ 0 h 1348"/>
                <a:gd name="T2" fmla="*/ 0 w 709"/>
                <a:gd name="T3" fmla="*/ 0 h 1348"/>
                <a:gd name="T4" fmla="*/ 0 w 709"/>
                <a:gd name="T5" fmla="*/ 0 h 1348"/>
                <a:gd name="T6" fmla="*/ 0 w 709"/>
                <a:gd name="T7" fmla="*/ 0 h 1348"/>
                <a:gd name="T8" fmla="*/ 0 w 709"/>
                <a:gd name="T9" fmla="*/ 0 h 1348"/>
                <a:gd name="T10" fmla="*/ 0 w 709"/>
                <a:gd name="T11" fmla="*/ 0 h 1348"/>
                <a:gd name="T12" fmla="*/ 0 w 709"/>
                <a:gd name="T13" fmla="*/ 0 h 1348"/>
                <a:gd name="T14" fmla="*/ 0 w 709"/>
                <a:gd name="T15" fmla="*/ 0 h 1348"/>
                <a:gd name="T16" fmla="*/ 0 w 709"/>
                <a:gd name="T17" fmla="*/ 0 h 1348"/>
                <a:gd name="T18" fmla="*/ 0 w 709"/>
                <a:gd name="T19" fmla="*/ 0 h 1348"/>
                <a:gd name="T20" fmla="*/ 0 w 709"/>
                <a:gd name="T21" fmla="*/ 0 h 1348"/>
                <a:gd name="T22" fmla="*/ 0 w 709"/>
                <a:gd name="T23" fmla="*/ 0 h 1348"/>
                <a:gd name="T24" fmla="*/ 0 w 709"/>
                <a:gd name="T25" fmla="*/ 0 h 1348"/>
                <a:gd name="T26" fmla="*/ 0 w 709"/>
                <a:gd name="T27" fmla="*/ 0 h 1348"/>
                <a:gd name="T28" fmla="*/ 0 w 709"/>
                <a:gd name="T29" fmla="*/ 0 h 1348"/>
                <a:gd name="T30" fmla="*/ 0 w 709"/>
                <a:gd name="T31" fmla="*/ 0 h 1348"/>
                <a:gd name="T32" fmla="*/ 0 w 709"/>
                <a:gd name="T33" fmla="*/ 0 h 1348"/>
                <a:gd name="T34" fmla="*/ 0 w 709"/>
                <a:gd name="T35" fmla="*/ 0 h 1348"/>
                <a:gd name="T36" fmla="*/ 0 w 709"/>
                <a:gd name="T37" fmla="*/ 0 h 1348"/>
                <a:gd name="T38" fmla="*/ 0 w 709"/>
                <a:gd name="T39" fmla="*/ 0 h 1348"/>
                <a:gd name="T40" fmla="*/ 0 w 709"/>
                <a:gd name="T41" fmla="*/ 0 h 1348"/>
                <a:gd name="T42" fmla="*/ 0 w 709"/>
                <a:gd name="T43" fmla="*/ 0 h 1348"/>
                <a:gd name="T44" fmla="*/ 0 w 709"/>
                <a:gd name="T45" fmla="*/ 0 h 1348"/>
                <a:gd name="T46" fmla="*/ 0 w 709"/>
                <a:gd name="T47" fmla="*/ 0 h 1348"/>
                <a:gd name="T48" fmla="*/ 0 w 709"/>
                <a:gd name="T49" fmla="*/ 0 h 1348"/>
                <a:gd name="T50" fmla="*/ 0 w 709"/>
                <a:gd name="T51" fmla="*/ 0 h 1348"/>
                <a:gd name="T52" fmla="*/ 0 w 709"/>
                <a:gd name="T53" fmla="*/ 0 h 1348"/>
                <a:gd name="T54" fmla="*/ 0 w 709"/>
                <a:gd name="T55" fmla="*/ 0 h 1348"/>
                <a:gd name="T56" fmla="*/ 0 w 709"/>
                <a:gd name="T57" fmla="*/ 0 h 1348"/>
                <a:gd name="T58" fmla="*/ 0 w 709"/>
                <a:gd name="T59" fmla="*/ 0 h 1348"/>
                <a:gd name="T60" fmla="*/ 0 w 709"/>
                <a:gd name="T61" fmla="*/ 0 h 1348"/>
                <a:gd name="T62" fmla="*/ 0 w 709"/>
                <a:gd name="T63" fmla="*/ 0 h 1348"/>
                <a:gd name="T64" fmla="*/ 0 w 709"/>
                <a:gd name="T65" fmla="*/ 0 h 1348"/>
                <a:gd name="T66" fmla="*/ 0 w 709"/>
                <a:gd name="T67" fmla="*/ 0 h 1348"/>
                <a:gd name="T68" fmla="*/ 0 w 709"/>
                <a:gd name="T69" fmla="*/ 0 h 1348"/>
                <a:gd name="T70" fmla="*/ 0 w 709"/>
                <a:gd name="T71" fmla="*/ 0 h 1348"/>
                <a:gd name="T72" fmla="*/ 0 w 709"/>
                <a:gd name="T73" fmla="*/ 0 h 1348"/>
                <a:gd name="T74" fmla="*/ 0 w 709"/>
                <a:gd name="T75" fmla="*/ 0 h 1348"/>
                <a:gd name="T76" fmla="*/ 0 w 709"/>
                <a:gd name="T77" fmla="*/ 0 h 1348"/>
                <a:gd name="T78" fmla="*/ 0 w 709"/>
                <a:gd name="T79" fmla="*/ 0 h 13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09"/>
                <a:gd name="T121" fmla="*/ 0 h 1348"/>
                <a:gd name="T122" fmla="*/ 709 w 709"/>
                <a:gd name="T123" fmla="*/ 1348 h 13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09" h="1348">
                  <a:moveTo>
                    <a:pt x="168" y="92"/>
                  </a:moveTo>
                  <a:lnTo>
                    <a:pt x="164" y="98"/>
                  </a:lnTo>
                  <a:lnTo>
                    <a:pt x="156" y="114"/>
                  </a:lnTo>
                  <a:lnTo>
                    <a:pt x="144" y="138"/>
                  </a:lnTo>
                  <a:lnTo>
                    <a:pt x="128" y="171"/>
                  </a:lnTo>
                  <a:lnTo>
                    <a:pt x="108" y="211"/>
                  </a:lnTo>
                  <a:lnTo>
                    <a:pt x="89" y="257"/>
                  </a:lnTo>
                  <a:lnTo>
                    <a:pt x="70" y="308"/>
                  </a:lnTo>
                  <a:lnTo>
                    <a:pt x="50" y="363"/>
                  </a:lnTo>
                  <a:lnTo>
                    <a:pt x="32" y="421"/>
                  </a:lnTo>
                  <a:lnTo>
                    <a:pt x="17" y="481"/>
                  </a:lnTo>
                  <a:lnTo>
                    <a:pt x="7" y="540"/>
                  </a:lnTo>
                  <a:lnTo>
                    <a:pt x="1" y="600"/>
                  </a:lnTo>
                  <a:lnTo>
                    <a:pt x="0" y="660"/>
                  </a:lnTo>
                  <a:lnTo>
                    <a:pt x="7" y="717"/>
                  </a:lnTo>
                  <a:lnTo>
                    <a:pt x="22" y="769"/>
                  </a:lnTo>
                  <a:lnTo>
                    <a:pt x="46" y="819"/>
                  </a:lnTo>
                  <a:lnTo>
                    <a:pt x="91" y="903"/>
                  </a:lnTo>
                  <a:lnTo>
                    <a:pt x="119" y="973"/>
                  </a:lnTo>
                  <a:lnTo>
                    <a:pt x="131" y="1029"/>
                  </a:lnTo>
                  <a:lnTo>
                    <a:pt x="131" y="1074"/>
                  </a:lnTo>
                  <a:lnTo>
                    <a:pt x="121" y="1110"/>
                  </a:lnTo>
                  <a:lnTo>
                    <a:pt x="106" y="1137"/>
                  </a:lnTo>
                  <a:lnTo>
                    <a:pt x="88" y="1159"/>
                  </a:lnTo>
                  <a:lnTo>
                    <a:pt x="70" y="1176"/>
                  </a:lnTo>
                  <a:lnTo>
                    <a:pt x="63" y="1184"/>
                  </a:lnTo>
                  <a:lnTo>
                    <a:pt x="60" y="1193"/>
                  </a:lnTo>
                  <a:lnTo>
                    <a:pt x="60" y="1201"/>
                  </a:lnTo>
                  <a:lnTo>
                    <a:pt x="64" y="1212"/>
                  </a:lnTo>
                  <a:lnTo>
                    <a:pt x="70" y="1222"/>
                  </a:lnTo>
                  <a:lnTo>
                    <a:pt x="79" y="1233"/>
                  </a:lnTo>
                  <a:lnTo>
                    <a:pt x="90" y="1243"/>
                  </a:lnTo>
                  <a:lnTo>
                    <a:pt x="104" y="1253"/>
                  </a:lnTo>
                  <a:lnTo>
                    <a:pt x="120" y="1264"/>
                  </a:lnTo>
                  <a:lnTo>
                    <a:pt x="138" y="1273"/>
                  </a:lnTo>
                  <a:lnTo>
                    <a:pt x="158" y="1283"/>
                  </a:lnTo>
                  <a:lnTo>
                    <a:pt x="181" y="1291"/>
                  </a:lnTo>
                  <a:lnTo>
                    <a:pt x="204" y="1300"/>
                  </a:lnTo>
                  <a:lnTo>
                    <a:pt x="229" y="1307"/>
                  </a:lnTo>
                  <a:lnTo>
                    <a:pt x="256" y="1313"/>
                  </a:lnTo>
                  <a:lnTo>
                    <a:pt x="284" y="1318"/>
                  </a:lnTo>
                  <a:lnTo>
                    <a:pt x="313" y="1323"/>
                  </a:lnTo>
                  <a:lnTo>
                    <a:pt x="347" y="1330"/>
                  </a:lnTo>
                  <a:lnTo>
                    <a:pt x="380" y="1336"/>
                  </a:lnTo>
                  <a:lnTo>
                    <a:pt x="416" y="1342"/>
                  </a:lnTo>
                  <a:lnTo>
                    <a:pt x="451" y="1346"/>
                  </a:lnTo>
                  <a:lnTo>
                    <a:pt x="488" y="1348"/>
                  </a:lnTo>
                  <a:lnTo>
                    <a:pt x="523" y="1346"/>
                  </a:lnTo>
                  <a:lnTo>
                    <a:pt x="556" y="1338"/>
                  </a:lnTo>
                  <a:lnTo>
                    <a:pt x="589" y="1327"/>
                  </a:lnTo>
                  <a:lnTo>
                    <a:pt x="619" y="1308"/>
                  </a:lnTo>
                  <a:lnTo>
                    <a:pt x="645" y="1282"/>
                  </a:lnTo>
                  <a:lnTo>
                    <a:pt x="668" y="1247"/>
                  </a:lnTo>
                  <a:lnTo>
                    <a:pt x="686" y="1204"/>
                  </a:lnTo>
                  <a:lnTo>
                    <a:pt x="700" y="1150"/>
                  </a:lnTo>
                  <a:lnTo>
                    <a:pt x="708" y="1085"/>
                  </a:lnTo>
                  <a:lnTo>
                    <a:pt x="709" y="1007"/>
                  </a:lnTo>
                  <a:lnTo>
                    <a:pt x="706" y="840"/>
                  </a:lnTo>
                  <a:lnTo>
                    <a:pt x="701" y="681"/>
                  </a:lnTo>
                  <a:lnTo>
                    <a:pt x="695" y="530"/>
                  </a:lnTo>
                  <a:lnTo>
                    <a:pt x="685" y="394"/>
                  </a:lnTo>
                  <a:lnTo>
                    <a:pt x="669" y="274"/>
                  </a:lnTo>
                  <a:lnTo>
                    <a:pt x="647" y="176"/>
                  </a:lnTo>
                  <a:lnTo>
                    <a:pt x="617" y="102"/>
                  </a:lnTo>
                  <a:lnTo>
                    <a:pt x="577" y="56"/>
                  </a:lnTo>
                  <a:lnTo>
                    <a:pt x="553" y="41"/>
                  </a:lnTo>
                  <a:lnTo>
                    <a:pt x="527" y="29"/>
                  </a:lnTo>
                  <a:lnTo>
                    <a:pt x="498" y="19"/>
                  </a:lnTo>
                  <a:lnTo>
                    <a:pt x="469" y="11"/>
                  </a:lnTo>
                  <a:lnTo>
                    <a:pt x="439" y="6"/>
                  </a:lnTo>
                  <a:lnTo>
                    <a:pt x="408" y="1"/>
                  </a:lnTo>
                  <a:lnTo>
                    <a:pt x="377" y="0"/>
                  </a:lnTo>
                  <a:lnTo>
                    <a:pt x="347" y="1"/>
                  </a:lnTo>
                  <a:lnTo>
                    <a:pt x="317" y="5"/>
                  </a:lnTo>
                  <a:lnTo>
                    <a:pt x="288" y="10"/>
                  </a:lnTo>
                  <a:lnTo>
                    <a:pt x="262" y="19"/>
                  </a:lnTo>
                  <a:lnTo>
                    <a:pt x="237" y="28"/>
                  </a:lnTo>
                  <a:lnTo>
                    <a:pt x="214" y="41"/>
                  </a:lnTo>
                  <a:lnTo>
                    <a:pt x="196" y="56"/>
                  </a:lnTo>
                  <a:lnTo>
                    <a:pt x="180" y="73"/>
                  </a:lnTo>
                  <a:lnTo>
                    <a:pt x="168"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4" name="Freeform 7"/>
            <p:cNvSpPr>
              <a:spLocks/>
            </p:cNvSpPr>
            <p:nvPr/>
          </p:nvSpPr>
          <p:spPr bwMode="auto">
            <a:xfrm>
              <a:off x="564" y="648"/>
              <a:ext cx="137" cy="267"/>
            </a:xfrm>
            <a:custGeom>
              <a:avLst/>
              <a:gdLst>
                <a:gd name="T0" fmla="*/ 0 w 683"/>
                <a:gd name="T1" fmla="*/ 0 h 1333"/>
                <a:gd name="T2" fmla="*/ 0 w 683"/>
                <a:gd name="T3" fmla="*/ 0 h 1333"/>
                <a:gd name="T4" fmla="*/ 0 w 683"/>
                <a:gd name="T5" fmla="*/ 0 h 1333"/>
                <a:gd name="T6" fmla="*/ 0 w 683"/>
                <a:gd name="T7" fmla="*/ 0 h 1333"/>
                <a:gd name="T8" fmla="*/ 0 w 683"/>
                <a:gd name="T9" fmla="*/ 0 h 1333"/>
                <a:gd name="T10" fmla="*/ 0 w 683"/>
                <a:gd name="T11" fmla="*/ 0 h 1333"/>
                <a:gd name="T12" fmla="*/ 0 w 683"/>
                <a:gd name="T13" fmla="*/ 0 h 1333"/>
                <a:gd name="T14" fmla="*/ 0 w 683"/>
                <a:gd name="T15" fmla="*/ 0 h 1333"/>
                <a:gd name="T16" fmla="*/ 0 w 683"/>
                <a:gd name="T17" fmla="*/ 0 h 1333"/>
                <a:gd name="T18" fmla="*/ 0 w 683"/>
                <a:gd name="T19" fmla="*/ 0 h 1333"/>
                <a:gd name="T20" fmla="*/ 0 w 683"/>
                <a:gd name="T21" fmla="*/ 0 h 1333"/>
                <a:gd name="T22" fmla="*/ 0 w 683"/>
                <a:gd name="T23" fmla="*/ 0 h 1333"/>
                <a:gd name="T24" fmla="*/ 0 w 683"/>
                <a:gd name="T25" fmla="*/ 0 h 1333"/>
                <a:gd name="T26" fmla="*/ 0 w 683"/>
                <a:gd name="T27" fmla="*/ 0 h 1333"/>
                <a:gd name="T28" fmla="*/ 0 w 683"/>
                <a:gd name="T29" fmla="*/ 0 h 1333"/>
                <a:gd name="T30" fmla="*/ 0 w 683"/>
                <a:gd name="T31" fmla="*/ 0 h 1333"/>
                <a:gd name="T32" fmla="*/ 0 w 683"/>
                <a:gd name="T33" fmla="*/ 0 h 1333"/>
                <a:gd name="T34" fmla="*/ 0 w 683"/>
                <a:gd name="T35" fmla="*/ 0 h 1333"/>
                <a:gd name="T36" fmla="*/ 0 w 683"/>
                <a:gd name="T37" fmla="*/ 0 h 1333"/>
                <a:gd name="T38" fmla="*/ 0 w 683"/>
                <a:gd name="T39" fmla="*/ 0 h 1333"/>
                <a:gd name="T40" fmla="*/ 0 w 683"/>
                <a:gd name="T41" fmla="*/ 0 h 1333"/>
                <a:gd name="T42" fmla="*/ 0 w 683"/>
                <a:gd name="T43" fmla="*/ 0 h 1333"/>
                <a:gd name="T44" fmla="*/ 0 w 683"/>
                <a:gd name="T45" fmla="*/ 0 h 1333"/>
                <a:gd name="T46" fmla="*/ 0 w 683"/>
                <a:gd name="T47" fmla="*/ 0 h 1333"/>
                <a:gd name="T48" fmla="*/ 0 w 683"/>
                <a:gd name="T49" fmla="*/ 0 h 1333"/>
                <a:gd name="T50" fmla="*/ 0 w 683"/>
                <a:gd name="T51" fmla="*/ 0 h 1333"/>
                <a:gd name="T52" fmla="*/ 0 w 683"/>
                <a:gd name="T53" fmla="*/ 0 h 1333"/>
                <a:gd name="T54" fmla="*/ 0 w 683"/>
                <a:gd name="T55" fmla="*/ 0 h 1333"/>
                <a:gd name="T56" fmla="*/ 0 w 683"/>
                <a:gd name="T57" fmla="*/ 0 h 1333"/>
                <a:gd name="T58" fmla="*/ 0 w 683"/>
                <a:gd name="T59" fmla="*/ 0 h 1333"/>
                <a:gd name="T60" fmla="*/ 0 w 683"/>
                <a:gd name="T61" fmla="*/ 0 h 1333"/>
                <a:gd name="T62" fmla="*/ 0 w 683"/>
                <a:gd name="T63" fmla="*/ 0 h 1333"/>
                <a:gd name="T64" fmla="*/ 0 w 683"/>
                <a:gd name="T65" fmla="*/ 0 h 1333"/>
                <a:gd name="T66" fmla="*/ 0 w 683"/>
                <a:gd name="T67" fmla="*/ 0 h 1333"/>
                <a:gd name="T68" fmla="*/ 0 w 683"/>
                <a:gd name="T69" fmla="*/ 0 h 1333"/>
                <a:gd name="T70" fmla="*/ 0 w 683"/>
                <a:gd name="T71" fmla="*/ 0 h 1333"/>
                <a:gd name="T72" fmla="*/ 0 w 683"/>
                <a:gd name="T73" fmla="*/ 0 h 1333"/>
                <a:gd name="T74" fmla="*/ 0 w 683"/>
                <a:gd name="T75" fmla="*/ 0 h 1333"/>
                <a:gd name="T76" fmla="*/ 0 w 683"/>
                <a:gd name="T77" fmla="*/ 0 h 1333"/>
                <a:gd name="T78" fmla="*/ 0 w 683"/>
                <a:gd name="T79" fmla="*/ 0 h 13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3"/>
                <a:gd name="T121" fmla="*/ 0 h 1333"/>
                <a:gd name="T122" fmla="*/ 683 w 683"/>
                <a:gd name="T123" fmla="*/ 1333 h 133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3" h="1333">
                  <a:moveTo>
                    <a:pt x="161" y="90"/>
                  </a:moveTo>
                  <a:lnTo>
                    <a:pt x="157" y="95"/>
                  </a:lnTo>
                  <a:lnTo>
                    <a:pt x="149" y="111"/>
                  </a:lnTo>
                  <a:lnTo>
                    <a:pt x="138" y="135"/>
                  </a:lnTo>
                  <a:lnTo>
                    <a:pt x="122" y="168"/>
                  </a:lnTo>
                  <a:lnTo>
                    <a:pt x="104" y="208"/>
                  </a:lnTo>
                  <a:lnTo>
                    <a:pt x="86" y="254"/>
                  </a:lnTo>
                  <a:lnTo>
                    <a:pt x="66" y="304"/>
                  </a:lnTo>
                  <a:lnTo>
                    <a:pt x="48" y="357"/>
                  </a:lnTo>
                  <a:lnTo>
                    <a:pt x="31" y="415"/>
                  </a:lnTo>
                  <a:lnTo>
                    <a:pt x="16" y="474"/>
                  </a:lnTo>
                  <a:lnTo>
                    <a:pt x="6" y="534"/>
                  </a:lnTo>
                  <a:lnTo>
                    <a:pt x="0" y="594"/>
                  </a:lnTo>
                  <a:lnTo>
                    <a:pt x="0" y="651"/>
                  </a:lnTo>
                  <a:lnTo>
                    <a:pt x="7" y="708"/>
                  </a:lnTo>
                  <a:lnTo>
                    <a:pt x="21" y="761"/>
                  </a:lnTo>
                  <a:lnTo>
                    <a:pt x="43" y="809"/>
                  </a:lnTo>
                  <a:lnTo>
                    <a:pt x="88" y="892"/>
                  </a:lnTo>
                  <a:lnTo>
                    <a:pt x="115" y="962"/>
                  </a:lnTo>
                  <a:lnTo>
                    <a:pt x="127" y="1018"/>
                  </a:lnTo>
                  <a:lnTo>
                    <a:pt x="127" y="1062"/>
                  </a:lnTo>
                  <a:lnTo>
                    <a:pt x="118" y="1098"/>
                  </a:lnTo>
                  <a:lnTo>
                    <a:pt x="103" y="1125"/>
                  </a:lnTo>
                  <a:lnTo>
                    <a:pt x="84" y="1147"/>
                  </a:lnTo>
                  <a:lnTo>
                    <a:pt x="67" y="1163"/>
                  </a:lnTo>
                  <a:lnTo>
                    <a:pt x="59" y="1171"/>
                  </a:lnTo>
                  <a:lnTo>
                    <a:pt x="56" y="1181"/>
                  </a:lnTo>
                  <a:lnTo>
                    <a:pt x="55" y="1191"/>
                  </a:lnTo>
                  <a:lnTo>
                    <a:pt x="58" y="1200"/>
                  </a:lnTo>
                  <a:lnTo>
                    <a:pt x="64" y="1211"/>
                  </a:lnTo>
                  <a:lnTo>
                    <a:pt x="72" y="1221"/>
                  </a:lnTo>
                  <a:lnTo>
                    <a:pt x="83" y="1231"/>
                  </a:lnTo>
                  <a:lnTo>
                    <a:pt x="97" y="1241"/>
                  </a:lnTo>
                  <a:lnTo>
                    <a:pt x="113" y="1252"/>
                  </a:lnTo>
                  <a:lnTo>
                    <a:pt x="131" y="1260"/>
                  </a:lnTo>
                  <a:lnTo>
                    <a:pt x="152" y="1270"/>
                  </a:lnTo>
                  <a:lnTo>
                    <a:pt x="173" y="1278"/>
                  </a:lnTo>
                  <a:lnTo>
                    <a:pt x="196" y="1286"/>
                  </a:lnTo>
                  <a:lnTo>
                    <a:pt x="221" y="1292"/>
                  </a:lnTo>
                  <a:lnTo>
                    <a:pt x="247" y="1299"/>
                  </a:lnTo>
                  <a:lnTo>
                    <a:pt x="274" y="1303"/>
                  </a:lnTo>
                  <a:lnTo>
                    <a:pt x="302" y="1308"/>
                  </a:lnTo>
                  <a:lnTo>
                    <a:pt x="334" y="1315"/>
                  </a:lnTo>
                  <a:lnTo>
                    <a:pt x="366" y="1321"/>
                  </a:lnTo>
                  <a:lnTo>
                    <a:pt x="400" y="1326"/>
                  </a:lnTo>
                  <a:lnTo>
                    <a:pt x="436" y="1331"/>
                  </a:lnTo>
                  <a:lnTo>
                    <a:pt x="470" y="1333"/>
                  </a:lnTo>
                  <a:lnTo>
                    <a:pt x="504" y="1331"/>
                  </a:lnTo>
                  <a:lnTo>
                    <a:pt x="537" y="1323"/>
                  </a:lnTo>
                  <a:lnTo>
                    <a:pt x="568" y="1311"/>
                  </a:lnTo>
                  <a:lnTo>
                    <a:pt x="596" y="1293"/>
                  </a:lnTo>
                  <a:lnTo>
                    <a:pt x="621" y="1268"/>
                  </a:lnTo>
                  <a:lnTo>
                    <a:pt x="643" y="1233"/>
                  </a:lnTo>
                  <a:lnTo>
                    <a:pt x="661" y="1189"/>
                  </a:lnTo>
                  <a:lnTo>
                    <a:pt x="674" y="1136"/>
                  </a:lnTo>
                  <a:lnTo>
                    <a:pt x="682" y="1072"/>
                  </a:lnTo>
                  <a:lnTo>
                    <a:pt x="683" y="995"/>
                  </a:lnTo>
                  <a:lnTo>
                    <a:pt x="680" y="830"/>
                  </a:lnTo>
                  <a:lnTo>
                    <a:pt x="676" y="672"/>
                  </a:lnTo>
                  <a:lnTo>
                    <a:pt x="670" y="523"/>
                  </a:lnTo>
                  <a:lnTo>
                    <a:pt x="660" y="388"/>
                  </a:lnTo>
                  <a:lnTo>
                    <a:pt x="645" y="271"/>
                  </a:lnTo>
                  <a:lnTo>
                    <a:pt x="625" y="173"/>
                  </a:lnTo>
                  <a:lnTo>
                    <a:pt x="595" y="100"/>
                  </a:lnTo>
                  <a:lnTo>
                    <a:pt x="556" y="54"/>
                  </a:lnTo>
                  <a:lnTo>
                    <a:pt x="534" y="40"/>
                  </a:lnTo>
                  <a:lnTo>
                    <a:pt x="507" y="27"/>
                  </a:lnTo>
                  <a:lnTo>
                    <a:pt x="481" y="17"/>
                  </a:lnTo>
                  <a:lnTo>
                    <a:pt x="453" y="10"/>
                  </a:lnTo>
                  <a:lnTo>
                    <a:pt x="423" y="4"/>
                  </a:lnTo>
                  <a:lnTo>
                    <a:pt x="393" y="1"/>
                  </a:lnTo>
                  <a:lnTo>
                    <a:pt x="364" y="0"/>
                  </a:lnTo>
                  <a:lnTo>
                    <a:pt x="334" y="1"/>
                  </a:lnTo>
                  <a:lnTo>
                    <a:pt x="306" y="4"/>
                  </a:lnTo>
                  <a:lnTo>
                    <a:pt x="278" y="10"/>
                  </a:lnTo>
                  <a:lnTo>
                    <a:pt x="252" y="17"/>
                  </a:lnTo>
                  <a:lnTo>
                    <a:pt x="228" y="27"/>
                  </a:lnTo>
                  <a:lnTo>
                    <a:pt x="206" y="40"/>
                  </a:lnTo>
                  <a:lnTo>
                    <a:pt x="188" y="54"/>
                  </a:lnTo>
                  <a:lnTo>
                    <a:pt x="172" y="71"/>
                  </a:lnTo>
                  <a:lnTo>
                    <a:pt x="161" y="90"/>
                  </a:lnTo>
                  <a:close/>
                </a:path>
              </a:pathLst>
            </a:custGeom>
            <a:solidFill>
              <a:srgbClr val="FCF9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5" name="Freeform 8"/>
            <p:cNvSpPr>
              <a:spLocks/>
            </p:cNvSpPr>
            <p:nvPr/>
          </p:nvSpPr>
          <p:spPr bwMode="auto">
            <a:xfrm>
              <a:off x="568" y="650"/>
              <a:ext cx="131" cy="264"/>
            </a:xfrm>
            <a:custGeom>
              <a:avLst/>
              <a:gdLst>
                <a:gd name="T0" fmla="*/ 0 w 658"/>
                <a:gd name="T1" fmla="*/ 0 h 1318"/>
                <a:gd name="T2" fmla="*/ 0 w 658"/>
                <a:gd name="T3" fmla="*/ 0 h 1318"/>
                <a:gd name="T4" fmla="*/ 0 w 658"/>
                <a:gd name="T5" fmla="*/ 0 h 1318"/>
                <a:gd name="T6" fmla="*/ 0 w 658"/>
                <a:gd name="T7" fmla="*/ 0 h 1318"/>
                <a:gd name="T8" fmla="*/ 0 w 658"/>
                <a:gd name="T9" fmla="*/ 0 h 1318"/>
                <a:gd name="T10" fmla="*/ 0 w 658"/>
                <a:gd name="T11" fmla="*/ 0 h 1318"/>
                <a:gd name="T12" fmla="*/ 0 w 658"/>
                <a:gd name="T13" fmla="*/ 0 h 1318"/>
                <a:gd name="T14" fmla="*/ 0 w 658"/>
                <a:gd name="T15" fmla="*/ 0 h 1318"/>
                <a:gd name="T16" fmla="*/ 0 w 658"/>
                <a:gd name="T17" fmla="*/ 0 h 1318"/>
                <a:gd name="T18" fmla="*/ 0 w 658"/>
                <a:gd name="T19" fmla="*/ 0 h 1318"/>
                <a:gd name="T20" fmla="*/ 0 w 658"/>
                <a:gd name="T21" fmla="*/ 0 h 1318"/>
                <a:gd name="T22" fmla="*/ 0 w 658"/>
                <a:gd name="T23" fmla="*/ 0 h 1318"/>
                <a:gd name="T24" fmla="*/ 0 w 658"/>
                <a:gd name="T25" fmla="*/ 0 h 1318"/>
                <a:gd name="T26" fmla="*/ 0 w 658"/>
                <a:gd name="T27" fmla="*/ 0 h 1318"/>
                <a:gd name="T28" fmla="*/ 0 w 658"/>
                <a:gd name="T29" fmla="*/ 0 h 1318"/>
                <a:gd name="T30" fmla="*/ 0 w 658"/>
                <a:gd name="T31" fmla="*/ 0 h 1318"/>
                <a:gd name="T32" fmla="*/ 0 w 658"/>
                <a:gd name="T33" fmla="*/ 0 h 1318"/>
                <a:gd name="T34" fmla="*/ 0 w 658"/>
                <a:gd name="T35" fmla="*/ 0 h 1318"/>
                <a:gd name="T36" fmla="*/ 0 w 658"/>
                <a:gd name="T37" fmla="*/ 0 h 1318"/>
                <a:gd name="T38" fmla="*/ 0 w 658"/>
                <a:gd name="T39" fmla="*/ 0 h 1318"/>
                <a:gd name="T40" fmla="*/ 0 w 658"/>
                <a:gd name="T41" fmla="*/ 0 h 1318"/>
                <a:gd name="T42" fmla="*/ 0 w 658"/>
                <a:gd name="T43" fmla="*/ 0 h 1318"/>
                <a:gd name="T44" fmla="*/ 0 w 658"/>
                <a:gd name="T45" fmla="*/ 0 h 1318"/>
                <a:gd name="T46" fmla="*/ 0 w 658"/>
                <a:gd name="T47" fmla="*/ 0 h 1318"/>
                <a:gd name="T48" fmla="*/ 0 w 658"/>
                <a:gd name="T49" fmla="*/ 0 h 1318"/>
                <a:gd name="T50" fmla="*/ 0 w 658"/>
                <a:gd name="T51" fmla="*/ 0 h 1318"/>
                <a:gd name="T52" fmla="*/ 0 w 658"/>
                <a:gd name="T53" fmla="*/ 0 h 1318"/>
                <a:gd name="T54" fmla="*/ 0 w 658"/>
                <a:gd name="T55" fmla="*/ 0 h 1318"/>
                <a:gd name="T56" fmla="*/ 0 w 658"/>
                <a:gd name="T57" fmla="*/ 0 h 1318"/>
                <a:gd name="T58" fmla="*/ 0 w 658"/>
                <a:gd name="T59" fmla="*/ 0 h 1318"/>
                <a:gd name="T60" fmla="*/ 0 w 658"/>
                <a:gd name="T61" fmla="*/ 0 h 1318"/>
                <a:gd name="T62" fmla="*/ 0 w 658"/>
                <a:gd name="T63" fmla="*/ 0 h 1318"/>
                <a:gd name="T64" fmla="*/ 0 w 658"/>
                <a:gd name="T65" fmla="*/ 0 h 1318"/>
                <a:gd name="T66" fmla="*/ 0 w 658"/>
                <a:gd name="T67" fmla="*/ 0 h 1318"/>
                <a:gd name="T68" fmla="*/ 0 w 658"/>
                <a:gd name="T69" fmla="*/ 0 h 1318"/>
                <a:gd name="T70" fmla="*/ 0 w 658"/>
                <a:gd name="T71" fmla="*/ 0 h 1318"/>
                <a:gd name="T72" fmla="*/ 0 w 658"/>
                <a:gd name="T73" fmla="*/ 0 h 1318"/>
                <a:gd name="T74" fmla="*/ 0 w 658"/>
                <a:gd name="T75" fmla="*/ 0 h 1318"/>
                <a:gd name="T76" fmla="*/ 0 w 658"/>
                <a:gd name="T77" fmla="*/ 0 h 1318"/>
                <a:gd name="T78" fmla="*/ 0 w 658"/>
                <a:gd name="T79" fmla="*/ 0 h 13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58"/>
                <a:gd name="T121" fmla="*/ 0 h 1318"/>
                <a:gd name="T122" fmla="*/ 658 w 658"/>
                <a:gd name="T123" fmla="*/ 1318 h 13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58" h="1318">
                  <a:moveTo>
                    <a:pt x="155" y="90"/>
                  </a:moveTo>
                  <a:lnTo>
                    <a:pt x="153" y="95"/>
                  </a:lnTo>
                  <a:lnTo>
                    <a:pt x="145" y="110"/>
                  </a:lnTo>
                  <a:lnTo>
                    <a:pt x="132" y="135"/>
                  </a:lnTo>
                  <a:lnTo>
                    <a:pt x="118" y="167"/>
                  </a:lnTo>
                  <a:lnTo>
                    <a:pt x="101" y="206"/>
                  </a:lnTo>
                  <a:lnTo>
                    <a:pt x="82" y="251"/>
                  </a:lnTo>
                  <a:lnTo>
                    <a:pt x="64" y="300"/>
                  </a:lnTo>
                  <a:lnTo>
                    <a:pt x="46" y="355"/>
                  </a:lnTo>
                  <a:lnTo>
                    <a:pt x="30" y="412"/>
                  </a:lnTo>
                  <a:lnTo>
                    <a:pt x="16" y="469"/>
                  </a:lnTo>
                  <a:lnTo>
                    <a:pt x="6" y="529"/>
                  </a:lnTo>
                  <a:lnTo>
                    <a:pt x="1" y="588"/>
                  </a:lnTo>
                  <a:lnTo>
                    <a:pt x="0" y="646"/>
                  </a:lnTo>
                  <a:lnTo>
                    <a:pt x="7" y="701"/>
                  </a:lnTo>
                  <a:lnTo>
                    <a:pt x="21" y="753"/>
                  </a:lnTo>
                  <a:lnTo>
                    <a:pt x="42" y="801"/>
                  </a:lnTo>
                  <a:lnTo>
                    <a:pt x="86" y="883"/>
                  </a:lnTo>
                  <a:lnTo>
                    <a:pt x="111" y="952"/>
                  </a:lnTo>
                  <a:lnTo>
                    <a:pt x="122" y="1007"/>
                  </a:lnTo>
                  <a:lnTo>
                    <a:pt x="122" y="1052"/>
                  </a:lnTo>
                  <a:lnTo>
                    <a:pt x="114" y="1087"/>
                  </a:lnTo>
                  <a:lnTo>
                    <a:pt x="99" y="1113"/>
                  </a:lnTo>
                  <a:lnTo>
                    <a:pt x="82" y="1134"/>
                  </a:lnTo>
                  <a:lnTo>
                    <a:pt x="65" y="1150"/>
                  </a:lnTo>
                  <a:lnTo>
                    <a:pt x="57" y="1159"/>
                  </a:lnTo>
                  <a:lnTo>
                    <a:pt x="52" y="1169"/>
                  </a:lnTo>
                  <a:lnTo>
                    <a:pt x="50" y="1178"/>
                  </a:lnTo>
                  <a:lnTo>
                    <a:pt x="53" y="1189"/>
                  </a:lnTo>
                  <a:lnTo>
                    <a:pt x="58" y="1199"/>
                  </a:lnTo>
                  <a:lnTo>
                    <a:pt x="66" y="1210"/>
                  </a:lnTo>
                  <a:lnTo>
                    <a:pt x="78" y="1219"/>
                  </a:lnTo>
                  <a:lnTo>
                    <a:pt x="91" y="1229"/>
                  </a:lnTo>
                  <a:lnTo>
                    <a:pt x="106" y="1238"/>
                  </a:lnTo>
                  <a:lnTo>
                    <a:pt x="124" y="1248"/>
                  </a:lnTo>
                  <a:lnTo>
                    <a:pt x="144" y="1257"/>
                  </a:lnTo>
                  <a:lnTo>
                    <a:pt x="165" y="1264"/>
                  </a:lnTo>
                  <a:lnTo>
                    <a:pt x="188" y="1272"/>
                  </a:lnTo>
                  <a:lnTo>
                    <a:pt x="212" y="1278"/>
                  </a:lnTo>
                  <a:lnTo>
                    <a:pt x="237" y="1284"/>
                  </a:lnTo>
                  <a:lnTo>
                    <a:pt x="264" y="1289"/>
                  </a:lnTo>
                  <a:lnTo>
                    <a:pt x="291" y="1294"/>
                  </a:lnTo>
                  <a:lnTo>
                    <a:pt x="322" y="1300"/>
                  </a:lnTo>
                  <a:lnTo>
                    <a:pt x="352" y="1307"/>
                  </a:lnTo>
                  <a:lnTo>
                    <a:pt x="386" y="1312"/>
                  </a:lnTo>
                  <a:lnTo>
                    <a:pt x="419" y="1316"/>
                  </a:lnTo>
                  <a:lnTo>
                    <a:pt x="453" y="1318"/>
                  </a:lnTo>
                  <a:lnTo>
                    <a:pt x="485" y="1316"/>
                  </a:lnTo>
                  <a:lnTo>
                    <a:pt x="517" y="1309"/>
                  </a:lnTo>
                  <a:lnTo>
                    <a:pt x="546" y="1297"/>
                  </a:lnTo>
                  <a:lnTo>
                    <a:pt x="574" y="1279"/>
                  </a:lnTo>
                  <a:lnTo>
                    <a:pt x="599" y="1253"/>
                  </a:lnTo>
                  <a:lnTo>
                    <a:pt x="620" y="1220"/>
                  </a:lnTo>
                  <a:lnTo>
                    <a:pt x="637" y="1177"/>
                  </a:lnTo>
                  <a:lnTo>
                    <a:pt x="649" y="1124"/>
                  </a:lnTo>
                  <a:lnTo>
                    <a:pt x="657" y="1060"/>
                  </a:lnTo>
                  <a:lnTo>
                    <a:pt x="658" y="984"/>
                  </a:lnTo>
                  <a:lnTo>
                    <a:pt x="655" y="821"/>
                  </a:lnTo>
                  <a:lnTo>
                    <a:pt x="651" y="665"/>
                  </a:lnTo>
                  <a:lnTo>
                    <a:pt x="645" y="519"/>
                  </a:lnTo>
                  <a:lnTo>
                    <a:pt x="636" y="385"/>
                  </a:lnTo>
                  <a:lnTo>
                    <a:pt x="621" y="268"/>
                  </a:lnTo>
                  <a:lnTo>
                    <a:pt x="601" y="171"/>
                  </a:lnTo>
                  <a:lnTo>
                    <a:pt x="574" y="98"/>
                  </a:lnTo>
                  <a:lnTo>
                    <a:pt x="536" y="53"/>
                  </a:lnTo>
                  <a:lnTo>
                    <a:pt x="513" y="39"/>
                  </a:lnTo>
                  <a:lnTo>
                    <a:pt x="489" y="28"/>
                  </a:lnTo>
                  <a:lnTo>
                    <a:pt x="463" y="18"/>
                  </a:lnTo>
                  <a:lnTo>
                    <a:pt x="436" y="9"/>
                  </a:lnTo>
                  <a:lnTo>
                    <a:pt x="407" y="4"/>
                  </a:lnTo>
                  <a:lnTo>
                    <a:pt x="379" y="1"/>
                  </a:lnTo>
                  <a:lnTo>
                    <a:pt x="350" y="0"/>
                  </a:lnTo>
                  <a:lnTo>
                    <a:pt x="322" y="1"/>
                  </a:lnTo>
                  <a:lnTo>
                    <a:pt x="294" y="4"/>
                  </a:lnTo>
                  <a:lnTo>
                    <a:pt x="268" y="9"/>
                  </a:lnTo>
                  <a:lnTo>
                    <a:pt x="243" y="17"/>
                  </a:lnTo>
                  <a:lnTo>
                    <a:pt x="220" y="28"/>
                  </a:lnTo>
                  <a:lnTo>
                    <a:pt x="200" y="39"/>
                  </a:lnTo>
                  <a:lnTo>
                    <a:pt x="181" y="53"/>
                  </a:lnTo>
                  <a:lnTo>
                    <a:pt x="167" y="70"/>
                  </a:lnTo>
                  <a:lnTo>
                    <a:pt x="155" y="90"/>
                  </a:lnTo>
                  <a:close/>
                </a:path>
              </a:pathLst>
            </a:custGeom>
            <a:solidFill>
              <a:srgbClr val="FCF7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6" name="Freeform 9"/>
            <p:cNvSpPr>
              <a:spLocks/>
            </p:cNvSpPr>
            <p:nvPr/>
          </p:nvSpPr>
          <p:spPr bwMode="auto">
            <a:xfrm>
              <a:off x="571" y="653"/>
              <a:ext cx="127" cy="260"/>
            </a:xfrm>
            <a:custGeom>
              <a:avLst/>
              <a:gdLst>
                <a:gd name="T0" fmla="*/ 0 w 632"/>
                <a:gd name="T1" fmla="*/ 0 h 1303"/>
                <a:gd name="T2" fmla="*/ 0 w 632"/>
                <a:gd name="T3" fmla="*/ 0 h 1303"/>
                <a:gd name="T4" fmla="*/ 0 w 632"/>
                <a:gd name="T5" fmla="*/ 0 h 1303"/>
                <a:gd name="T6" fmla="*/ 0 w 632"/>
                <a:gd name="T7" fmla="*/ 0 h 1303"/>
                <a:gd name="T8" fmla="*/ 0 w 632"/>
                <a:gd name="T9" fmla="*/ 0 h 1303"/>
                <a:gd name="T10" fmla="*/ 0 w 632"/>
                <a:gd name="T11" fmla="*/ 0 h 1303"/>
                <a:gd name="T12" fmla="*/ 0 w 632"/>
                <a:gd name="T13" fmla="*/ 0 h 1303"/>
                <a:gd name="T14" fmla="*/ 0 w 632"/>
                <a:gd name="T15" fmla="*/ 0 h 1303"/>
                <a:gd name="T16" fmla="*/ 0 w 632"/>
                <a:gd name="T17" fmla="*/ 0 h 1303"/>
                <a:gd name="T18" fmla="*/ 0 w 632"/>
                <a:gd name="T19" fmla="*/ 0 h 1303"/>
                <a:gd name="T20" fmla="*/ 0 w 632"/>
                <a:gd name="T21" fmla="*/ 0 h 1303"/>
                <a:gd name="T22" fmla="*/ 0 w 632"/>
                <a:gd name="T23" fmla="*/ 0 h 1303"/>
                <a:gd name="T24" fmla="*/ 0 w 632"/>
                <a:gd name="T25" fmla="*/ 0 h 1303"/>
                <a:gd name="T26" fmla="*/ 0 w 632"/>
                <a:gd name="T27" fmla="*/ 0 h 1303"/>
                <a:gd name="T28" fmla="*/ 0 w 632"/>
                <a:gd name="T29" fmla="*/ 0 h 1303"/>
                <a:gd name="T30" fmla="*/ 0 w 632"/>
                <a:gd name="T31" fmla="*/ 0 h 1303"/>
                <a:gd name="T32" fmla="*/ 0 w 632"/>
                <a:gd name="T33" fmla="*/ 0 h 1303"/>
                <a:gd name="T34" fmla="*/ 0 w 632"/>
                <a:gd name="T35" fmla="*/ 0 h 1303"/>
                <a:gd name="T36" fmla="*/ 0 w 632"/>
                <a:gd name="T37" fmla="*/ 0 h 1303"/>
                <a:gd name="T38" fmla="*/ 0 w 632"/>
                <a:gd name="T39" fmla="*/ 0 h 1303"/>
                <a:gd name="T40" fmla="*/ 0 w 632"/>
                <a:gd name="T41" fmla="*/ 0 h 1303"/>
                <a:gd name="T42" fmla="*/ 0 w 632"/>
                <a:gd name="T43" fmla="*/ 0 h 1303"/>
                <a:gd name="T44" fmla="*/ 0 w 632"/>
                <a:gd name="T45" fmla="*/ 0 h 1303"/>
                <a:gd name="T46" fmla="*/ 0 w 632"/>
                <a:gd name="T47" fmla="*/ 0 h 1303"/>
                <a:gd name="T48" fmla="*/ 0 w 632"/>
                <a:gd name="T49" fmla="*/ 0 h 1303"/>
                <a:gd name="T50" fmla="*/ 0 w 632"/>
                <a:gd name="T51" fmla="*/ 0 h 1303"/>
                <a:gd name="T52" fmla="*/ 0 w 632"/>
                <a:gd name="T53" fmla="*/ 0 h 1303"/>
                <a:gd name="T54" fmla="*/ 0 w 632"/>
                <a:gd name="T55" fmla="*/ 0 h 1303"/>
                <a:gd name="T56" fmla="*/ 0 w 632"/>
                <a:gd name="T57" fmla="*/ 0 h 1303"/>
                <a:gd name="T58" fmla="*/ 0 w 632"/>
                <a:gd name="T59" fmla="*/ 0 h 1303"/>
                <a:gd name="T60" fmla="*/ 0 w 632"/>
                <a:gd name="T61" fmla="*/ 0 h 1303"/>
                <a:gd name="T62" fmla="*/ 0 w 632"/>
                <a:gd name="T63" fmla="*/ 0 h 1303"/>
                <a:gd name="T64" fmla="*/ 0 w 632"/>
                <a:gd name="T65" fmla="*/ 0 h 1303"/>
                <a:gd name="T66" fmla="*/ 0 w 632"/>
                <a:gd name="T67" fmla="*/ 0 h 1303"/>
                <a:gd name="T68" fmla="*/ 0 w 632"/>
                <a:gd name="T69" fmla="*/ 0 h 1303"/>
                <a:gd name="T70" fmla="*/ 0 w 632"/>
                <a:gd name="T71" fmla="*/ 0 h 1303"/>
                <a:gd name="T72" fmla="*/ 0 w 632"/>
                <a:gd name="T73" fmla="*/ 0 h 1303"/>
                <a:gd name="T74" fmla="*/ 0 w 632"/>
                <a:gd name="T75" fmla="*/ 0 h 1303"/>
                <a:gd name="T76" fmla="*/ 0 w 632"/>
                <a:gd name="T77" fmla="*/ 0 h 1303"/>
                <a:gd name="T78" fmla="*/ 0 w 632"/>
                <a:gd name="T79" fmla="*/ 0 h 130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2"/>
                <a:gd name="T121" fmla="*/ 0 h 1303"/>
                <a:gd name="T122" fmla="*/ 632 w 632"/>
                <a:gd name="T123" fmla="*/ 1303 h 130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2" h="1303">
                  <a:moveTo>
                    <a:pt x="150" y="87"/>
                  </a:moveTo>
                  <a:lnTo>
                    <a:pt x="147" y="93"/>
                  </a:lnTo>
                  <a:lnTo>
                    <a:pt x="139" y="108"/>
                  </a:lnTo>
                  <a:lnTo>
                    <a:pt x="128" y="132"/>
                  </a:lnTo>
                  <a:lnTo>
                    <a:pt x="113" y="163"/>
                  </a:lnTo>
                  <a:lnTo>
                    <a:pt x="97" y="202"/>
                  </a:lnTo>
                  <a:lnTo>
                    <a:pt x="80" y="247"/>
                  </a:lnTo>
                  <a:lnTo>
                    <a:pt x="62" y="296"/>
                  </a:lnTo>
                  <a:lnTo>
                    <a:pt x="45" y="349"/>
                  </a:lnTo>
                  <a:lnTo>
                    <a:pt x="29" y="405"/>
                  </a:lnTo>
                  <a:lnTo>
                    <a:pt x="16" y="463"/>
                  </a:lnTo>
                  <a:lnTo>
                    <a:pt x="6" y="522"/>
                  </a:lnTo>
                  <a:lnTo>
                    <a:pt x="0" y="580"/>
                  </a:lnTo>
                  <a:lnTo>
                    <a:pt x="0" y="637"/>
                  </a:lnTo>
                  <a:lnTo>
                    <a:pt x="6" y="692"/>
                  </a:lnTo>
                  <a:lnTo>
                    <a:pt x="20" y="744"/>
                  </a:lnTo>
                  <a:lnTo>
                    <a:pt x="40" y="791"/>
                  </a:lnTo>
                  <a:lnTo>
                    <a:pt x="82" y="873"/>
                  </a:lnTo>
                  <a:lnTo>
                    <a:pt x="107" y="941"/>
                  </a:lnTo>
                  <a:lnTo>
                    <a:pt x="118" y="996"/>
                  </a:lnTo>
                  <a:lnTo>
                    <a:pt x="119" y="1040"/>
                  </a:lnTo>
                  <a:lnTo>
                    <a:pt x="110" y="1075"/>
                  </a:lnTo>
                  <a:lnTo>
                    <a:pt x="96" y="1101"/>
                  </a:lnTo>
                  <a:lnTo>
                    <a:pt x="80" y="1122"/>
                  </a:lnTo>
                  <a:lnTo>
                    <a:pt x="63" y="1137"/>
                  </a:lnTo>
                  <a:lnTo>
                    <a:pt x="54" y="1146"/>
                  </a:lnTo>
                  <a:lnTo>
                    <a:pt x="48" y="1157"/>
                  </a:lnTo>
                  <a:lnTo>
                    <a:pt x="46" y="1166"/>
                  </a:lnTo>
                  <a:lnTo>
                    <a:pt x="48" y="1177"/>
                  </a:lnTo>
                  <a:lnTo>
                    <a:pt x="53" y="1187"/>
                  </a:lnTo>
                  <a:lnTo>
                    <a:pt x="61" y="1198"/>
                  </a:lnTo>
                  <a:lnTo>
                    <a:pt x="71" y="1207"/>
                  </a:lnTo>
                  <a:lnTo>
                    <a:pt x="85" y="1217"/>
                  </a:lnTo>
                  <a:lnTo>
                    <a:pt x="101" y="1226"/>
                  </a:lnTo>
                  <a:lnTo>
                    <a:pt x="118" y="1235"/>
                  </a:lnTo>
                  <a:lnTo>
                    <a:pt x="137" y="1244"/>
                  </a:lnTo>
                  <a:lnTo>
                    <a:pt x="159" y="1251"/>
                  </a:lnTo>
                  <a:lnTo>
                    <a:pt x="180" y="1257"/>
                  </a:lnTo>
                  <a:lnTo>
                    <a:pt x="204" y="1264"/>
                  </a:lnTo>
                  <a:lnTo>
                    <a:pt x="228" y="1270"/>
                  </a:lnTo>
                  <a:lnTo>
                    <a:pt x="253" y="1275"/>
                  </a:lnTo>
                  <a:lnTo>
                    <a:pt x="280" y="1280"/>
                  </a:lnTo>
                  <a:lnTo>
                    <a:pt x="309" y="1285"/>
                  </a:lnTo>
                  <a:lnTo>
                    <a:pt x="340" y="1292"/>
                  </a:lnTo>
                  <a:lnTo>
                    <a:pt x="371" y="1297"/>
                  </a:lnTo>
                  <a:lnTo>
                    <a:pt x="403" y="1301"/>
                  </a:lnTo>
                  <a:lnTo>
                    <a:pt x="435" y="1303"/>
                  </a:lnTo>
                  <a:lnTo>
                    <a:pt x="467" y="1301"/>
                  </a:lnTo>
                  <a:lnTo>
                    <a:pt x="497" y="1295"/>
                  </a:lnTo>
                  <a:lnTo>
                    <a:pt x="526" y="1283"/>
                  </a:lnTo>
                  <a:lnTo>
                    <a:pt x="552" y="1265"/>
                  </a:lnTo>
                  <a:lnTo>
                    <a:pt x="576" y="1239"/>
                  </a:lnTo>
                  <a:lnTo>
                    <a:pt x="595" y="1206"/>
                  </a:lnTo>
                  <a:lnTo>
                    <a:pt x="612" y="1164"/>
                  </a:lnTo>
                  <a:lnTo>
                    <a:pt x="624" y="1112"/>
                  </a:lnTo>
                  <a:lnTo>
                    <a:pt x="631" y="1048"/>
                  </a:lnTo>
                  <a:lnTo>
                    <a:pt x="632" y="973"/>
                  </a:lnTo>
                  <a:lnTo>
                    <a:pt x="630" y="812"/>
                  </a:lnTo>
                  <a:lnTo>
                    <a:pt x="625" y="657"/>
                  </a:lnTo>
                  <a:lnTo>
                    <a:pt x="620" y="512"/>
                  </a:lnTo>
                  <a:lnTo>
                    <a:pt x="611" y="379"/>
                  </a:lnTo>
                  <a:lnTo>
                    <a:pt x="598" y="264"/>
                  </a:lnTo>
                  <a:lnTo>
                    <a:pt x="578" y="169"/>
                  </a:lnTo>
                  <a:lnTo>
                    <a:pt x="551" y="97"/>
                  </a:lnTo>
                  <a:lnTo>
                    <a:pt x="514" y="52"/>
                  </a:lnTo>
                  <a:lnTo>
                    <a:pt x="493" y="38"/>
                  </a:lnTo>
                  <a:lnTo>
                    <a:pt x="470" y="26"/>
                  </a:lnTo>
                  <a:lnTo>
                    <a:pt x="445" y="17"/>
                  </a:lnTo>
                  <a:lnTo>
                    <a:pt x="419" y="9"/>
                  </a:lnTo>
                  <a:lnTo>
                    <a:pt x="391" y="4"/>
                  </a:lnTo>
                  <a:lnTo>
                    <a:pt x="364" y="1"/>
                  </a:lnTo>
                  <a:lnTo>
                    <a:pt x="337" y="0"/>
                  </a:lnTo>
                  <a:lnTo>
                    <a:pt x="309" y="1"/>
                  </a:lnTo>
                  <a:lnTo>
                    <a:pt x="283" y="4"/>
                  </a:lnTo>
                  <a:lnTo>
                    <a:pt x="258" y="9"/>
                  </a:lnTo>
                  <a:lnTo>
                    <a:pt x="234" y="17"/>
                  </a:lnTo>
                  <a:lnTo>
                    <a:pt x="211" y="26"/>
                  </a:lnTo>
                  <a:lnTo>
                    <a:pt x="192" y="38"/>
                  </a:lnTo>
                  <a:lnTo>
                    <a:pt x="175" y="52"/>
                  </a:lnTo>
                  <a:lnTo>
                    <a:pt x="160" y="69"/>
                  </a:lnTo>
                  <a:lnTo>
                    <a:pt x="150" y="87"/>
                  </a:lnTo>
                  <a:close/>
                </a:path>
              </a:pathLst>
            </a:custGeom>
            <a:solidFill>
              <a:srgbClr val="F9F2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7" name="Freeform 10"/>
            <p:cNvSpPr>
              <a:spLocks/>
            </p:cNvSpPr>
            <p:nvPr/>
          </p:nvSpPr>
          <p:spPr bwMode="auto">
            <a:xfrm>
              <a:off x="575" y="655"/>
              <a:ext cx="121" cy="258"/>
            </a:xfrm>
            <a:custGeom>
              <a:avLst/>
              <a:gdLst>
                <a:gd name="T0" fmla="*/ 0 w 607"/>
                <a:gd name="T1" fmla="*/ 0 h 1290"/>
                <a:gd name="T2" fmla="*/ 0 w 607"/>
                <a:gd name="T3" fmla="*/ 0 h 1290"/>
                <a:gd name="T4" fmla="*/ 0 w 607"/>
                <a:gd name="T5" fmla="*/ 0 h 1290"/>
                <a:gd name="T6" fmla="*/ 0 w 607"/>
                <a:gd name="T7" fmla="*/ 0 h 1290"/>
                <a:gd name="T8" fmla="*/ 0 w 607"/>
                <a:gd name="T9" fmla="*/ 0 h 1290"/>
                <a:gd name="T10" fmla="*/ 0 w 607"/>
                <a:gd name="T11" fmla="*/ 0 h 1290"/>
                <a:gd name="T12" fmla="*/ 0 w 607"/>
                <a:gd name="T13" fmla="*/ 0 h 1290"/>
                <a:gd name="T14" fmla="*/ 0 w 607"/>
                <a:gd name="T15" fmla="*/ 0 h 1290"/>
                <a:gd name="T16" fmla="*/ 0 w 607"/>
                <a:gd name="T17" fmla="*/ 0 h 1290"/>
                <a:gd name="T18" fmla="*/ 0 w 607"/>
                <a:gd name="T19" fmla="*/ 0 h 1290"/>
                <a:gd name="T20" fmla="*/ 0 w 607"/>
                <a:gd name="T21" fmla="*/ 0 h 1290"/>
                <a:gd name="T22" fmla="*/ 0 w 607"/>
                <a:gd name="T23" fmla="*/ 0 h 1290"/>
                <a:gd name="T24" fmla="*/ 0 w 607"/>
                <a:gd name="T25" fmla="*/ 0 h 1290"/>
                <a:gd name="T26" fmla="*/ 0 w 607"/>
                <a:gd name="T27" fmla="*/ 0 h 1290"/>
                <a:gd name="T28" fmla="*/ 0 w 607"/>
                <a:gd name="T29" fmla="*/ 0 h 1290"/>
                <a:gd name="T30" fmla="*/ 0 w 607"/>
                <a:gd name="T31" fmla="*/ 0 h 1290"/>
                <a:gd name="T32" fmla="*/ 0 w 607"/>
                <a:gd name="T33" fmla="*/ 0 h 1290"/>
                <a:gd name="T34" fmla="*/ 0 w 607"/>
                <a:gd name="T35" fmla="*/ 0 h 1290"/>
                <a:gd name="T36" fmla="*/ 0 w 607"/>
                <a:gd name="T37" fmla="*/ 0 h 1290"/>
                <a:gd name="T38" fmla="*/ 0 w 607"/>
                <a:gd name="T39" fmla="*/ 0 h 1290"/>
                <a:gd name="T40" fmla="*/ 0 w 607"/>
                <a:gd name="T41" fmla="*/ 0 h 1290"/>
                <a:gd name="T42" fmla="*/ 0 w 607"/>
                <a:gd name="T43" fmla="*/ 0 h 1290"/>
                <a:gd name="T44" fmla="*/ 0 w 607"/>
                <a:gd name="T45" fmla="*/ 0 h 1290"/>
                <a:gd name="T46" fmla="*/ 0 w 607"/>
                <a:gd name="T47" fmla="*/ 0 h 1290"/>
                <a:gd name="T48" fmla="*/ 0 w 607"/>
                <a:gd name="T49" fmla="*/ 0 h 1290"/>
                <a:gd name="T50" fmla="*/ 0 w 607"/>
                <a:gd name="T51" fmla="*/ 0 h 1290"/>
                <a:gd name="T52" fmla="*/ 0 w 607"/>
                <a:gd name="T53" fmla="*/ 0 h 1290"/>
                <a:gd name="T54" fmla="*/ 0 w 607"/>
                <a:gd name="T55" fmla="*/ 0 h 1290"/>
                <a:gd name="T56" fmla="*/ 0 w 607"/>
                <a:gd name="T57" fmla="*/ 0 h 1290"/>
                <a:gd name="T58" fmla="*/ 0 w 607"/>
                <a:gd name="T59" fmla="*/ 0 h 1290"/>
                <a:gd name="T60" fmla="*/ 0 w 607"/>
                <a:gd name="T61" fmla="*/ 0 h 1290"/>
                <a:gd name="T62" fmla="*/ 0 w 607"/>
                <a:gd name="T63" fmla="*/ 0 h 1290"/>
                <a:gd name="T64" fmla="*/ 0 w 607"/>
                <a:gd name="T65" fmla="*/ 0 h 1290"/>
                <a:gd name="T66" fmla="*/ 0 w 607"/>
                <a:gd name="T67" fmla="*/ 0 h 1290"/>
                <a:gd name="T68" fmla="*/ 0 w 607"/>
                <a:gd name="T69" fmla="*/ 0 h 1290"/>
                <a:gd name="T70" fmla="*/ 0 w 607"/>
                <a:gd name="T71" fmla="*/ 0 h 1290"/>
                <a:gd name="T72" fmla="*/ 0 w 607"/>
                <a:gd name="T73" fmla="*/ 0 h 1290"/>
                <a:gd name="T74" fmla="*/ 0 w 607"/>
                <a:gd name="T75" fmla="*/ 0 h 1290"/>
                <a:gd name="T76" fmla="*/ 0 w 607"/>
                <a:gd name="T77" fmla="*/ 0 h 1290"/>
                <a:gd name="T78" fmla="*/ 0 w 607"/>
                <a:gd name="T79" fmla="*/ 0 h 129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07"/>
                <a:gd name="T121" fmla="*/ 0 h 1290"/>
                <a:gd name="T122" fmla="*/ 607 w 607"/>
                <a:gd name="T123" fmla="*/ 1290 h 129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07" h="1290">
                  <a:moveTo>
                    <a:pt x="143" y="88"/>
                  </a:moveTo>
                  <a:lnTo>
                    <a:pt x="141" y="93"/>
                  </a:lnTo>
                  <a:lnTo>
                    <a:pt x="133" y="108"/>
                  </a:lnTo>
                  <a:lnTo>
                    <a:pt x="122" y="132"/>
                  </a:lnTo>
                  <a:lnTo>
                    <a:pt x="109" y="163"/>
                  </a:lnTo>
                  <a:lnTo>
                    <a:pt x="93" y="201"/>
                  </a:lnTo>
                  <a:lnTo>
                    <a:pt x="76" y="245"/>
                  </a:lnTo>
                  <a:lnTo>
                    <a:pt x="59" y="294"/>
                  </a:lnTo>
                  <a:lnTo>
                    <a:pt x="43" y="347"/>
                  </a:lnTo>
                  <a:lnTo>
                    <a:pt x="28" y="402"/>
                  </a:lnTo>
                  <a:lnTo>
                    <a:pt x="15" y="459"/>
                  </a:lnTo>
                  <a:lnTo>
                    <a:pt x="6" y="517"/>
                  </a:lnTo>
                  <a:lnTo>
                    <a:pt x="2" y="575"/>
                  </a:lnTo>
                  <a:lnTo>
                    <a:pt x="0" y="631"/>
                  </a:lnTo>
                  <a:lnTo>
                    <a:pt x="6" y="686"/>
                  </a:lnTo>
                  <a:lnTo>
                    <a:pt x="19" y="736"/>
                  </a:lnTo>
                  <a:lnTo>
                    <a:pt x="39" y="783"/>
                  </a:lnTo>
                  <a:lnTo>
                    <a:pt x="79" y="864"/>
                  </a:lnTo>
                  <a:lnTo>
                    <a:pt x="103" y="932"/>
                  </a:lnTo>
                  <a:lnTo>
                    <a:pt x="113" y="986"/>
                  </a:lnTo>
                  <a:lnTo>
                    <a:pt x="113" y="1030"/>
                  </a:lnTo>
                  <a:lnTo>
                    <a:pt x="105" y="1065"/>
                  </a:lnTo>
                  <a:lnTo>
                    <a:pt x="93" y="1090"/>
                  </a:lnTo>
                  <a:lnTo>
                    <a:pt x="76" y="1110"/>
                  </a:lnTo>
                  <a:lnTo>
                    <a:pt x="60" y="1125"/>
                  </a:lnTo>
                  <a:lnTo>
                    <a:pt x="49" y="1136"/>
                  </a:lnTo>
                  <a:lnTo>
                    <a:pt x="43" y="1147"/>
                  </a:lnTo>
                  <a:lnTo>
                    <a:pt x="40" y="1158"/>
                  </a:lnTo>
                  <a:lnTo>
                    <a:pt x="41" y="1167"/>
                  </a:lnTo>
                  <a:lnTo>
                    <a:pt x="46" y="1178"/>
                  </a:lnTo>
                  <a:lnTo>
                    <a:pt x="54" y="1188"/>
                  </a:lnTo>
                  <a:lnTo>
                    <a:pt x="64" y="1197"/>
                  </a:lnTo>
                  <a:lnTo>
                    <a:pt x="78" y="1206"/>
                  </a:lnTo>
                  <a:lnTo>
                    <a:pt x="94" y="1215"/>
                  </a:lnTo>
                  <a:lnTo>
                    <a:pt x="111" y="1224"/>
                  </a:lnTo>
                  <a:lnTo>
                    <a:pt x="130" y="1231"/>
                  </a:lnTo>
                  <a:lnTo>
                    <a:pt x="151" y="1239"/>
                  </a:lnTo>
                  <a:lnTo>
                    <a:pt x="173" y="1245"/>
                  </a:lnTo>
                  <a:lnTo>
                    <a:pt x="195" y="1252"/>
                  </a:lnTo>
                  <a:lnTo>
                    <a:pt x="219" y="1257"/>
                  </a:lnTo>
                  <a:lnTo>
                    <a:pt x="243" y="1261"/>
                  </a:lnTo>
                  <a:lnTo>
                    <a:pt x="268" y="1267"/>
                  </a:lnTo>
                  <a:lnTo>
                    <a:pt x="297" y="1272"/>
                  </a:lnTo>
                  <a:lnTo>
                    <a:pt x="325" y="1278"/>
                  </a:lnTo>
                  <a:lnTo>
                    <a:pt x="356" y="1284"/>
                  </a:lnTo>
                  <a:lnTo>
                    <a:pt x="387" y="1288"/>
                  </a:lnTo>
                  <a:lnTo>
                    <a:pt x="418" y="1290"/>
                  </a:lnTo>
                  <a:lnTo>
                    <a:pt x="447" y="1288"/>
                  </a:lnTo>
                  <a:lnTo>
                    <a:pt x="477" y="1282"/>
                  </a:lnTo>
                  <a:lnTo>
                    <a:pt x="504" y="1270"/>
                  </a:lnTo>
                  <a:lnTo>
                    <a:pt x="529" y="1252"/>
                  </a:lnTo>
                  <a:lnTo>
                    <a:pt x="552" y="1227"/>
                  </a:lnTo>
                  <a:lnTo>
                    <a:pt x="572" y="1194"/>
                  </a:lnTo>
                  <a:lnTo>
                    <a:pt x="587" y="1152"/>
                  </a:lnTo>
                  <a:lnTo>
                    <a:pt x="599" y="1100"/>
                  </a:lnTo>
                  <a:lnTo>
                    <a:pt x="606" y="1038"/>
                  </a:lnTo>
                  <a:lnTo>
                    <a:pt x="607" y="963"/>
                  </a:lnTo>
                  <a:lnTo>
                    <a:pt x="603" y="804"/>
                  </a:lnTo>
                  <a:lnTo>
                    <a:pt x="600" y="651"/>
                  </a:lnTo>
                  <a:lnTo>
                    <a:pt x="594" y="507"/>
                  </a:lnTo>
                  <a:lnTo>
                    <a:pt x="586" y="377"/>
                  </a:lnTo>
                  <a:lnTo>
                    <a:pt x="573" y="262"/>
                  </a:lnTo>
                  <a:lnTo>
                    <a:pt x="554" y="168"/>
                  </a:lnTo>
                  <a:lnTo>
                    <a:pt x="528" y="97"/>
                  </a:lnTo>
                  <a:lnTo>
                    <a:pt x="494" y="53"/>
                  </a:lnTo>
                  <a:lnTo>
                    <a:pt x="473" y="39"/>
                  </a:lnTo>
                  <a:lnTo>
                    <a:pt x="451" y="27"/>
                  </a:lnTo>
                  <a:lnTo>
                    <a:pt x="427" y="17"/>
                  </a:lnTo>
                  <a:lnTo>
                    <a:pt x="402" y="10"/>
                  </a:lnTo>
                  <a:lnTo>
                    <a:pt x="375" y="5"/>
                  </a:lnTo>
                  <a:lnTo>
                    <a:pt x="349" y="1"/>
                  </a:lnTo>
                  <a:lnTo>
                    <a:pt x="323" y="0"/>
                  </a:lnTo>
                  <a:lnTo>
                    <a:pt x="297" y="1"/>
                  </a:lnTo>
                  <a:lnTo>
                    <a:pt x="272" y="5"/>
                  </a:lnTo>
                  <a:lnTo>
                    <a:pt x="247" y="10"/>
                  </a:lnTo>
                  <a:lnTo>
                    <a:pt x="224" y="17"/>
                  </a:lnTo>
                  <a:lnTo>
                    <a:pt x="202" y="27"/>
                  </a:lnTo>
                  <a:lnTo>
                    <a:pt x="184" y="39"/>
                  </a:lnTo>
                  <a:lnTo>
                    <a:pt x="167" y="53"/>
                  </a:lnTo>
                  <a:lnTo>
                    <a:pt x="153" y="70"/>
                  </a:lnTo>
                  <a:lnTo>
                    <a:pt x="143" y="88"/>
                  </a:lnTo>
                  <a:close/>
                </a:path>
              </a:pathLst>
            </a:custGeom>
            <a:solidFill>
              <a:srgbClr val="F9EF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8" name="Freeform 11"/>
            <p:cNvSpPr>
              <a:spLocks/>
            </p:cNvSpPr>
            <p:nvPr/>
          </p:nvSpPr>
          <p:spPr bwMode="auto">
            <a:xfrm>
              <a:off x="578" y="657"/>
              <a:ext cx="116" cy="255"/>
            </a:xfrm>
            <a:custGeom>
              <a:avLst/>
              <a:gdLst>
                <a:gd name="T0" fmla="*/ 0 w 579"/>
                <a:gd name="T1" fmla="*/ 0 h 1275"/>
                <a:gd name="T2" fmla="*/ 0 w 579"/>
                <a:gd name="T3" fmla="*/ 0 h 1275"/>
                <a:gd name="T4" fmla="*/ 0 w 579"/>
                <a:gd name="T5" fmla="*/ 0 h 1275"/>
                <a:gd name="T6" fmla="*/ 0 w 579"/>
                <a:gd name="T7" fmla="*/ 0 h 1275"/>
                <a:gd name="T8" fmla="*/ 0 w 579"/>
                <a:gd name="T9" fmla="*/ 0 h 1275"/>
                <a:gd name="T10" fmla="*/ 0 w 579"/>
                <a:gd name="T11" fmla="*/ 0 h 1275"/>
                <a:gd name="T12" fmla="*/ 0 w 579"/>
                <a:gd name="T13" fmla="*/ 0 h 1275"/>
                <a:gd name="T14" fmla="*/ 0 w 579"/>
                <a:gd name="T15" fmla="*/ 0 h 1275"/>
                <a:gd name="T16" fmla="*/ 0 w 579"/>
                <a:gd name="T17" fmla="*/ 0 h 1275"/>
                <a:gd name="T18" fmla="*/ 0 w 579"/>
                <a:gd name="T19" fmla="*/ 0 h 1275"/>
                <a:gd name="T20" fmla="*/ 0 w 579"/>
                <a:gd name="T21" fmla="*/ 0 h 1275"/>
                <a:gd name="T22" fmla="*/ 0 w 579"/>
                <a:gd name="T23" fmla="*/ 0 h 1275"/>
                <a:gd name="T24" fmla="*/ 0 w 579"/>
                <a:gd name="T25" fmla="*/ 0 h 1275"/>
                <a:gd name="T26" fmla="*/ 0 w 579"/>
                <a:gd name="T27" fmla="*/ 0 h 1275"/>
                <a:gd name="T28" fmla="*/ 0 w 579"/>
                <a:gd name="T29" fmla="*/ 0 h 1275"/>
                <a:gd name="T30" fmla="*/ 0 w 579"/>
                <a:gd name="T31" fmla="*/ 0 h 1275"/>
                <a:gd name="T32" fmla="*/ 0 w 579"/>
                <a:gd name="T33" fmla="*/ 0 h 1275"/>
                <a:gd name="T34" fmla="*/ 0 w 579"/>
                <a:gd name="T35" fmla="*/ 0 h 1275"/>
                <a:gd name="T36" fmla="*/ 0 w 579"/>
                <a:gd name="T37" fmla="*/ 0 h 1275"/>
                <a:gd name="T38" fmla="*/ 0 w 579"/>
                <a:gd name="T39" fmla="*/ 0 h 1275"/>
                <a:gd name="T40" fmla="*/ 0 w 579"/>
                <a:gd name="T41" fmla="*/ 0 h 1275"/>
                <a:gd name="T42" fmla="*/ 0 w 579"/>
                <a:gd name="T43" fmla="*/ 0 h 1275"/>
                <a:gd name="T44" fmla="*/ 0 w 579"/>
                <a:gd name="T45" fmla="*/ 0 h 1275"/>
                <a:gd name="T46" fmla="*/ 0 w 579"/>
                <a:gd name="T47" fmla="*/ 0 h 1275"/>
                <a:gd name="T48" fmla="*/ 0 w 579"/>
                <a:gd name="T49" fmla="*/ 0 h 1275"/>
                <a:gd name="T50" fmla="*/ 0 w 579"/>
                <a:gd name="T51" fmla="*/ 0 h 1275"/>
                <a:gd name="T52" fmla="*/ 0 w 579"/>
                <a:gd name="T53" fmla="*/ 0 h 1275"/>
                <a:gd name="T54" fmla="*/ 0 w 579"/>
                <a:gd name="T55" fmla="*/ 0 h 1275"/>
                <a:gd name="T56" fmla="*/ 0 w 579"/>
                <a:gd name="T57" fmla="*/ 0 h 1275"/>
                <a:gd name="T58" fmla="*/ 0 w 579"/>
                <a:gd name="T59" fmla="*/ 0 h 1275"/>
                <a:gd name="T60" fmla="*/ 0 w 579"/>
                <a:gd name="T61" fmla="*/ 0 h 1275"/>
                <a:gd name="T62" fmla="*/ 0 w 579"/>
                <a:gd name="T63" fmla="*/ 0 h 1275"/>
                <a:gd name="T64" fmla="*/ 0 w 579"/>
                <a:gd name="T65" fmla="*/ 0 h 1275"/>
                <a:gd name="T66" fmla="*/ 0 w 579"/>
                <a:gd name="T67" fmla="*/ 0 h 1275"/>
                <a:gd name="T68" fmla="*/ 0 w 579"/>
                <a:gd name="T69" fmla="*/ 0 h 1275"/>
                <a:gd name="T70" fmla="*/ 0 w 579"/>
                <a:gd name="T71" fmla="*/ 0 h 1275"/>
                <a:gd name="T72" fmla="*/ 0 w 579"/>
                <a:gd name="T73" fmla="*/ 0 h 1275"/>
                <a:gd name="T74" fmla="*/ 0 w 579"/>
                <a:gd name="T75" fmla="*/ 0 h 1275"/>
                <a:gd name="T76" fmla="*/ 0 w 579"/>
                <a:gd name="T77" fmla="*/ 0 h 1275"/>
                <a:gd name="T78" fmla="*/ 0 w 579"/>
                <a:gd name="T79" fmla="*/ 0 h 12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79"/>
                <a:gd name="T121" fmla="*/ 0 h 1275"/>
                <a:gd name="T122" fmla="*/ 579 w 579"/>
                <a:gd name="T123" fmla="*/ 1275 h 12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79" h="1275">
                  <a:moveTo>
                    <a:pt x="135" y="87"/>
                  </a:moveTo>
                  <a:lnTo>
                    <a:pt x="133" y="92"/>
                  </a:lnTo>
                  <a:lnTo>
                    <a:pt x="126" y="107"/>
                  </a:lnTo>
                  <a:lnTo>
                    <a:pt x="116" y="130"/>
                  </a:lnTo>
                  <a:lnTo>
                    <a:pt x="102" y="161"/>
                  </a:lnTo>
                  <a:lnTo>
                    <a:pt x="87" y="199"/>
                  </a:lnTo>
                  <a:lnTo>
                    <a:pt x="71" y="243"/>
                  </a:lnTo>
                  <a:lnTo>
                    <a:pt x="54" y="291"/>
                  </a:lnTo>
                  <a:lnTo>
                    <a:pt x="40" y="343"/>
                  </a:lnTo>
                  <a:lnTo>
                    <a:pt x="25" y="398"/>
                  </a:lnTo>
                  <a:lnTo>
                    <a:pt x="13" y="455"/>
                  </a:lnTo>
                  <a:lnTo>
                    <a:pt x="4" y="512"/>
                  </a:lnTo>
                  <a:lnTo>
                    <a:pt x="0" y="569"/>
                  </a:lnTo>
                  <a:lnTo>
                    <a:pt x="0" y="625"/>
                  </a:lnTo>
                  <a:lnTo>
                    <a:pt x="4" y="678"/>
                  </a:lnTo>
                  <a:lnTo>
                    <a:pt x="17" y="729"/>
                  </a:lnTo>
                  <a:lnTo>
                    <a:pt x="36" y="775"/>
                  </a:lnTo>
                  <a:lnTo>
                    <a:pt x="74" y="856"/>
                  </a:lnTo>
                  <a:lnTo>
                    <a:pt x="97" y="922"/>
                  </a:lnTo>
                  <a:lnTo>
                    <a:pt x="107" y="975"/>
                  </a:lnTo>
                  <a:lnTo>
                    <a:pt x="108" y="1019"/>
                  </a:lnTo>
                  <a:lnTo>
                    <a:pt x="100" y="1052"/>
                  </a:lnTo>
                  <a:lnTo>
                    <a:pt x="87" y="1079"/>
                  </a:lnTo>
                  <a:lnTo>
                    <a:pt x="71" y="1098"/>
                  </a:lnTo>
                  <a:lnTo>
                    <a:pt x="56" y="1113"/>
                  </a:lnTo>
                  <a:lnTo>
                    <a:pt x="44" y="1124"/>
                  </a:lnTo>
                  <a:lnTo>
                    <a:pt x="37" y="1136"/>
                  </a:lnTo>
                  <a:lnTo>
                    <a:pt x="34" y="1147"/>
                  </a:lnTo>
                  <a:lnTo>
                    <a:pt x="35" y="1156"/>
                  </a:lnTo>
                  <a:lnTo>
                    <a:pt x="40" y="1167"/>
                  </a:lnTo>
                  <a:lnTo>
                    <a:pt x="46" y="1177"/>
                  </a:lnTo>
                  <a:lnTo>
                    <a:pt x="57" y="1186"/>
                  </a:lnTo>
                  <a:lnTo>
                    <a:pt x="70" y="1195"/>
                  </a:lnTo>
                  <a:lnTo>
                    <a:pt x="85" y="1203"/>
                  </a:lnTo>
                  <a:lnTo>
                    <a:pt x="102" y="1211"/>
                  </a:lnTo>
                  <a:lnTo>
                    <a:pt x="122" y="1218"/>
                  </a:lnTo>
                  <a:lnTo>
                    <a:pt x="141" y="1226"/>
                  </a:lnTo>
                  <a:lnTo>
                    <a:pt x="163" y="1232"/>
                  </a:lnTo>
                  <a:lnTo>
                    <a:pt x="185" y="1237"/>
                  </a:lnTo>
                  <a:lnTo>
                    <a:pt x="208" y="1243"/>
                  </a:lnTo>
                  <a:lnTo>
                    <a:pt x="231" y="1247"/>
                  </a:lnTo>
                  <a:lnTo>
                    <a:pt x="255" y="1252"/>
                  </a:lnTo>
                  <a:lnTo>
                    <a:pt x="282" y="1258"/>
                  </a:lnTo>
                  <a:lnTo>
                    <a:pt x="310" y="1264"/>
                  </a:lnTo>
                  <a:lnTo>
                    <a:pt x="339" y="1270"/>
                  </a:lnTo>
                  <a:lnTo>
                    <a:pt x="368" y="1274"/>
                  </a:lnTo>
                  <a:lnTo>
                    <a:pt x="397" y="1275"/>
                  </a:lnTo>
                  <a:lnTo>
                    <a:pt x="427" y="1274"/>
                  </a:lnTo>
                  <a:lnTo>
                    <a:pt x="454" y="1267"/>
                  </a:lnTo>
                  <a:lnTo>
                    <a:pt x="481" y="1256"/>
                  </a:lnTo>
                  <a:lnTo>
                    <a:pt x="505" y="1239"/>
                  </a:lnTo>
                  <a:lnTo>
                    <a:pt x="526" y="1214"/>
                  </a:lnTo>
                  <a:lnTo>
                    <a:pt x="546" y="1181"/>
                  </a:lnTo>
                  <a:lnTo>
                    <a:pt x="560" y="1140"/>
                  </a:lnTo>
                  <a:lnTo>
                    <a:pt x="571" y="1089"/>
                  </a:lnTo>
                  <a:lnTo>
                    <a:pt x="578" y="1027"/>
                  </a:lnTo>
                  <a:lnTo>
                    <a:pt x="579" y="953"/>
                  </a:lnTo>
                  <a:lnTo>
                    <a:pt x="576" y="796"/>
                  </a:lnTo>
                  <a:lnTo>
                    <a:pt x="573" y="644"/>
                  </a:lnTo>
                  <a:lnTo>
                    <a:pt x="567" y="502"/>
                  </a:lnTo>
                  <a:lnTo>
                    <a:pt x="559" y="372"/>
                  </a:lnTo>
                  <a:lnTo>
                    <a:pt x="547" y="260"/>
                  </a:lnTo>
                  <a:lnTo>
                    <a:pt x="529" y="167"/>
                  </a:lnTo>
                  <a:lnTo>
                    <a:pt x="505" y="96"/>
                  </a:lnTo>
                  <a:lnTo>
                    <a:pt x="472" y="52"/>
                  </a:lnTo>
                  <a:lnTo>
                    <a:pt x="452" y="38"/>
                  </a:lnTo>
                  <a:lnTo>
                    <a:pt x="431" y="27"/>
                  </a:lnTo>
                  <a:lnTo>
                    <a:pt x="407" y="18"/>
                  </a:lnTo>
                  <a:lnTo>
                    <a:pt x="383" y="11"/>
                  </a:lnTo>
                  <a:lnTo>
                    <a:pt x="358" y="5"/>
                  </a:lnTo>
                  <a:lnTo>
                    <a:pt x="333" y="1"/>
                  </a:lnTo>
                  <a:lnTo>
                    <a:pt x="307" y="0"/>
                  </a:lnTo>
                  <a:lnTo>
                    <a:pt x="282" y="1"/>
                  </a:lnTo>
                  <a:lnTo>
                    <a:pt x="258" y="4"/>
                  </a:lnTo>
                  <a:lnTo>
                    <a:pt x="234" y="10"/>
                  </a:lnTo>
                  <a:lnTo>
                    <a:pt x="213" y="17"/>
                  </a:lnTo>
                  <a:lnTo>
                    <a:pt x="192" y="27"/>
                  </a:lnTo>
                  <a:lnTo>
                    <a:pt x="174" y="38"/>
                  </a:lnTo>
                  <a:lnTo>
                    <a:pt x="158" y="52"/>
                  </a:lnTo>
                  <a:lnTo>
                    <a:pt x="146" y="68"/>
                  </a:lnTo>
                  <a:lnTo>
                    <a:pt x="135" y="87"/>
                  </a:lnTo>
                  <a:close/>
                </a:path>
              </a:pathLst>
            </a:custGeom>
            <a:solidFill>
              <a:srgbClr val="F7EAD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9" name="Freeform 12"/>
            <p:cNvSpPr>
              <a:spLocks/>
            </p:cNvSpPr>
            <p:nvPr/>
          </p:nvSpPr>
          <p:spPr bwMode="auto">
            <a:xfrm>
              <a:off x="582" y="659"/>
              <a:ext cx="111" cy="252"/>
            </a:xfrm>
            <a:custGeom>
              <a:avLst/>
              <a:gdLst>
                <a:gd name="T0" fmla="*/ 0 w 555"/>
                <a:gd name="T1" fmla="*/ 0 h 1260"/>
                <a:gd name="T2" fmla="*/ 0 w 555"/>
                <a:gd name="T3" fmla="*/ 0 h 1260"/>
                <a:gd name="T4" fmla="*/ 0 w 555"/>
                <a:gd name="T5" fmla="*/ 0 h 1260"/>
                <a:gd name="T6" fmla="*/ 0 w 555"/>
                <a:gd name="T7" fmla="*/ 0 h 1260"/>
                <a:gd name="T8" fmla="*/ 0 w 555"/>
                <a:gd name="T9" fmla="*/ 0 h 1260"/>
                <a:gd name="T10" fmla="*/ 0 w 555"/>
                <a:gd name="T11" fmla="*/ 0 h 1260"/>
                <a:gd name="T12" fmla="*/ 0 w 555"/>
                <a:gd name="T13" fmla="*/ 0 h 1260"/>
                <a:gd name="T14" fmla="*/ 0 w 555"/>
                <a:gd name="T15" fmla="*/ 0 h 1260"/>
                <a:gd name="T16" fmla="*/ 0 w 555"/>
                <a:gd name="T17" fmla="*/ 0 h 1260"/>
                <a:gd name="T18" fmla="*/ 0 w 555"/>
                <a:gd name="T19" fmla="*/ 0 h 1260"/>
                <a:gd name="T20" fmla="*/ 0 w 555"/>
                <a:gd name="T21" fmla="*/ 0 h 1260"/>
                <a:gd name="T22" fmla="*/ 0 w 555"/>
                <a:gd name="T23" fmla="*/ 0 h 1260"/>
                <a:gd name="T24" fmla="*/ 0 w 555"/>
                <a:gd name="T25" fmla="*/ 0 h 1260"/>
                <a:gd name="T26" fmla="*/ 0 w 555"/>
                <a:gd name="T27" fmla="*/ 0 h 1260"/>
                <a:gd name="T28" fmla="*/ 0 w 555"/>
                <a:gd name="T29" fmla="*/ 0 h 1260"/>
                <a:gd name="T30" fmla="*/ 0 w 555"/>
                <a:gd name="T31" fmla="*/ 0 h 1260"/>
                <a:gd name="T32" fmla="*/ 0 w 555"/>
                <a:gd name="T33" fmla="*/ 0 h 1260"/>
                <a:gd name="T34" fmla="*/ 0 w 555"/>
                <a:gd name="T35" fmla="*/ 0 h 1260"/>
                <a:gd name="T36" fmla="*/ 0 w 555"/>
                <a:gd name="T37" fmla="*/ 0 h 1260"/>
                <a:gd name="T38" fmla="*/ 0 w 555"/>
                <a:gd name="T39" fmla="*/ 0 h 1260"/>
                <a:gd name="T40" fmla="*/ 0 w 555"/>
                <a:gd name="T41" fmla="*/ 0 h 1260"/>
                <a:gd name="T42" fmla="*/ 0 w 555"/>
                <a:gd name="T43" fmla="*/ 0 h 1260"/>
                <a:gd name="T44" fmla="*/ 0 w 555"/>
                <a:gd name="T45" fmla="*/ 0 h 1260"/>
                <a:gd name="T46" fmla="*/ 0 w 555"/>
                <a:gd name="T47" fmla="*/ 0 h 1260"/>
                <a:gd name="T48" fmla="*/ 0 w 555"/>
                <a:gd name="T49" fmla="*/ 0 h 1260"/>
                <a:gd name="T50" fmla="*/ 0 w 555"/>
                <a:gd name="T51" fmla="*/ 0 h 1260"/>
                <a:gd name="T52" fmla="*/ 0 w 555"/>
                <a:gd name="T53" fmla="*/ 0 h 1260"/>
                <a:gd name="T54" fmla="*/ 0 w 555"/>
                <a:gd name="T55" fmla="*/ 0 h 1260"/>
                <a:gd name="T56" fmla="*/ 0 w 555"/>
                <a:gd name="T57" fmla="*/ 0 h 1260"/>
                <a:gd name="T58" fmla="*/ 0 w 555"/>
                <a:gd name="T59" fmla="*/ 0 h 1260"/>
                <a:gd name="T60" fmla="*/ 0 w 555"/>
                <a:gd name="T61" fmla="*/ 0 h 1260"/>
                <a:gd name="T62" fmla="*/ 0 w 555"/>
                <a:gd name="T63" fmla="*/ 0 h 1260"/>
                <a:gd name="T64" fmla="*/ 0 w 555"/>
                <a:gd name="T65" fmla="*/ 0 h 1260"/>
                <a:gd name="T66" fmla="*/ 0 w 555"/>
                <a:gd name="T67" fmla="*/ 0 h 1260"/>
                <a:gd name="T68" fmla="*/ 0 w 555"/>
                <a:gd name="T69" fmla="*/ 0 h 1260"/>
                <a:gd name="T70" fmla="*/ 0 w 555"/>
                <a:gd name="T71" fmla="*/ 0 h 1260"/>
                <a:gd name="T72" fmla="*/ 0 w 555"/>
                <a:gd name="T73" fmla="*/ 0 h 1260"/>
                <a:gd name="T74" fmla="*/ 0 w 555"/>
                <a:gd name="T75" fmla="*/ 0 h 1260"/>
                <a:gd name="T76" fmla="*/ 0 w 555"/>
                <a:gd name="T77" fmla="*/ 0 h 1260"/>
                <a:gd name="T78" fmla="*/ 0 w 555"/>
                <a:gd name="T79" fmla="*/ 0 h 1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55"/>
                <a:gd name="T121" fmla="*/ 0 h 1260"/>
                <a:gd name="T122" fmla="*/ 555 w 555"/>
                <a:gd name="T123" fmla="*/ 1260 h 12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55" h="1260">
                  <a:moveTo>
                    <a:pt x="131" y="85"/>
                  </a:moveTo>
                  <a:lnTo>
                    <a:pt x="128" y="91"/>
                  </a:lnTo>
                  <a:lnTo>
                    <a:pt x="122" y="105"/>
                  </a:lnTo>
                  <a:lnTo>
                    <a:pt x="111" y="128"/>
                  </a:lnTo>
                  <a:lnTo>
                    <a:pt x="99" y="159"/>
                  </a:lnTo>
                  <a:lnTo>
                    <a:pt x="85" y="197"/>
                  </a:lnTo>
                  <a:lnTo>
                    <a:pt x="69" y="239"/>
                  </a:lnTo>
                  <a:lnTo>
                    <a:pt x="53" y="287"/>
                  </a:lnTo>
                  <a:lnTo>
                    <a:pt x="38" y="339"/>
                  </a:lnTo>
                  <a:lnTo>
                    <a:pt x="25" y="392"/>
                  </a:lnTo>
                  <a:lnTo>
                    <a:pt x="13" y="448"/>
                  </a:lnTo>
                  <a:lnTo>
                    <a:pt x="4" y="505"/>
                  </a:lnTo>
                  <a:lnTo>
                    <a:pt x="0" y="561"/>
                  </a:lnTo>
                  <a:lnTo>
                    <a:pt x="0" y="617"/>
                  </a:lnTo>
                  <a:lnTo>
                    <a:pt x="5" y="669"/>
                  </a:lnTo>
                  <a:lnTo>
                    <a:pt x="17" y="720"/>
                  </a:lnTo>
                  <a:lnTo>
                    <a:pt x="35" y="766"/>
                  </a:lnTo>
                  <a:lnTo>
                    <a:pt x="71" y="845"/>
                  </a:lnTo>
                  <a:lnTo>
                    <a:pt x="94" y="911"/>
                  </a:lnTo>
                  <a:lnTo>
                    <a:pt x="104" y="964"/>
                  </a:lnTo>
                  <a:lnTo>
                    <a:pt x="104" y="1007"/>
                  </a:lnTo>
                  <a:lnTo>
                    <a:pt x="98" y="1040"/>
                  </a:lnTo>
                  <a:lnTo>
                    <a:pt x="85" y="1066"/>
                  </a:lnTo>
                  <a:lnTo>
                    <a:pt x="70" y="1085"/>
                  </a:lnTo>
                  <a:lnTo>
                    <a:pt x="54" y="1099"/>
                  </a:lnTo>
                  <a:lnTo>
                    <a:pt x="42" y="1111"/>
                  </a:lnTo>
                  <a:lnTo>
                    <a:pt x="34" y="1123"/>
                  </a:lnTo>
                  <a:lnTo>
                    <a:pt x="30" y="1133"/>
                  </a:lnTo>
                  <a:lnTo>
                    <a:pt x="30" y="1144"/>
                  </a:lnTo>
                  <a:lnTo>
                    <a:pt x="34" y="1154"/>
                  </a:lnTo>
                  <a:lnTo>
                    <a:pt x="41" y="1163"/>
                  </a:lnTo>
                  <a:lnTo>
                    <a:pt x="51" y="1173"/>
                  </a:lnTo>
                  <a:lnTo>
                    <a:pt x="63" y="1182"/>
                  </a:lnTo>
                  <a:lnTo>
                    <a:pt x="78" y="1190"/>
                  </a:lnTo>
                  <a:lnTo>
                    <a:pt x="95" y="1198"/>
                  </a:lnTo>
                  <a:lnTo>
                    <a:pt x="115" y="1204"/>
                  </a:lnTo>
                  <a:lnTo>
                    <a:pt x="134" y="1212"/>
                  </a:lnTo>
                  <a:lnTo>
                    <a:pt x="156" y="1217"/>
                  </a:lnTo>
                  <a:lnTo>
                    <a:pt x="177" y="1222"/>
                  </a:lnTo>
                  <a:lnTo>
                    <a:pt x="199" y="1228"/>
                  </a:lnTo>
                  <a:lnTo>
                    <a:pt x="222" y="1232"/>
                  </a:lnTo>
                  <a:lnTo>
                    <a:pt x="245" y="1237"/>
                  </a:lnTo>
                  <a:lnTo>
                    <a:pt x="271" y="1243"/>
                  </a:lnTo>
                  <a:lnTo>
                    <a:pt x="297" y="1249"/>
                  </a:lnTo>
                  <a:lnTo>
                    <a:pt x="324" y="1254"/>
                  </a:lnTo>
                  <a:lnTo>
                    <a:pt x="353" y="1259"/>
                  </a:lnTo>
                  <a:lnTo>
                    <a:pt x="381" y="1260"/>
                  </a:lnTo>
                  <a:lnTo>
                    <a:pt x="409" y="1259"/>
                  </a:lnTo>
                  <a:lnTo>
                    <a:pt x="435" y="1252"/>
                  </a:lnTo>
                  <a:lnTo>
                    <a:pt x="460" y="1240"/>
                  </a:lnTo>
                  <a:lnTo>
                    <a:pt x="484" y="1223"/>
                  </a:lnTo>
                  <a:lnTo>
                    <a:pt x="505" y="1199"/>
                  </a:lnTo>
                  <a:lnTo>
                    <a:pt x="523" y="1167"/>
                  </a:lnTo>
                  <a:lnTo>
                    <a:pt x="537" y="1126"/>
                  </a:lnTo>
                  <a:lnTo>
                    <a:pt x="547" y="1075"/>
                  </a:lnTo>
                  <a:lnTo>
                    <a:pt x="554" y="1014"/>
                  </a:lnTo>
                  <a:lnTo>
                    <a:pt x="555" y="941"/>
                  </a:lnTo>
                  <a:lnTo>
                    <a:pt x="552" y="785"/>
                  </a:lnTo>
                  <a:lnTo>
                    <a:pt x="549" y="635"/>
                  </a:lnTo>
                  <a:lnTo>
                    <a:pt x="543" y="495"/>
                  </a:lnTo>
                  <a:lnTo>
                    <a:pt x="535" y="368"/>
                  </a:lnTo>
                  <a:lnTo>
                    <a:pt x="524" y="255"/>
                  </a:lnTo>
                  <a:lnTo>
                    <a:pt x="507" y="163"/>
                  </a:lnTo>
                  <a:lnTo>
                    <a:pt x="483" y="94"/>
                  </a:lnTo>
                  <a:lnTo>
                    <a:pt x="451" y="51"/>
                  </a:lnTo>
                  <a:lnTo>
                    <a:pt x="433" y="37"/>
                  </a:lnTo>
                  <a:lnTo>
                    <a:pt x="412" y="26"/>
                  </a:lnTo>
                  <a:lnTo>
                    <a:pt x="389" y="17"/>
                  </a:lnTo>
                  <a:lnTo>
                    <a:pt x="367" y="9"/>
                  </a:lnTo>
                  <a:lnTo>
                    <a:pt x="344" y="4"/>
                  </a:lnTo>
                  <a:lnTo>
                    <a:pt x="319" y="1"/>
                  </a:lnTo>
                  <a:lnTo>
                    <a:pt x="295" y="0"/>
                  </a:lnTo>
                  <a:lnTo>
                    <a:pt x="271" y="1"/>
                  </a:lnTo>
                  <a:lnTo>
                    <a:pt x="248" y="4"/>
                  </a:lnTo>
                  <a:lnTo>
                    <a:pt x="225" y="9"/>
                  </a:lnTo>
                  <a:lnTo>
                    <a:pt x="205" y="17"/>
                  </a:lnTo>
                  <a:lnTo>
                    <a:pt x="185" y="25"/>
                  </a:lnTo>
                  <a:lnTo>
                    <a:pt x="168" y="37"/>
                  </a:lnTo>
                  <a:lnTo>
                    <a:pt x="152" y="51"/>
                  </a:lnTo>
                  <a:lnTo>
                    <a:pt x="140" y="67"/>
                  </a:lnTo>
                  <a:lnTo>
                    <a:pt x="131" y="85"/>
                  </a:lnTo>
                  <a:close/>
                </a:path>
              </a:pathLst>
            </a:custGeom>
            <a:solidFill>
              <a:srgbClr val="F4E5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0" name="Freeform 13"/>
            <p:cNvSpPr>
              <a:spLocks/>
            </p:cNvSpPr>
            <p:nvPr/>
          </p:nvSpPr>
          <p:spPr bwMode="auto">
            <a:xfrm>
              <a:off x="585" y="661"/>
              <a:ext cx="106" cy="250"/>
            </a:xfrm>
            <a:custGeom>
              <a:avLst/>
              <a:gdLst>
                <a:gd name="T0" fmla="*/ 0 w 528"/>
                <a:gd name="T1" fmla="*/ 0 h 1248"/>
                <a:gd name="T2" fmla="*/ 0 w 528"/>
                <a:gd name="T3" fmla="*/ 0 h 1248"/>
                <a:gd name="T4" fmla="*/ 0 w 528"/>
                <a:gd name="T5" fmla="*/ 0 h 1248"/>
                <a:gd name="T6" fmla="*/ 0 w 528"/>
                <a:gd name="T7" fmla="*/ 0 h 1248"/>
                <a:gd name="T8" fmla="*/ 0 w 528"/>
                <a:gd name="T9" fmla="*/ 0 h 1248"/>
                <a:gd name="T10" fmla="*/ 0 w 528"/>
                <a:gd name="T11" fmla="*/ 0 h 1248"/>
                <a:gd name="T12" fmla="*/ 0 w 528"/>
                <a:gd name="T13" fmla="*/ 0 h 1248"/>
                <a:gd name="T14" fmla="*/ 0 w 528"/>
                <a:gd name="T15" fmla="*/ 0 h 1248"/>
                <a:gd name="T16" fmla="*/ 0 w 528"/>
                <a:gd name="T17" fmla="*/ 0 h 1248"/>
                <a:gd name="T18" fmla="*/ 0 w 528"/>
                <a:gd name="T19" fmla="*/ 0 h 1248"/>
                <a:gd name="T20" fmla="*/ 0 w 528"/>
                <a:gd name="T21" fmla="*/ 0 h 1248"/>
                <a:gd name="T22" fmla="*/ 0 w 528"/>
                <a:gd name="T23" fmla="*/ 0 h 1248"/>
                <a:gd name="T24" fmla="*/ 0 w 528"/>
                <a:gd name="T25" fmla="*/ 0 h 1248"/>
                <a:gd name="T26" fmla="*/ 0 w 528"/>
                <a:gd name="T27" fmla="*/ 0 h 1248"/>
                <a:gd name="T28" fmla="*/ 0 w 528"/>
                <a:gd name="T29" fmla="*/ 0 h 1248"/>
                <a:gd name="T30" fmla="*/ 0 w 528"/>
                <a:gd name="T31" fmla="*/ 0 h 1248"/>
                <a:gd name="T32" fmla="*/ 0 w 528"/>
                <a:gd name="T33" fmla="*/ 0 h 1248"/>
                <a:gd name="T34" fmla="*/ 0 w 528"/>
                <a:gd name="T35" fmla="*/ 0 h 1248"/>
                <a:gd name="T36" fmla="*/ 0 w 528"/>
                <a:gd name="T37" fmla="*/ 0 h 1248"/>
                <a:gd name="T38" fmla="*/ 0 w 528"/>
                <a:gd name="T39" fmla="*/ 0 h 1248"/>
                <a:gd name="T40" fmla="*/ 0 w 528"/>
                <a:gd name="T41" fmla="*/ 0 h 1248"/>
                <a:gd name="T42" fmla="*/ 0 w 528"/>
                <a:gd name="T43" fmla="*/ 0 h 1248"/>
                <a:gd name="T44" fmla="*/ 0 w 528"/>
                <a:gd name="T45" fmla="*/ 0 h 1248"/>
                <a:gd name="T46" fmla="*/ 0 w 528"/>
                <a:gd name="T47" fmla="*/ 0 h 1248"/>
                <a:gd name="T48" fmla="*/ 0 w 528"/>
                <a:gd name="T49" fmla="*/ 0 h 1248"/>
                <a:gd name="T50" fmla="*/ 0 w 528"/>
                <a:gd name="T51" fmla="*/ 0 h 1248"/>
                <a:gd name="T52" fmla="*/ 0 w 528"/>
                <a:gd name="T53" fmla="*/ 0 h 1248"/>
                <a:gd name="T54" fmla="*/ 0 w 528"/>
                <a:gd name="T55" fmla="*/ 0 h 1248"/>
                <a:gd name="T56" fmla="*/ 0 w 528"/>
                <a:gd name="T57" fmla="*/ 0 h 1248"/>
                <a:gd name="T58" fmla="*/ 0 w 528"/>
                <a:gd name="T59" fmla="*/ 0 h 1248"/>
                <a:gd name="T60" fmla="*/ 0 w 528"/>
                <a:gd name="T61" fmla="*/ 0 h 1248"/>
                <a:gd name="T62" fmla="*/ 0 w 528"/>
                <a:gd name="T63" fmla="*/ 0 h 1248"/>
                <a:gd name="T64" fmla="*/ 0 w 528"/>
                <a:gd name="T65" fmla="*/ 0 h 1248"/>
                <a:gd name="T66" fmla="*/ 0 w 528"/>
                <a:gd name="T67" fmla="*/ 0 h 1248"/>
                <a:gd name="T68" fmla="*/ 0 w 528"/>
                <a:gd name="T69" fmla="*/ 0 h 1248"/>
                <a:gd name="T70" fmla="*/ 0 w 528"/>
                <a:gd name="T71" fmla="*/ 0 h 1248"/>
                <a:gd name="T72" fmla="*/ 0 w 528"/>
                <a:gd name="T73" fmla="*/ 0 h 1248"/>
                <a:gd name="T74" fmla="*/ 0 w 528"/>
                <a:gd name="T75" fmla="*/ 0 h 1248"/>
                <a:gd name="T76" fmla="*/ 0 w 528"/>
                <a:gd name="T77" fmla="*/ 0 h 1248"/>
                <a:gd name="T78" fmla="*/ 0 w 528"/>
                <a:gd name="T79" fmla="*/ 0 h 12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8"/>
                <a:gd name="T121" fmla="*/ 0 h 1248"/>
                <a:gd name="T122" fmla="*/ 528 w 528"/>
                <a:gd name="T123" fmla="*/ 1248 h 12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8" h="1248">
                  <a:moveTo>
                    <a:pt x="124" y="85"/>
                  </a:moveTo>
                  <a:lnTo>
                    <a:pt x="122" y="90"/>
                  </a:lnTo>
                  <a:lnTo>
                    <a:pt x="116" y="104"/>
                  </a:lnTo>
                  <a:lnTo>
                    <a:pt x="106" y="128"/>
                  </a:lnTo>
                  <a:lnTo>
                    <a:pt x="94" y="158"/>
                  </a:lnTo>
                  <a:lnTo>
                    <a:pt x="81" y="195"/>
                  </a:lnTo>
                  <a:lnTo>
                    <a:pt x="66" y="238"/>
                  </a:lnTo>
                  <a:lnTo>
                    <a:pt x="50" y="285"/>
                  </a:lnTo>
                  <a:lnTo>
                    <a:pt x="36" y="335"/>
                  </a:lnTo>
                  <a:lnTo>
                    <a:pt x="23" y="389"/>
                  </a:lnTo>
                  <a:lnTo>
                    <a:pt x="12" y="444"/>
                  </a:lnTo>
                  <a:lnTo>
                    <a:pt x="4" y="500"/>
                  </a:lnTo>
                  <a:lnTo>
                    <a:pt x="0" y="556"/>
                  </a:lnTo>
                  <a:lnTo>
                    <a:pt x="0" y="610"/>
                  </a:lnTo>
                  <a:lnTo>
                    <a:pt x="4" y="664"/>
                  </a:lnTo>
                  <a:lnTo>
                    <a:pt x="16" y="713"/>
                  </a:lnTo>
                  <a:lnTo>
                    <a:pt x="33" y="758"/>
                  </a:lnTo>
                  <a:lnTo>
                    <a:pt x="68" y="837"/>
                  </a:lnTo>
                  <a:lnTo>
                    <a:pt x="89" y="901"/>
                  </a:lnTo>
                  <a:lnTo>
                    <a:pt x="99" y="954"/>
                  </a:lnTo>
                  <a:lnTo>
                    <a:pt x="99" y="997"/>
                  </a:lnTo>
                  <a:lnTo>
                    <a:pt x="92" y="1030"/>
                  </a:lnTo>
                  <a:lnTo>
                    <a:pt x="81" y="1056"/>
                  </a:lnTo>
                  <a:lnTo>
                    <a:pt x="66" y="1074"/>
                  </a:lnTo>
                  <a:lnTo>
                    <a:pt x="51" y="1088"/>
                  </a:lnTo>
                  <a:lnTo>
                    <a:pt x="37" y="1101"/>
                  </a:lnTo>
                  <a:lnTo>
                    <a:pt x="28" y="1113"/>
                  </a:lnTo>
                  <a:lnTo>
                    <a:pt x="24" y="1123"/>
                  </a:lnTo>
                  <a:lnTo>
                    <a:pt x="24" y="1134"/>
                  </a:lnTo>
                  <a:lnTo>
                    <a:pt x="27" y="1144"/>
                  </a:lnTo>
                  <a:lnTo>
                    <a:pt x="34" y="1153"/>
                  </a:lnTo>
                  <a:lnTo>
                    <a:pt x="43" y="1163"/>
                  </a:lnTo>
                  <a:lnTo>
                    <a:pt x="56" y="1172"/>
                  </a:lnTo>
                  <a:lnTo>
                    <a:pt x="71" y="1179"/>
                  </a:lnTo>
                  <a:lnTo>
                    <a:pt x="88" y="1187"/>
                  </a:lnTo>
                  <a:lnTo>
                    <a:pt x="106" y="1193"/>
                  </a:lnTo>
                  <a:lnTo>
                    <a:pt x="126" y="1199"/>
                  </a:lnTo>
                  <a:lnTo>
                    <a:pt x="147" y="1206"/>
                  </a:lnTo>
                  <a:lnTo>
                    <a:pt x="167" y="1211"/>
                  </a:lnTo>
                  <a:lnTo>
                    <a:pt x="189" y="1215"/>
                  </a:lnTo>
                  <a:lnTo>
                    <a:pt x="211" y="1220"/>
                  </a:lnTo>
                  <a:lnTo>
                    <a:pt x="234" y="1225"/>
                  </a:lnTo>
                  <a:lnTo>
                    <a:pt x="257" y="1230"/>
                  </a:lnTo>
                  <a:lnTo>
                    <a:pt x="283" y="1237"/>
                  </a:lnTo>
                  <a:lnTo>
                    <a:pt x="309" y="1242"/>
                  </a:lnTo>
                  <a:lnTo>
                    <a:pt x="336" y="1246"/>
                  </a:lnTo>
                  <a:lnTo>
                    <a:pt x="362" y="1248"/>
                  </a:lnTo>
                  <a:lnTo>
                    <a:pt x="389" y="1245"/>
                  </a:lnTo>
                  <a:lnTo>
                    <a:pt x="415" y="1239"/>
                  </a:lnTo>
                  <a:lnTo>
                    <a:pt x="439" y="1228"/>
                  </a:lnTo>
                  <a:lnTo>
                    <a:pt x="460" y="1211"/>
                  </a:lnTo>
                  <a:lnTo>
                    <a:pt x="481" y="1187"/>
                  </a:lnTo>
                  <a:lnTo>
                    <a:pt x="497" y="1155"/>
                  </a:lnTo>
                  <a:lnTo>
                    <a:pt x="511" y="1114"/>
                  </a:lnTo>
                  <a:lnTo>
                    <a:pt x="521" y="1064"/>
                  </a:lnTo>
                  <a:lnTo>
                    <a:pt x="526" y="1003"/>
                  </a:lnTo>
                  <a:lnTo>
                    <a:pt x="528" y="931"/>
                  </a:lnTo>
                  <a:lnTo>
                    <a:pt x="525" y="777"/>
                  </a:lnTo>
                  <a:lnTo>
                    <a:pt x="522" y="629"/>
                  </a:lnTo>
                  <a:lnTo>
                    <a:pt x="517" y="490"/>
                  </a:lnTo>
                  <a:lnTo>
                    <a:pt x="511" y="364"/>
                  </a:lnTo>
                  <a:lnTo>
                    <a:pt x="499" y="254"/>
                  </a:lnTo>
                  <a:lnTo>
                    <a:pt x="482" y="163"/>
                  </a:lnTo>
                  <a:lnTo>
                    <a:pt x="459" y="95"/>
                  </a:lnTo>
                  <a:lnTo>
                    <a:pt x="430" y="52"/>
                  </a:lnTo>
                  <a:lnTo>
                    <a:pt x="411" y="38"/>
                  </a:lnTo>
                  <a:lnTo>
                    <a:pt x="392" y="27"/>
                  </a:lnTo>
                  <a:lnTo>
                    <a:pt x="371" y="18"/>
                  </a:lnTo>
                  <a:lnTo>
                    <a:pt x="349" y="10"/>
                  </a:lnTo>
                  <a:lnTo>
                    <a:pt x="326" y="5"/>
                  </a:lnTo>
                  <a:lnTo>
                    <a:pt x="303" y="1"/>
                  </a:lnTo>
                  <a:lnTo>
                    <a:pt x="280" y="0"/>
                  </a:lnTo>
                  <a:lnTo>
                    <a:pt x="257" y="1"/>
                  </a:lnTo>
                  <a:lnTo>
                    <a:pt x="236" y="5"/>
                  </a:lnTo>
                  <a:lnTo>
                    <a:pt x="214" y="9"/>
                  </a:lnTo>
                  <a:lnTo>
                    <a:pt x="195" y="16"/>
                  </a:lnTo>
                  <a:lnTo>
                    <a:pt x="175" y="26"/>
                  </a:lnTo>
                  <a:lnTo>
                    <a:pt x="159" y="38"/>
                  </a:lnTo>
                  <a:lnTo>
                    <a:pt x="145" y="51"/>
                  </a:lnTo>
                  <a:lnTo>
                    <a:pt x="133" y="67"/>
                  </a:lnTo>
                  <a:lnTo>
                    <a:pt x="124" y="85"/>
                  </a:lnTo>
                  <a:close/>
                </a:path>
              </a:pathLst>
            </a:custGeom>
            <a:solidFill>
              <a:srgbClr val="F4E2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1" name="Freeform 14"/>
            <p:cNvSpPr>
              <a:spLocks/>
            </p:cNvSpPr>
            <p:nvPr/>
          </p:nvSpPr>
          <p:spPr bwMode="auto">
            <a:xfrm>
              <a:off x="588" y="664"/>
              <a:ext cx="101" cy="246"/>
            </a:xfrm>
            <a:custGeom>
              <a:avLst/>
              <a:gdLst>
                <a:gd name="T0" fmla="*/ 0 w 504"/>
                <a:gd name="T1" fmla="*/ 0 h 1232"/>
                <a:gd name="T2" fmla="*/ 0 w 504"/>
                <a:gd name="T3" fmla="*/ 0 h 1232"/>
                <a:gd name="T4" fmla="*/ 0 w 504"/>
                <a:gd name="T5" fmla="*/ 0 h 1232"/>
                <a:gd name="T6" fmla="*/ 0 w 504"/>
                <a:gd name="T7" fmla="*/ 0 h 1232"/>
                <a:gd name="T8" fmla="*/ 0 w 504"/>
                <a:gd name="T9" fmla="*/ 0 h 1232"/>
                <a:gd name="T10" fmla="*/ 0 w 504"/>
                <a:gd name="T11" fmla="*/ 0 h 1232"/>
                <a:gd name="T12" fmla="*/ 0 w 504"/>
                <a:gd name="T13" fmla="*/ 0 h 1232"/>
                <a:gd name="T14" fmla="*/ 0 w 504"/>
                <a:gd name="T15" fmla="*/ 0 h 1232"/>
                <a:gd name="T16" fmla="*/ 0 w 504"/>
                <a:gd name="T17" fmla="*/ 0 h 1232"/>
                <a:gd name="T18" fmla="*/ 0 w 504"/>
                <a:gd name="T19" fmla="*/ 0 h 1232"/>
                <a:gd name="T20" fmla="*/ 0 w 504"/>
                <a:gd name="T21" fmla="*/ 0 h 1232"/>
                <a:gd name="T22" fmla="*/ 0 w 504"/>
                <a:gd name="T23" fmla="*/ 0 h 1232"/>
                <a:gd name="T24" fmla="*/ 0 w 504"/>
                <a:gd name="T25" fmla="*/ 0 h 1232"/>
                <a:gd name="T26" fmla="*/ 0 w 504"/>
                <a:gd name="T27" fmla="*/ 0 h 1232"/>
                <a:gd name="T28" fmla="*/ 0 w 504"/>
                <a:gd name="T29" fmla="*/ 0 h 1232"/>
                <a:gd name="T30" fmla="*/ 0 w 504"/>
                <a:gd name="T31" fmla="*/ 0 h 1232"/>
                <a:gd name="T32" fmla="*/ 0 w 504"/>
                <a:gd name="T33" fmla="*/ 0 h 1232"/>
                <a:gd name="T34" fmla="*/ 0 w 504"/>
                <a:gd name="T35" fmla="*/ 0 h 1232"/>
                <a:gd name="T36" fmla="*/ 0 w 504"/>
                <a:gd name="T37" fmla="*/ 0 h 1232"/>
                <a:gd name="T38" fmla="*/ 0 w 504"/>
                <a:gd name="T39" fmla="*/ 0 h 1232"/>
                <a:gd name="T40" fmla="*/ 0 w 504"/>
                <a:gd name="T41" fmla="*/ 0 h 1232"/>
                <a:gd name="T42" fmla="*/ 0 w 504"/>
                <a:gd name="T43" fmla="*/ 0 h 1232"/>
                <a:gd name="T44" fmla="*/ 0 w 504"/>
                <a:gd name="T45" fmla="*/ 0 h 1232"/>
                <a:gd name="T46" fmla="*/ 0 w 504"/>
                <a:gd name="T47" fmla="*/ 0 h 1232"/>
                <a:gd name="T48" fmla="*/ 0 w 504"/>
                <a:gd name="T49" fmla="*/ 0 h 1232"/>
                <a:gd name="T50" fmla="*/ 0 w 504"/>
                <a:gd name="T51" fmla="*/ 0 h 1232"/>
                <a:gd name="T52" fmla="*/ 0 w 504"/>
                <a:gd name="T53" fmla="*/ 0 h 1232"/>
                <a:gd name="T54" fmla="*/ 0 w 504"/>
                <a:gd name="T55" fmla="*/ 0 h 1232"/>
                <a:gd name="T56" fmla="*/ 0 w 504"/>
                <a:gd name="T57" fmla="*/ 0 h 1232"/>
                <a:gd name="T58" fmla="*/ 0 w 504"/>
                <a:gd name="T59" fmla="*/ 0 h 1232"/>
                <a:gd name="T60" fmla="*/ 0 w 504"/>
                <a:gd name="T61" fmla="*/ 0 h 1232"/>
                <a:gd name="T62" fmla="*/ 0 w 504"/>
                <a:gd name="T63" fmla="*/ 0 h 1232"/>
                <a:gd name="T64" fmla="*/ 0 w 504"/>
                <a:gd name="T65" fmla="*/ 0 h 1232"/>
                <a:gd name="T66" fmla="*/ 0 w 504"/>
                <a:gd name="T67" fmla="*/ 0 h 1232"/>
                <a:gd name="T68" fmla="*/ 0 w 504"/>
                <a:gd name="T69" fmla="*/ 0 h 1232"/>
                <a:gd name="T70" fmla="*/ 0 w 504"/>
                <a:gd name="T71" fmla="*/ 0 h 1232"/>
                <a:gd name="T72" fmla="*/ 0 w 504"/>
                <a:gd name="T73" fmla="*/ 0 h 1232"/>
                <a:gd name="T74" fmla="*/ 0 w 504"/>
                <a:gd name="T75" fmla="*/ 0 h 1232"/>
                <a:gd name="T76" fmla="*/ 0 w 504"/>
                <a:gd name="T77" fmla="*/ 0 h 1232"/>
                <a:gd name="T78" fmla="*/ 0 w 504"/>
                <a:gd name="T79" fmla="*/ 0 h 12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04"/>
                <a:gd name="T121" fmla="*/ 0 h 1232"/>
                <a:gd name="T122" fmla="*/ 504 w 504"/>
                <a:gd name="T123" fmla="*/ 1232 h 123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04" h="1232">
                  <a:moveTo>
                    <a:pt x="118" y="84"/>
                  </a:moveTo>
                  <a:lnTo>
                    <a:pt x="116" y="89"/>
                  </a:lnTo>
                  <a:lnTo>
                    <a:pt x="110" y="103"/>
                  </a:lnTo>
                  <a:lnTo>
                    <a:pt x="101" y="125"/>
                  </a:lnTo>
                  <a:lnTo>
                    <a:pt x="90" y="155"/>
                  </a:lnTo>
                  <a:lnTo>
                    <a:pt x="76" y="193"/>
                  </a:lnTo>
                  <a:lnTo>
                    <a:pt x="62" y="234"/>
                  </a:lnTo>
                  <a:lnTo>
                    <a:pt x="49" y="280"/>
                  </a:lnTo>
                  <a:lnTo>
                    <a:pt x="35" y="331"/>
                  </a:lnTo>
                  <a:lnTo>
                    <a:pt x="23" y="384"/>
                  </a:lnTo>
                  <a:lnTo>
                    <a:pt x="12" y="439"/>
                  </a:lnTo>
                  <a:lnTo>
                    <a:pt x="4" y="493"/>
                  </a:lnTo>
                  <a:lnTo>
                    <a:pt x="0" y="549"/>
                  </a:lnTo>
                  <a:lnTo>
                    <a:pt x="0" y="602"/>
                  </a:lnTo>
                  <a:lnTo>
                    <a:pt x="4" y="655"/>
                  </a:lnTo>
                  <a:lnTo>
                    <a:pt x="15" y="703"/>
                  </a:lnTo>
                  <a:lnTo>
                    <a:pt x="32" y="748"/>
                  </a:lnTo>
                  <a:lnTo>
                    <a:pt x="65" y="826"/>
                  </a:lnTo>
                  <a:lnTo>
                    <a:pt x="85" y="890"/>
                  </a:lnTo>
                  <a:lnTo>
                    <a:pt x="96" y="944"/>
                  </a:lnTo>
                  <a:lnTo>
                    <a:pt x="96" y="985"/>
                  </a:lnTo>
                  <a:lnTo>
                    <a:pt x="90" y="1018"/>
                  </a:lnTo>
                  <a:lnTo>
                    <a:pt x="78" y="1043"/>
                  </a:lnTo>
                  <a:lnTo>
                    <a:pt x="64" y="1062"/>
                  </a:lnTo>
                  <a:lnTo>
                    <a:pt x="49" y="1075"/>
                  </a:lnTo>
                  <a:lnTo>
                    <a:pt x="34" y="1088"/>
                  </a:lnTo>
                  <a:lnTo>
                    <a:pt x="25" y="1100"/>
                  </a:lnTo>
                  <a:lnTo>
                    <a:pt x="20" y="1111"/>
                  </a:lnTo>
                  <a:lnTo>
                    <a:pt x="19" y="1122"/>
                  </a:lnTo>
                  <a:lnTo>
                    <a:pt x="23" y="1132"/>
                  </a:lnTo>
                  <a:lnTo>
                    <a:pt x="28" y="1141"/>
                  </a:lnTo>
                  <a:lnTo>
                    <a:pt x="39" y="1150"/>
                  </a:lnTo>
                  <a:lnTo>
                    <a:pt x="51" y="1159"/>
                  </a:lnTo>
                  <a:lnTo>
                    <a:pt x="66" y="1166"/>
                  </a:lnTo>
                  <a:lnTo>
                    <a:pt x="82" y="1172"/>
                  </a:lnTo>
                  <a:lnTo>
                    <a:pt x="100" y="1179"/>
                  </a:lnTo>
                  <a:lnTo>
                    <a:pt x="119" y="1185"/>
                  </a:lnTo>
                  <a:lnTo>
                    <a:pt x="140" y="1191"/>
                  </a:lnTo>
                  <a:lnTo>
                    <a:pt x="161" y="1196"/>
                  </a:lnTo>
                  <a:lnTo>
                    <a:pt x="181" y="1200"/>
                  </a:lnTo>
                  <a:lnTo>
                    <a:pt x="202" y="1205"/>
                  </a:lnTo>
                  <a:lnTo>
                    <a:pt x="223" y="1210"/>
                  </a:lnTo>
                  <a:lnTo>
                    <a:pt x="246" y="1215"/>
                  </a:lnTo>
                  <a:lnTo>
                    <a:pt x="270" y="1222"/>
                  </a:lnTo>
                  <a:lnTo>
                    <a:pt x="295" y="1227"/>
                  </a:lnTo>
                  <a:lnTo>
                    <a:pt x="320" y="1231"/>
                  </a:lnTo>
                  <a:lnTo>
                    <a:pt x="346" y="1232"/>
                  </a:lnTo>
                  <a:lnTo>
                    <a:pt x="371" y="1230"/>
                  </a:lnTo>
                  <a:lnTo>
                    <a:pt x="395" y="1224"/>
                  </a:lnTo>
                  <a:lnTo>
                    <a:pt x="418" y="1213"/>
                  </a:lnTo>
                  <a:lnTo>
                    <a:pt x="440" y="1196"/>
                  </a:lnTo>
                  <a:lnTo>
                    <a:pt x="458" y="1172"/>
                  </a:lnTo>
                  <a:lnTo>
                    <a:pt x="474" y="1140"/>
                  </a:lnTo>
                  <a:lnTo>
                    <a:pt x="488" y="1101"/>
                  </a:lnTo>
                  <a:lnTo>
                    <a:pt x="497" y="1051"/>
                  </a:lnTo>
                  <a:lnTo>
                    <a:pt x="503" y="991"/>
                  </a:lnTo>
                  <a:lnTo>
                    <a:pt x="504" y="920"/>
                  </a:lnTo>
                  <a:lnTo>
                    <a:pt x="501" y="768"/>
                  </a:lnTo>
                  <a:lnTo>
                    <a:pt x="498" y="622"/>
                  </a:lnTo>
                  <a:lnTo>
                    <a:pt x="493" y="484"/>
                  </a:lnTo>
                  <a:lnTo>
                    <a:pt x="487" y="360"/>
                  </a:lnTo>
                  <a:lnTo>
                    <a:pt x="476" y="250"/>
                  </a:lnTo>
                  <a:lnTo>
                    <a:pt x="460" y="161"/>
                  </a:lnTo>
                  <a:lnTo>
                    <a:pt x="439" y="92"/>
                  </a:lnTo>
                  <a:lnTo>
                    <a:pt x="410" y="50"/>
                  </a:lnTo>
                  <a:lnTo>
                    <a:pt x="393" y="38"/>
                  </a:lnTo>
                  <a:lnTo>
                    <a:pt x="375" y="26"/>
                  </a:lnTo>
                  <a:lnTo>
                    <a:pt x="354" y="16"/>
                  </a:lnTo>
                  <a:lnTo>
                    <a:pt x="334" y="10"/>
                  </a:lnTo>
                  <a:lnTo>
                    <a:pt x="312" y="4"/>
                  </a:lnTo>
                  <a:lnTo>
                    <a:pt x="290" y="1"/>
                  </a:lnTo>
                  <a:lnTo>
                    <a:pt x="268" y="0"/>
                  </a:lnTo>
                  <a:lnTo>
                    <a:pt x="246" y="1"/>
                  </a:lnTo>
                  <a:lnTo>
                    <a:pt x="226" y="3"/>
                  </a:lnTo>
                  <a:lnTo>
                    <a:pt x="205" y="9"/>
                  </a:lnTo>
                  <a:lnTo>
                    <a:pt x="186" y="16"/>
                  </a:lnTo>
                  <a:lnTo>
                    <a:pt x="169" y="26"/>
                  </a:lnTo>
                  <a:lnTo>
                    <a:pt x="153" y="37"/>
                  </a:lnTo>
                  <a:lnTo>
                    <a:pt x="139" y="50"/>
                  </a:lnTo>
                  <a:lnTo>
                    <a:pt x="127" y="65"/>
                  </a:lnTo>
                  <a:lnTo>
                    <a:pt x="118" y="84"/>
                  </a:lnTo>
                  <a:close/>
                </a:path>
              </a:pathLst>
            </a:custGeom>
            <a:solidFill>
              <a:srgbClr val="F2DD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2" name="Freeform 15"/>
            <p:cNvSpPr>
              <a:spLocks/>
            </p:cNvSpPr>
            <p:nvPr/>
          </p:nvSpPr>
          <p:spPr bwMode="auto">
            <a:xfrm>
              <a:off x="383" y="535"/>
              <a:ext cx="85" cy="38"/>
            </a:xfrm>
            <a:custGeom>
              <a:avLst/>
              <a:gdLst>
                <a:gd name="T0" fmla="*/ 0 w 427"/>
                <a:gd name="T1" fmla="*/ 0 h 190"/>
                <a:gd name="T2" fmla="*/ 0 w 427"/>
                <a:gd name="T3" fmla="*/ 0 h 190"/>
                <a:gd name="T4" fmla="*/ 0 w 427"/>
                <a:gd name="T5" fmla="*/ 0 h 190"/>
                <a:gd name="T6" fmla="*/ 0 w 427"/>
                <a:gd name="T7" fmla="*/ 0 h 190"/>
                <a:gd name="T8" fmla="*/ 0 w 427"/>
                <a:gd name="T9" fmla="*/ 0 h 190"/>
                <a:gd name="T10" fmla="*/ 0 w 427"/>
                <a:gd name="T11" fmla="*/ 0 h 190"/>
                <a:gd name="T12" fmla="*/ 0 w 427"/>
                <a:gd name="T13" fmla="*/ 0 h 190"/>
                <a:gd name="T14" fmla="*/ 0 w 427"/>
                <a:gd name="T15" fmla="*/ 0 h 190"/>
                <a:gd name="T16" fmla="*/ 0 w 427"/>
                <a:gd name="T17" fmla="*/ 0 h 190"/>
                <a:gd name="T18" fmla="*/ 0 w 427"/>
                <a:gd name="T19" fmla="*/ 0 h 190"/>
                <a:gd name="T20" fmla="*/ 0 w 427"/>
                <a:gd name="T21" fmla="*/ 0 h 190"/>
                <a:gd name="T22" fmla="*/ 0 w 427"/>
                <a:gd name="T23" fmla="*/ 0 h 190"/>
                <a:gd name="T24" fmla="*/ 0 w 427"/>
                <a:gd name="T25" fmla="*/ 0 h 190"/>
                <a:gd name="T26" fmla="*/ 0 w 427"/>
                <a:gd name="T27" fmla="*/ 0 h 190"/>
                <a:gd name="T28" fmla="*/ 0 w 427"/>
                <a:gd name="T29" fmla="*/ 0 h 190"/>
                <a:gd name="T30" fmla="*/ 0 w 427"/>
                <a:gd name="T31" fmla="*/ 0 h 190"/>
                <a:gd name="T32" fmla="*/ 0 w 427"/>
                <a:gd name="T33" fmla="*/ 0 h 190"/>
                <a:gd name="T34" fmla="*/ 0 w 427"/>
                <a:gd name="T35" fmla="*/ 0 h 190"/>
                <a:gd name="T36" fmla="*/ 0 w 427"/>
                <a:gd name="T37" fmla="*/ 0 h 190"/>
                <a:gd name="T38" fmla="*/ 0 w 427"/>
                <a:gd name="T39" fmla="*/ 0 h 190"/>
                <a:gd name="T40" fmla="*/ 0 w 427"/>
                <a:gd name="T41" fmla="*/ 0 h 190"/>
                <a:gd name="T42" fmla="*/ 0 w 427"/>
                <a:gd name="T43" fmla="*/ 0 h 190"/>
                <a:gd name="T44" fmla="*/ 0 w 427"/>
                <a:gd name="T45" fmla="*/ 0 h 190"/>
                <a:gd name="T46" fmla="*/ 0 w 427"/>
                <a:gd name="T47" fmla="*/ 0 h 190"/>
                <a:gd name="T48" fmla="*/ 0 w 427"/>
                <a:gd name="T49" fmla="*/ 0 h 190"/>
                <a:gd name="T50" fmla="*/ 0 w 427"/>
                <a:gd name="T51" fmla="*/ 0 h 190"/>
                <a:gd name="T52" fmla="*/ 0 w 427"/>
                <a:gd name="T53" fmla="*/ 0 h 190"/>
                <a:gd name="T54" fmla="*/ 0 w 427"/>
                <a:gd name="T55" fmla="*/ 0 h 190"/>
                <a:gd name="T56" fmla="*/ 0 w 427"/>
                <a:gd name="T57" fmla="*/ 0 h 190"/>
                <a:gd name="T58" fmla="*/ 0 w 427"/>
                <a:gd name="T59" fmla="*/ 0 h 190"/>
                <a:gd name="T60" fmla="*/ 0 w 427"/>
                <a:gd name="T61" fmla="*/ 0 h 190"/>
                <a:gd name="T62" fmla="*/ 0 w 427"/>
                <a:gd name="T63" fmla="*/ 0 h 190"/>
                <a:gd name="T64" fmla="*/ 0 w 427"/>
                <a:gd name="T65" fmla="*/ 0 h 190"/>
                <a:gd name="T66" fmla="*/ 0 w 427"/>
                <a:gd name="T67" fmla="*/ 0 h 190"/>
                <a:gd name="T68" fmla="*/ 0 w 427"/>
                <a:gd name="T69" fmla="*/ 0 h 190"/>
                <a:gd name="T70" fmla="*/ 0 w 427"/>
                <a:gd name="T71" fmla="*/ 0 h 190"/>
                <a:gd name="T72" fmla="*/ 0 w 427"/>
                <a:gd name="T73" fmla="*/ 0 h 190"/>
                <a:gd name="T74" fmla="*/ 0 w 427"/>
                <a:gd name="T75" fmla="*/ 0 h 190"/>
                <a:gd name="T76" fmla="*/ 0 w 427"/>
                <a:gd name="T77" fmla="*/ 0 h 190"/>
                <a:gd name="T78" fmla="*/ 0 w 427"/>
                <a:gd name="T79" fmla="*/ 0 h 190"/>
                <a:gd name="T80" fmla="*/ 0 w 427"/>
                <a:gd name="T81" fmla="*/ 0 h 190"/>
                <a:gd name="T82" fmla="*/ 0 w 427"/>
                <a:gd name="T83" fmla="*/ 0 h 190"/>
                <a:gd name="T84" fmla="*/ 0 w 427"/>
                <a:gd name="T85" fmla="*/ 0 h 190"/>
                <a:gd name="T86" fmla="*/ 0 w 427"/>
                <a:gd name="T87" fmla="*/ 0 h 190"/>
                <a:gd name="T88" fmla="*/ 0 w 427"/>
                <a:gd name="T89" fmla="*/ 0 h 190"/>
                <a:gd name="T90" fmla="*/ 0 w 427"/>
                <a:gd name="T91" fmla="*/ 0 h 190"/>
                <a:gd name="T92" fmla="*/ 0 w 427"/>
                <a:gd name="T93" fmla="*/ 0 h 190"/>
                <a:gd name="T94" fmla="*/ 0 w 427"/>
                <a:gd name="T95" fmla="*/ 0 h 190"/>
                <a:gd name="T96" fmla="*/ 0 w 427"/>
                <a:gd name="T97" fmla="*/ 0 h 190"/>
                <a:gd name="T98" fmla="*/ 0 w 427"/>
                <a:gd name="T99" fmla="*/ 0 h 190"/>
                <a:gd name="T100" fmla="*/ 0 w 427"/>
                <a:gd name="T101" fmla="*/ 0 h 190"/>
                <a:gd name="T102" fmla="*/ 0 w 427"/>
                <a:gd name="T103" fmla="*/ 0 h 190"/>
                <a:gd name="T104" fmla="*/ 0 w 427"/>
                <a:gd name="T105" fmla="*/ 0 h 190"/>
                <a:gd name="T106" fmla="*/ 0 w 427"/>
                <a:gd name="T107" fmla="*/ 0 h 190"/>
                <a:gd name="T108" fmla="*/ 0 w 427"/>
                <a:gd name="T109" fmla="*/ 0 h 190"/>
                <a:gd name="T110" fmla="*/ 0 w 427"/>
                <a:gd name="T111" fmla="*/ 0 h 190"/>
                <a:gd name="T112" fmla="*/ 0 w 427"/>
                <a:gd name="T113" fmla="*/ 0 h 1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7"/>
                <a:gd name="T172" fmla="*/ 0 h 190"/>
                <a:gd name="T173" fmla="*/ 427 w 427"/>
                <a:gd name="T174" fmla="*/ 190 h 19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7" h="190">
                  <a:moveTo>
                    <a:pt x="191" y="79"/>
                  </a:moveTo>
                  <a:lnTo>
                    <a:pt x="198" y="81"/>
                  </a:lnTo>
                  <a:lnTo>
                    <a:pt x="215" y="86"/>
                  </a:lnTo>
                  <a:lnTo>
                    <a:pt x="240" y="93"/>
                  </a:lnTo>
                  <a:lnTo>
                    <a:pt x="271" y="103"/>
                  </a:lnTo>
                  <a:lnTo>
                    <a:pt x="302" y="116"/>
                  </a:lnTo>
                  <a:lnTo>
                    <a:pt x="331" y="131"/>
                  </a:lnTo>
                  <a:lnTo>
                    <a:pt x="357" y="149"/>
                  </a:lnTo>
                  <a:lnTo>
                    <a:pt x="372" y="168"/>
                  </a:lnTo>
                  <a:lnTo>
                    <a:pt x="385" y="182"/>
                  </a:lnTo>
                  <a:lnTo>
                    <a:pt x="399" y="183"/>
                  </a:lnTo>
                  <a:lnTo>
                    <a:pt x="411" y="175"/>
                  </a:lnTo>
                  <a:lnTo>
                    <a:pt x="422" y="158"/>
                  </a:lnTo>
                  <a:lnTo>
                    <a:pt x="427" y="136"/>
                  </a:lnTo>
                  <a:lnTo>
                    <a:pt x="426" y="112"/>
                  </a:lnTo>
                  <a:lnTo>
                    <a:pt x="416" y="87"/>
                  </a:lnTo>
                  <a:lnTo>
                    <a:pt x="394" y="64"/>
                  </a:lnTo>
                  <a:lnTo>
                    <a:pt x="379" y="54"/>
                  </a:lnTo>
                  <a:lnTo>
                    <a:pt x="362" y="44"/>
                  </a:lnTo>
                  <a:lnTo>
                    <a:pt x="344" y="35"/>
                  </a:lnTo>
                  <a:lnTo>
                    <a:pt x="323" y="26"/>
                  </a:lnTo>
                  <a:lnTo>
                    <a:pt x="302" y="18"/>
                  </a:lnTo>
                  <a:lnTo>
                    <a:pt x="279" y="12"/>
                  </a:lnTo>
                  <a:lnTo>
                    <a:pt x="255" y="7"/>
                  </a:lnTo>
                  <a:lnTo>
                    <a:pt x="232" y="2"/>
                  </a:lnTo>
                  <a:lnTo>
                    <a:pt x="207" y="0"/>
                  </a:lnTo>
                  <a:lnTo>
                    <a:pt x="184" y="0"/>
                  </a:lnTo>
                  <a:lnTo>
                    <a:pt x="160" y="1"/>
                  </a:lnTo>
                  <a:lnTo>
                    <a:pt x="138" y="5"/>
                  </a:lnTo>
                  <a:lnTo>
                    <a:pt x="116" y="10"/>
                  </a:lnTo>
                  <a:lnTo>
                    <a:pt x="95" y="17"/>
                  </a:lnTo>
                  <a:lnTo>
                    <a:pt x="76" y="28"/>
                  </a:lnTo>
                  <a:lnTo>
                    <a:pt x="59" y="41"/>
                  </a:lnTo>
                  <a:lnTo>
                    <a:pt x="32" y="69"/>
                  </a:lnTo>
                  <a:lnTo>
                    <a:pt x="13" y="93"/>
                  </a:lnTo>
                  <a:lnTo>
                    <a:pt x="3" y="116"/>
                  </a:lnTo>
                  <a:lnTo>
                    <a:pt x="0" y="135"/>
                  </a:lnTo>
                  <a:lnTo>
                    <a:pt x="2" y="152"/>
                  </a:lnTo>
                  <a:lnTo>
                    <a:pt x="7" y="165"/>
                  </a:lnTo>
                  <a:lnTo>
                    <a:pt x="15" y="176"/>
                  </a:lnTo>
                  <a:lnTo>
                    <a:pt x="24" y="183"/>
                  </a:lnTo>
                  <a:lnTo>
                    <a:pt x="33" y="187"/>
                  </a:lnTo>
                  <a:lnTo>
                    <a:pt x="40" y="190"/>
                  </a:lnTo>
                  <a:lnTo>
                    <a:pt x="46" y="189"/>
                  </a:lnTo>
                  <a:lnTo>
                    <a:pt x="52" y="185"/>
                  </a:lnTo>
                  <a:lnTo>
                    <a:pt x="56" y="179"/>
                  </a:lnTo>
                  <a:lnTo>
                    <a:pt x="59" y="169"/>
                  </a:lnTo>
                  <a:lnTo>
                    <a:pt x="60" y="158"/>
                  </a:lnTo>
                  <a:lnTo>
                    <a:pt x="59" y="143"/>
                  </a:lnTo>
                  <a:lnTo>
                    <a:pt x="59" y="128"/>
                  </a:lnTo>
                  <a:lnTo>
                    <a:pt x="64" y="113"/>
                  </a:lnTo>
                  <a:lnTo>
                    <a:pt x="73" y="101"/>
                  </a:lnTo>
                  <a:lnTo>
                    <a:pt x="86" y="91"/>
                  </a:lnTo>
                  <a:lnTo>
                    <a:pt x="106" y="84"/>
                  </a:lnTo>
                  <a:lnTo>
                    <a:pt x="129" y="78"/>
                  </a:lnTo>
                  <a:lnTo>
                    <a:pt x="157" y="77"/>
                  </a:lnTo>
                  <a:lnTo>
                    <a:pt x="191"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3" name="Freeform 16"/>
            <p:cNvSpPr>
              <a:spLocks/>
            </p:cNvSpPr>
            <p:nvPr/>
          </p:nvSpPr>
          <p:spPr bwMode="auto">
            <a:xfrm>
              <a:off x="384" y="536"/>
              <a:ext cx="83" cy="35"/>
            </a:xfrm>
            <a:custGeom>
              <a:avLst/>
              <a:gdLst>
                <a:gd name="T0" fmla="*/ 0 w 415"/>
                <a:gd name="T1" fmla="*/ 0 h 176"/>
                <a:gd name="T2" fmla="*/ 0 w 415"/>
                <a:gd name="T3" fmla="*/ 0 h 176"/>
                <a:gd name="T4" fmla="*/ 0 w 415"/>
                <a:gd name="T5" fmla="*/ 0 h 176"/>
                <a:gd name="T6" fmla="*/ 0 w 415"/>
                <a:gd name="T7" fmla="*/ 0 h 176"/>
                <a:gd name="T8" fmla="*/ 0 w 415"/>
                <a:gd name="T9" fmla="*/ 0 h 176"/>
                <a:gd name="T10" fmla="*/ 0 w 415"/>
                <a:gd name="T11" fmla="*/ 0 h 176"/>
                <a:gd name="T12" fmla="*/ 0 w 415"/>
                <a:gd name="T13" fmla="*/ 0 h 176"/>
                <a:gd name="T14" fmla="*/ 0 w 415"/>
                <a:gd name="T15" fmla="*/ 0 h 176"/>
                <a:gd name="T16" fmla="*/ 0 w 415"/>
                <a:gd name="T17" fmla="*/ 0 h 176"/>
                <a:gd name="T18" fmla="*/ 0 w 415"/>
                <a:gd name="T19" fmla="*/ 0 h 176"/>
                <a:gd name="T20" fmla="*/ 0 w 415"/>
                <a:gd name="T21" fmla="*/ 0 h 176"/>
                <a:gd name="T22" fmla="*/ 0 w 415"/>
                <a:gd name="T23" fmla="*/ 0 h 176"/>
                <a:gd name="T24" fmla="*/ 0 w 415"/>
                <a:gd name="T25" fmla="*/ 0 h 176"/>
                <a:gd name="T26" fmla="*/ 0 w 415"/>
                <a:gd name="T27" fmla="*/ 0 h 176"/>
                <a:gd name="T28" fmla="*/ 0 w 415"/>
                <a:gd name="T29" fmla="*/ 0 h 176"/>
                <a:gd name="T30" fmla="*/ 0 w 415"/>
                <a:gd name="T31" fmla="*/ 0 h 176"/>
                <a:gd name="T32" fmla="*/ 0 w 415"/>
                <a:gd name="T33" fmla="*/ 0 h 176"/>
                <a:gd name="T34" fmla="*/ 0 w 415"/>
                <a:gd name="T35" fmla="*/ 0 h 176"/>
                <a:gd name="T36" fmla="*/ 0 w 415"/>
                <a:gd name="T37" fmla="*/ 0 h 176"/>
                <a:gd name="T38" fmla="*/ 0 w 415"/>
                <a:gd name="T39" fmla="*/ 0 h 176"/>
                <a:gd name="T40" fmla="*/ 0 w 415"/>
                <a:gd name="T41" fmla="*/ 0 h 176"/>
                <a:gd name="T42" fmla="*/ 0 w 415"/>
                <a:gd name="T43" fmla="*/ 0 h 176"/>
                <a:gd name="T44" fmla="*/ 0 w 415"/>
                <a:gd name="T45" fmla="*/ 0 h 176"/>
                <a:gd name="T46" fmla="*/ 0 w 415"/>
                <a:gd name="T47" fmla="*/ 0 h 176"/>
                <a:gd name="T48" fmla="*/ 0 w 415"/>
                <a:gd name="T49" fmla="*/ 0 h 176"/>
                <a:gd name="T50" fmla="*/ 0 w 415"/>
                <a:gd name="T51" fmla="*/ 0 h 176"/>
                <a:gd name="T52" fmla="*/ 0 w 415"/>
                <a:gd name="T53" fmla="*/ 0 h 176"/>
                <a:gd name="T54" fmla="*/ 0 w 415"/>
                <a:gd name="T55" fmla="*/ 0 h 176"/>
                <a:gd name="T56" fmla="*/ 0 w 415"/>
                <a:gd name="T57" fmla="*/ 0 h 176"/>
                <a:gd name="T58" fmla="*/ 0 w 415"/>
                <a:gd name="T59" fmla="*/ 0 h 176"/>
                <a:gd name="T60" fmla="*/ 0 w 415"/>
                <a:gd name="T61" fmla="*/ 0 h 176"/>
                <a:gd name="T62" fmla="*/ 0 w 415"/>
                <a:gd name="T63" fmla="*/ 0 h 176"/>
                <a:gd name="T64" fmla="*/ 0 w 415"/>
                <a:gd name="T65" fmla="*/ 0 h 176"/>
                <a:gd name="T66" fmla="*/ 0 w 415"/>
                <a:gd name="T67" fmla="*/ 0 h 1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5"/>
                <a:gd name="T103" fmla="*/ 0 h 176"/>
                <a:gd name="T104" fmla="*/ 415 w 415"/>
                <a:gd name="T105" fmla="*/ 176 h 1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5" h="176">
                  <a:moveTo>
                    <a:pt x="50" y="128"/>
                  </a:moveTo>
                  <a:lnTo>
                    <a:pt x="53" y="113"/>
                  </a:lnTo>
                  <a:lnTo>
                    <a:pt x="59" y="99"/>
                  </a:lnTo>
                  <a:lnTo>
                    <a:pt x="70" y="86"/>
                  </a:lnTo>
                  <a:lnTo>
                    <a:pt x="85" y="76"/>
                  </a:lnTo>
                  <a:lnTo>
                    <a:pt x="104" y="68"/>
                  </a:lnTo>
                  <a:lnTo>
                    <a:pt x="128" y="64"/>
                  </a:lnTo>
                  <a:lnTo>
                    <a:pt x="156" y="64"/>
                  </a:lnTo>
                  <a:lnTo>
                    <a:pt x="188" y="69"/>
                  </a:lnTo>
                  <a:lnTo>
                    <a:pt x="202" y="72"/>
                  </a:lnTo>
                  <a:lnTo>
                    <a:pt x="222" y="78"/>
                  </a:lnTo>
                  <a:lnTo>
                    <a:pt x="248" y="86"/>
                  </a:lnTo>
                  <a:lnTo>
                    <a:pt x="277" y="96"/>
                  </a:lnTo>
                  <a:lnTo>
                    <a:pt x="306" y="108"/>
                  </a:lnTo>
                  <a:lnTo>
                    <a:pt x="332" y="122"/>
                  </a:lnTo>
                  <a:lnTo>
                    <a:pt x="354" y="137"/>
                  </a:lnTo>
                  <a:lnTo>
                    <a:pt x="368" y="154"/>
                  </a:lnTo>
                  <a:lnTo>
                    <a:pt x="375" y="163"/>
                  </a:lnTo>
                  <a:lnTo>
                    <a:pt x="382" y="168"/>
                  </a:lnTo>
                  <a:lnTo>
                    <a:pt x="390" y="170"/>
                  </a:lnTo>
                  <a:lnTo>
                    <a:pt x="397" y="168"/>
                  </a:lnTo>
                  <a:lnTo>
                    <a:pt x="404" y="162"/>
                  </a:lnTo>
                  <a:lnTo>
                    <a:pt x="409" y="155"/>
                  </a:lnTo>
                  <a:lnTo>
                    <a:pt x="413" y="144"/>
                  </a:lnTo>
                  <a:lnTo>
                    <a:pt x="415" y="132"/>
                  </a:lnTo>
                  <a:lnTo>
                    <a:pt x="415" y="124"/>
                  </a:lnTo>
                  <a:lnTo>
                    <a:pt x="415" y="114"/>
                  </a:lnTo>
                  <a:lnTo>
                    <a:pt x="413" y="104"/>
                  </a:lnTo>
                  <a:lnTo>
                    <a:pt x="409" y="95"/>
                  </a:lnTo>
                  <a:lnTo>
                    <a:pt x="405" y="86"/>
                  </a:lnTo>
                  <a:lnTo>
                    <a:pt x="398" y="77"/>
                  </a:lnTo>
                  <a:lnTo>
                    <a:pt x="390" y="67"/>
                  </a:lnTo>
                  <a:lnTo>
                    <a:pt x="380" y="58"/>
                  </a:lnTo>
                  <a:lnTo>
                    <a:pt x="365" y="48"/>
                  </a:lnTo>
                  <a:lnTo>
                    <a:pt x="347" y="38"/>
                  </a:lnTo>
                  <a:lnTo>
                    <a:pt x="327" y="29"/>
                  </a:lnTo>
                  <a:lnTo>
                    <a:pt x="307" y="20"/>
                  </a:lnTo>
                  <a:lnTo>
                    <a:pt x="284" y="12"/>
                  </a:lnTo>
                  <a:lnTo>
                    <a:pt x="260" y="7"/>
                  </a:lnTo>
                  <a:lnTo>
                    <a:pt x="236" y="3"/>
                  </a:lnTo>
                  <a:lnTo>
                    <a:pt x="212" y="1"/>
                  </a:lnTo>
                  <a:lnTo>
                    <a:pt x="191" y="0"/>
                  </a:lnTo>
                  <a:lnTo>
                    <a:pt x="169" y="1"/>
                  </a:lnTo>
                  <a:lnTo>
                    <a:pt x="148" y="3"/>
                  </a:lnTo>
                  <a:lnTo>
                    <a:pt x="128" y="6"/>
                  </a:lnTo>
                  <a:lnTo>
                    <a:pt x="110" y="11"/>
                  </a:lnTo>
                  <a:lnTo>
                    <a:pt x="91" y="19"/>
                  </a:lnTo>
                  <a:lnTo>
                    <a:pt x="74" y="27"/>
                  </a:lnTo>
                  <a:lnTo>
                    <a:pt x="59" y="38"/>
                  </a:lnTo>
                  <a:lnTo>
                    <a:pt x="50" y="46"/>
                  </a:lnTo>
                  <a:lnTo>
                    <a:pt x="42" y="54"/>
                  </a:lnTo>
                  <a:lnTo>
                    <a:pt x="35" y="62"/>
                  </a:lnTo>
                  <a:lnTo>
                    <a:pt x="29" y="69"/>
                  </a:lnTo>
                  <a:lnTo>
                    <a:pt x="23" y="77"/>
                  </a:lnTo>
                  <a:lnTo>
                    <a:pt x="17" y="84"/>
                  </a:lnTo>
                  <a:lnTo>
                    <a:pt x="13" y="92"/>
                  </a:lnTo>
                  <a:lnTo>
                    <a:pt x="9" y="99"/>
                  </a:lnTo>
                  <a:lnTo>
                    <a:pt x="2" y="114"/>
                  </a:lnTo>
                  <a:lnTo>
                    <a:pt x="0" y="128"/>
                  </a:lnTo>
                  <a:lnTo>
                    <a:pt x="1" y="140"/>
                  </a:lnTo>
                  <a:lnTo>
                    <a:pt x="4" y="148"/>
                  </a:lnTo>
                  <a:lnTo>
                    <a:pt x="6" y="155"/>
                  </a:lnTo>
                  <a:lnTo>
                    <a:pt x="10" y="161"/>
                  </a:lnTo>
                  <a:lnTo>
                    <a:pt x="15" y="168"/>
                  </a:lnTo>
                  <a:lnTo>
                    <a:pt x="21" y="172"/>
                  </a:lnTo>
                  <a:lnTo>
                    <a:pt x="34" y="176"/>
                  </a:lnTo>
                  <a:lnTo>
                    <a:pt x="43" y="170"/>
                  </a:lnTo>
                  <a:lnTo>
                    <a:pt x="49" y="154"/>
                  </a:lnTo>
                  <a:lnTo>
                    <a:pt x="50" y="128"/>
                  </a:lnTo>
                  <a:close/>
                </a:path>
              </a:pathLst>
            </a:custGeom>
            <a:solidFill>
              <a:srgbClr val="D1BA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4" name="Freeform 17"/>
            <p:cNvSpPr>
              <a:spLocks/>
            </p:cNvSpPr>
            <p:nvPr/>
          </p:nvSpPr>
          <p:spPr bwMode="auto">
            <a:xfrm>
              <a:off x="385" y="537"/>
              <a:ext cx="81" cy="33"/>
            </a:xfrm>
            <a:custGeom>
              <a:avLst/>
              <a:gdLst>
                <a:gd name="T0" fmla="*/ 0 w 404"/>
                <a:gd name="T1" fmla="*/ 0 h 162"/>
                <a:gd name="T2" fmla="*/ 0 w 404"/>
                <a:gd name="T3" fmla="*/ 0 h 162"/>
                <a:gd name="T4" fmla="*/ 0 w 404"/>
                <a:gd name="T5" fmla="*/ 0 h 162"/>
                <a:gd name="T6" fmla="*/ 0 w 404"/>
                <a:gd name="T7" fmla="*/ 0 h 162"/>
                <a:gd name="T8" fmla="*/ 0 w 404"/>
                <a:gd name="T9" fmla="*/ 0 h 162"/>
                <a:gd name="T10" fmla="*/ 0 w 404"/>
                <a:gd name="T11" fmla="*/ 0 h 162"/>
                <a:gd name="T12" fmla="*/ 0 w 404"/>
                <a:gd name="T13" fmla="*/ 0 h 162"/>
                <a:gd name="T14" fmla="*/ 0 w 404"/>
                <a:gd name="T15" fmla="*/ 0 h 162"/>
                <a:gd name="T16" fmla="*/ 0 w 404"/>
                <a:gd name="T17" fmla="*/ 0 h 162"/>
                <a:gd name="T18" fmla="*/ 0 w 404"/>
                <a:gd name="T19" fmla="*/ 0 h 162"/>
                <a:gd name="T20" fmla="*/ 0 w 404"/>
                <a:gd name="T21" fmla="*/ 0 h 162"/>
                <a:gd name="T22" fmla="*/ 0 w 404"/>
                <a:gd name="T23" fmla="*/ 0 h 162"/>
                <a:gd name="T24" fmla="*/ 0 w 404"/>
                <a:gd name="T25" fmla="*/ 0 h 162"/>
                <a:gd name="T26" fmla="*/ 0 w 404"/>
                <a:gd name="T27" fmla="*/ 0 h 162"/>
                <a:gd name="T28" fmla="*/ 0 w 404"/>
                <a:gd name="T29" fmla="*/ 0 h 162"/>
                <a:gd name="T30" fmla="*/ 0 w 404"/>
                <a:gd name="T31" fmla="*/ 0 h 162"/>
                <a:gd name="T32" fmla="*/ 0 w 404"/>
                <a:gd name="T33" fmla="*/ 0 h 162"/>
                <a:gd name="T34" fmla="*/ 0 w 404"/>
                <a:gd name="T35" fmla="*/ 0 h 162"/>
                <a:gd name="T36" fmla="*/ 0 w 404"/>
                <a:gd name="T37" fmla="*/ 0 h 162"/>
                <a:gd name="T38" fmla="*/ 0 w 404"/>
                <a:gd name="T39" fmla="*/ 0 h 162"/>
                <a:gd name="T40" fmla="*/ 0 w 404"/>
                <a:gd name="T41" fmla="*/ 0 h 162"/>
                <a:gd name="T42" fmla="*/ 0 w 404"/>
                <a:gd name="T43" fmla="*/ 0 h 162"/>
                <a:gd name="T44" fmla="*/ 0 w 404"/>
                <a:gd name="T45" fmla="*/ 0 h 162"/>
                <a:gd name="T46" fmla="*/ 0 w 404"/>
                <a:gd name="T47" fmla="*/ 0 h 162"/>
                <a:gd name="T48" fmla="*/ 0 w 404"/>
                <a:gd name="T49" fmla="*/ 0 h 162"/>
                <a:gd name="T50" fmla="*/ 0 w 404"/>
                <a:gd name="T51" fmla="*/ 0 h 162"/>
                <a:gd name="T52" fmla="*/ 0 w 404"/>
                <a:gd name="T53" fmla="*/ 0 h 162"/>
                <a:gd name="T54" fmla="*/ 0 w 404"/>
                <a:gd name="T55" fmla="*/ 0 h 162"/>
                <a:gd name="T56" fmla="*/ 0 w 404"/>
                <a:gd name="T57" fmla="*/ 0 h 162"/>
                <a:gd name="T58" fmla="*/ 0 w 404"/>
                <a:gd name="T59" fmla="*/ 0 h 162"/>
                <a:gd name="T60" fmla="*/ 0 w 404"/>
                <a:gd name="T61" fmla="*/ 0 h 162"/>
                <a:gd name="T62" fmla="*/ 0 w 404"/>
                <a:gd name="T63" fmla="*/ 0 h 162"/>
                <a:gd name="T64" fmla="*/ 0 w 404"/>
                <a:gd name="T65" fmla="*/ 0 h 162"/>
                <a:gd name="T66" fmla="*/ 0 w 404"/>
                <a:gd name="T67" fmla="*/ 0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4"/>
                <a:gd name="T103" fmla="*/ 0 h 162"/>
                <a:gd name="T104" fmla="*/ 404 w 404"/>
                <a:gd name="T105" fmla="*/ 162 h 1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4" h="162">
                  <a:moveTo>
                    <a:pt x="40" y="112"/>
                  </a:moveTo>
                  <a:lnTo>
                    <a:pt x="43" y="99"/>
                  </a:lnTo>
                  <a:lnTo>
                    <a:pt x="51" y="86"/>
                  </a:lnTo>
                  <a:lnTo>
                    <a:pt x="64" y="74"/>
                  </a:lnTo>
                  <a:lnTo>
                    <a:pt x="80" y="64"/>
                  </a:lnTo>
                  <a:lnTo>
                    <a:pt x="100" y="57"/>
                  </a:lnTo>
                  <a:lnTo>
                    <a:pt x="124" y="53"/>
                  </a:lnTo>
                  <a:lnTo>
                    <a:pt x="153" y="53"/>
                  </a:lnTo>
                  <a:lnTo>
                    <a:pt x="185" y="59"/>
                  </a:lnTo>
                  <a:lnTo>
                    <a:pt x="204" y="64"/>
                  </a:lnTo>
                  <a:lnTo>
                    <a:pt x="227" y="71"/>
                  </a:lnTo>
                  <a:lnTo>
                    <a:pt x="253" y="78"/>
                  </a:lnTo>
                  <a:lnTo>
                    <a:pt x="280" y="88"/>
                  </a:lnTo>
                  <a:lnTo>
                    <a:pt x="307" y="99"/>
                  </a:lnTo>
                  <a:lnTo>
                    <a:pt x="331" y="111"/>
                  </a:lnTo>
                  <a:lnTo>
                    <a:pt x="349" y="125"/>
                  </a:lnTo>
                  <a:lnTo>
                    <a:pt x="361" y="139"/>
                  </a:lnTo>
                  <a:lnTo>
                    <a:pt x="368" y="148"/>
                  </a:lnTo>
                  <a:lnTo>
                    <a:pt x="375" y="153"/>
                  </a:lnTo>
                  <a:lnTo>
                    <a:pt x="383" y="154"/>
                  </a:lnTo>
                  <a:lnTo>
                    <a:pt x="390" y="153"/>
                  </a:lnTo>
                  <a:lnTo>
                    <a:pt x="396" y="149"/>
                  </a:lnTo>
                  <a:lnTo>
                    <a:pt x="400" y="141"/>
                  </a:lnTo>
                  <a:lnTo>
                    <a:pt x="404" y="132"/>
                  </a:lnTo>
                  <a:lnTo>
                    <a:pt x="404" y="119"/>
                  </a:lnTo>
                  <a:lnTo>
                    <a:pt x="402" y="111"/>
                  </a:lnTo>
                  <a:lnTo>
                    <a:pt x="400" y="103"/>
                  </a:lnTo>
                  <a:lnTo>
                    <a:pt x="397" y="94"/>
                  </a:lnTo>
                  <a:lnTo>
                    <a:pt x="393" y="86"/>
                  </a:lnTo>
                  <a:lnTo>
                    <a:pt x="388" y="77"/>
                  </a:lnTo>
                  <a:lnTo>
                    <a:pt x="381" y="68"/>
                  </a:lnTo>
                  <a:lnTo>
                    <a:pt x="373" y="60"/>
                  </a:lnTo>
                  <a:lnTo>
                    <a:pt x="364" y="52"/>
                  </a:lnTo>
                  <a:lnTo>
                    <a:pt x="349" y="42"/>
                  </a:lnTo>
                  <a:lnTo>
                    <a:pt x="332" y="32"/>
                  </a:lnTo>
                  <a:lnTo>
                    <a:pt x="313" y="24"/>
                  </a:lnTo>
                  <a:lnTo>
                    <a:pt x="293" y="16"/>
                  </a:lnTo>
                  <a:lnTo>
                    <a:pt x="272" y="10"/>
                  </a:lnTo>
                  <a:lnTo>
                    <a:pt x="250" y="4"/>
                  </a:lnTo>
                  <a:lnTo>
                    <a:pt x="227" y="1"/>
                  </a:lnTo>
                  <a:lnTo>
                    <a:pt x="204" y="0"/>
                  </a:lnTo>
                  <a:lnTo>
                    <a:pt x="182" y="0"/>
                  </a:lnTo>
                  <a:lnTo>
                    <a:pt x="162" y="1"/>
                  </a:lnTo>
                  <a:lnTo>
                    <a:pt x="141" y="3"/>
                  </a:lnTo>
                  <a:lnTo>
                    <a:pt x="123" y="6"/>
                  </a:lnTo>
                  <a:lnTo>
                    <a:pt x="105" y="12"/>
                  </a:lnTo>
                  <a:lnTo>
                    <a:pt x="89" y="17"/>
                  </a:lnTo>
                  <a:lnTo>
                    <a:pt x="73" y="25"/>
                  </a:lnTo>
                  <a:lnTo>
                    <a:pt x="59" y="34"/>
                  </a:lnTo>
                  <a:lnTo>
                    <a:pt x="51" y="41"/>
                  </a:lnTo>
                  <a:lnTo>
                    <a:pt x="43" y="48"/>
                  </a:lnTo>
                  <a:lnTo>
                    <a:pt x="36" y="55"/>
                  </a:lnTo>
                  <a:lnTo>
                    <a:pt x="31" y="61"/>
                  </a:lnTo>
                  <a:lnTo>
                    <a:pt x="25" y="68"/>
                  </a:lnTo>
                  <a:lnTo>
                    <a:pt x="19" y="75"/>
                  </a:lnTo>
                  <a:lnTo>
                    <a:pt x="15" y="82"/>
                  </a:lnTo>
                  <a:lnTo>
                    <a:pt x="10" y="89"/>
                  </a:lnTo>
                  <a:lnTo>
                    <a:pt x="3" y="104"/>
                  </a:lnTo>
                  <a:lnTo>
                    <a:pt x="0" y="118"/>
                  </a:lnTo>
                  <a:lnTo>
                    <a:pt x="0" y="128"/>
                  </a:lnTo>
                  <a:lnTo>
                    <a:pt x="1" y="136"/>
                  </a:lnTo>
                  <a:lnTo>
                    <a:pt x="3" y="141"/>
                  </a:lnTo>
                  <a:lnTo>
                    <a:pt x="6" y="148"/>
                  </a:lnTo>
                  <a:lnTo>
                    <a:pt x="9" y="155"/>
                  </a:lnTo>
                  <a:lnTo>
                    <a:pt x="16" y="160"/>
                  </a:lnTo>
                  <a:lnTo>
                    <a:pt x="27" y="162"/>
                  </a:lnTo>
                  <a:lnTo>
                    <a:pt x="33" y="153"/>
                  </a:lnTo>
                  <a:lnTo>
                    <a:pt x="36" y="136"/>
                  </a:lnTo>
                  <a:lnTo>
                    <a:pt x="40" y="112"/>
                  </a:lnTo>
                  <a:close/>
                </a:path>
              </a:pathLst>
            </a:custGeom>
            <a:solidFill>
              <a:srgbClr val="A072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5" name="Freeform 18"/>
            <p:cNvSpPr>
              <a:spLocks/>
            </p:cNvSpPr>
            <p:nvPr/>
          </p:nvSpPr>
          <p:spPr bwMode="auto">
            <a:xfrm>
              <a:off x="386" y="538"/>
              <a:ext cx="79" cy="30"/>
            </a:xfrm>
            <a:custGeom>
              <a:avLst/>
              <a:gdLst>
                <a:gd name="T0" fmla="*/ 0 w 395"/>
                <a:gd name="T1" fmla="*/ 0 h 151"/>
                <a:gd name="T2" fmla="*/ 0 w 395"/>
                <a:gd name="T3" fmla="*/ 0 h 151"/>
                <a:gd name="T4" fmla="*/ 0 w 395"/>
                <a:gd name="T5" fmla="*/ 0 h 151"/>
                <a:gd name="T6" fmla="*/ 0 w 395"/>
                <a:gd name="T7" fmla="*/ 0 h 151"/>
                <a:gd name="T8" fmla="*/ 0 w 395"/>
                <a:gd name="T9" fmla="*/ 0 h 151"/>
                <a:gd name="T10" fmla="*/ 0 w 395"/>
                <a:gd name="T11" fmla="*/ 0 h 151"/>
                <a:gd name="T12" fmla="*/ 0 w 395"/>
                <a:gd name="T13" fmla="*/ 0 h 151"/>
                <a:gd name="T14" fmla="*/ 0 w 395"/>
                <a:gd name="T15" fmla="*/ 0 h 151"/>
                <a:gd name="T16" fmla="*/ 0 w 395"/>
                <a:gd name="T17" fmla="*/ 0 h 151"/>
                <a:gd name="T18" fmla="*/ 0 w 395"/>
                <a:gd name="T19" fmla="*/ 0 h 151"/>
                <a:gd name="T20" fmla="*/ 0 w 395"/>
                <a:gd name="T21" fmla="*/ 0 h 151"/>
                <a:gd name="T22" fmla="*/ 0 w 395"/>
                <a:gd name="T23" fmla="*/ 0 h 151"/>
                <a:gd name="T24" fmla="*/ 0 w 395"/>
                <a:gd name="T25" fmla="*/ 0 h 151"/>
                <a:gd name="T26" fmla="*/ 0 w 395"/>
                <a:gd name="T27" fmla="*/ 0 h 151"/>
                <a:gd name="T28" fmla="*/ 0 w 395"/>
                <a:gd name="T29" fmla="*/ 0 h 151"/>
                <a:gd name="T30" fmla="*/ 0 w 395"/>
                <a:gd name="T31" fmla="*/ 0 h 151"/>
                <a:gd name="T32" fmla="*/ 0 w 395"/>
                <a:gd name="T33" fmla="*/ 0 h 151"/>
                <a:gd name="T34" fmla="*/ 0 w 395"/>
                <a:gd name="T35" fmla="*/ 0 h 151"/>
                <a:gd name="T36" fmla="*/ 0 w 395"/>
                <a:gd name="T37" fmla="*/ 0 h 151"/>
                <a:gd name="T38" fmla="*/ 0 w 395"/>
                <a:gd name="T39" fmla="*/ 0 h 151"/>
                <a:gd name="T40" fmla="*/ 0 w 395"/>
                <a:gd name="T41" fmla="*/ 0 h 151"/>
                <a:gd name="T42" fmla="*/ 0 w 395"/>
                <a:gd name="T43" fmla="*/ 0 h 151"/>
                <a:gd name="T44" fmla="*/ 0 w 395"/>
                <a:gd name="T45" fmla="*/ 0 h 151"/>
                <a:gd name="T46" fmla="*/ 0 w 395"/>
                <a:gd name="T47" fmla="*/ 0 h 151"/>
                <a:gd name="T48" fmla="*/ 0 w 395"/>
                <a:gd name="T49" fmla="*/ 0 h 151"/>
                <a:gd name="T50" fmla="*/ 0 w 395"/>
                <a:gd name="T51" fmla="*/ 0 h 151"/>
                <a:gd name="T52" fmla="*/ 0 w 395"/>
                <a:gd name="T53" fmla="*/ 0 h 151"/>
                <a:gd name="T54" fmla="*/ 0 w 395"/>
                <a:gd name="T55" fmla="*/ 0 h 151"/>
                <a:gd name="T56" fmla="*/ 0 w 395"/>
                <a:gd name="T57" fmla="*/ 0 h 151"/>
                <a:gd name="T58" fmla="*/ 0 w 395"/>
                <a:gd name="T59" fmla="*/ 0 h 151"/>
                <a:gd name="T60" fmla="*/ 0 w 395"/>
                <a:gd name="T61" fmla="*/ 0 h 151"/>
                <a:gd name="T62" fmla="*/ 0 w 395"/>
                <a:gd name="T63" fmla="*/ 0 h 151"/>
                <a:gd name="T64" fmla="*/ 0 w 395"/>
                <a:gd name="T65" fmla="*/ 0 h 151"/>
                <a:gd name="T66" fmla="*/ 0 w 395"/>
                <a:gd name="T67" fmla="*/ 0 h 1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5"/>
                <a:gd name="T103" fmla="*/ 0 h 151"/>
                <a:gd name="T104" fmla="*/ 395 w 395"/>
                <a:gd name="T105" fmla="*/ 151 h 1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5" h="151">
                  <a:moveTo>
                    <a:pt x="31" y="99"/>
                  </a:moveTo>
                  <a:lnTo>
                    <a:pt x="37" y="87"/>
                  </a:lnTo>
                  <a:lnTo>
                    <a:pt x="46" y="74"/>
                  </a:lnTo>
                  <a:lnTo>
                    <a:pt x="60" y="63"/>
                  </a:lnTo>
                  <a:lnTo>
                    <a:pt x="77" y="54"/>
                  </a:lnTo>
                  <a:lnTo>
                    <a:pt x="98" y="47"/>
                  </a:lnTo>
                  <a:lnTo>
                    <a:pt x="123" y="44"/>
                  </a:lnTo>
                  <a:lnTo>
                    <a:pt x="150" y="44"/>
                  </a:lnTo>
                  <a:lnTo>
                    <a:pt x="182" y="50"/>
                  </a:lnTo>
                  <a:lnTo>
                    <a:pt x="207" y="57"/>
                  </a:lnTo>
                  <a:lnTo>
                    <a:pt x="234" y="65"/>
                  </a:lnTo>
                  <a:lnTo>
                    <a:pt x="261" y="74"/>
                  </a:lnTo>
                  <a:lnTo>
                    <a:pt x="287" y="84"/>
                  </a:lnTo>
                  <a:lnTo>
                    <a:pt x="310" y="93"/>
                  </a:lnTo>
                  <a:lnTo>
                    <a:pt x="330" y="104"/>
                  </a:lnTo>
                  <a:lnTo>
                    <a:pt x="347" y="115"/>
                  </a:lnTo>
                  <a:lnTo>
                    <a:pt x="357" y="126"/>
                  </a:lnTo>
                  <a:lnTo>
                    <a:pt x="364" y="134"/>
                  </a:lnTo>
                  <a:lnTo>
                    <a:pt x="371" y="139"/>
                  </a:lnTo>
                  <a:lnTo>
                    <a:pt x="378" y="141"/>
                  </a:lnTo>
                  <a:lnTo>
                    <a:pt x="385" y="140"/>
                  </a:lnTo>
                  <a:lnTo>
                    <a:pt x="389" y="136"/>
                  </a:lnTo>
                  <a:lnTo>
                    <a:pt x="394" y="130"/>
                  </a:lnTo>
                  <a:lnTo>
                    <a:pt x="395" y="120"/>
                  </a:lnTo>
                  <a:lnTo>
                    <a:pt x="393" y="107"/>
                  </a:lnTo>
                  <a:lnTo>
                    <a:pt x="391" y="100"/>
                  </a:lnTo>
                  <a:lnTo>
                    <a:pt x="387" y="93"/>
                  </a:lnTo>
                  <a:lnTo>
                    <a:pt x="384" y="86"/>
                  </a:lnTo>
                  <a:lnTo>
                    <a:pt x="379" y="77"/>
                  </a:lnTo>
                  <a:lnTo>
                    <a:pt x="373" y="70"/>
                  </a:lnTo>
                  <a:lnTo>
                    <a:pt x="367" y="62"/>
                  </a:lnTo>
                  <a:lnTo>
                    <a:pt x="359" y="56"/>
                  </a:lnTo>
                  <a:lnTo>
                    <a:pt x="350" y="48"/>
                  </a:lnTo>
                  <a:lnTo>
                    <a:pt x="335" y="39"/>
                  </a:lnTo>
                  <a:lnTo>
                    <a:pt x="319" y="29"/>
                  </a:lnTo>
                  <a:lnTo>
                    <a:pt x="302" y="21"/>
                  </a:lnTo>
                  <a:lnTo>
                    <a:pt x="282" y="13"/>
                  </a:lnTo>
                  <a:lnTo>
                    <a:pt x="263" y="8"/>
                  </a:lnTo>
                  <a:lnTo>
                    <a:pt x="242" y="3"/>
                  </a:lnTo>
                  <a:lnTo>
                    <a:pt x="221" y="0"/>
                  </a:lnTo>
                  <a:lnTo>
                    <a:pt x="199" y="0"/>
                  </a:lnTo>
                  <a:lnTo>
                    <a:pt x="177" y="1"/>
                  </a:lnTo>
                  <a:lnTo>
                    <a:pt x="157" y="3"/>
                  </a:lnTo>
                  <a:lnTo>
                    <a:pt x="137" y="6"/>
                  </a:lnTo>
                  <a:lnTo>
                    <a:pt x="120" y="9"/>
                  </a:lnTo>
                  <a:lnTo>
                    <a:pt x="103" y="13"/>
                  </a:lnTo>
                  <a:lnTo>
                    <a:pt x="88" y="18"/>
                  </a:lnTo>
                  <a:lnTo>
                    <a:pt x="74" y="25"/>
                  </a:lnTo>
                  <a:lnTo>
                    <a:pt x="61" y="33"/>
                  </a:lnTo>
                  <a:lnTo>
                    <a:pt x="53" y="39"/>
                  </a:lnTo>
                  <a:lnTo>
                    <a:pt x="46" y="44"/>
                  </a:lnTo>
                  <a:lnTo>
                    <a:pt x="41" y="49"/>
                  </a:lnTo>
                  <a:lnTo>
                    <a:pt x="34" y="55"/>
                  </a:lnTo>
                  <a:lnTo>
                    <a:pt x="28" y="61"/>
                  </a:lnTo>
                  <a:lnTo>
                    <a:pt x="23" y="68"/>
                  </a:lnTo>
                  <a:lnTo>
                    <a:pt x="18" y="74"/>
                  </a:lnTo>
                  <a:lnTo>
                    <a:pt x="13" y="80"/>
                  </a:lnTo>
                  <a:lnTo>
                    <a:pt x="5" y="96"/>
                  </a:lnTo>
                  <a:lnTo>
                    <a:pt x="1" y="110"/>
                  </a:lnTo>
                  <a:lnTo>
                    <a:pt x="0" y="120"/>
                  </a:lnTo>
                  <a:lnTo>
                    <a:pt x="1" y="125"/>
                  </a:lnTo>
                  <a:lnTo>
                    <a:pt x="2" y="130"/>
                  </a:lnTo>
                  <a:lnTo>
                    <a:pt x="3" y="137"/>
                  </a:lnTo>
                  <a:lnTo>
                    <a:pt x="8" y="146"/>
                  </a:lnTo>
                  <a:lnTo>
                    <a:pt x="14" y="151"/>
                  </a:lnTo>
                  <a:lnTo>
                    <a:pt x="22" y="151"/>
                  </a:lnTo>
                  <a:lnTo>
                    <a:pt x="25" y="139"/>
                  </a:lnTo>
                  <a:lnTo>
                    <a:pt x="26" y="121"/>
                  </a:lnTo>
                  <a:lnTo>
                    <a:pt x="31" y="99"/>
                  </a:lnTo>
                  <a:close/>
                </a:path>
              </a:pathLst>
            </a:custGeom>
            <a:solidFill>
              <a:srgbClr val="722B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6" name="Freeform 19"/>
            <p:cNvSpPr>
              <a:spLocks/>
            </p:cNvSpPr>
            <p:nvPr/>
          </p:nvSpPr>
          <p:spPr bwMode="auto">
            <a:xfrm>
              <a:off x="387" y="538"/>
              <a:ext cx="77" cy="29"/>
            </a:xfrm>
            <a:custGeom>
              <a:avLst/>
              <a:gdLst>
                <a:gd name="T0" fmla="*/ 0 w 387"/>
                <a:gd name="T1" fmla="*/ 0 h 142"/>
                <a:gd name="T2" fmla="*/ 0 w 387"/>
                <a:gd name="T3" fmla="*/ 0 h 142"/>
                <a:gd name="T4" fmla="*/ 0 w 387"/>
                <a:gd name="T5" fmla="*/ 0 h 142"/>
                <a:gd name="T6" fmla="*/ 0 w 387"/>
                <a:gd name="T7" fmla="*/ 0 h 142"/>
                <a:gd name="T8" fmla="*/ 0 w 387"/>
                <a:gd name="T9" fmla="*/ 0 h 142"/>
                <a:gd name="T10" fmla="*/ 0 w 387"/>
                <a:gd name="T11" fmla="*/ 0 h 142"/>
                <a:gd name="T12" fmla="*/ 0 w 387"/>
                <a:gd name="T13" fmla="*/ 0 h 142"/>
                <a:gd name="T14" fmla="*/ 0 w 387"/>
                <a:gd name="T15" fmla="*/ 0 h 142"/>
                <a:gd name="T16" fmla="*/ 0 w 387"/>
                <a:gd name="T17" fmla="*/ 0 h 142"/>
                <a:gd name="T18" fmla="*/ 0 w 387"/>
                <a:gd name="T19" fmla="*/ 0 h 142"/>
                <a:gd name="T20" fmla="*/ 0 w 387"/>
                <a:gd name="T21" fmla="*/ 0 h 142"/>
                <a:gd name="T22" fmla="*/ 0 w 387"/>
                <a:gd name="T23" fmla="*/ 0 h 142"/>
                <a:gd name="T24" fmla="*/ 0 w 387"/>
                <a:gd name="T25" fmla="*/ 0 h 142"/>
                <a:gd name="T26" fmla="*/ 0 w 387"/>
                <a:gd name="T27" fmla="*/ 0 h 142"/>
                <a:gd name="T28" fmla="*/ 0 w 387"/>
                <a:gd name="T29" fmla="*/ 0 h 142"/>
                <a:gd name="T30" fmla="*/ 0 w 387"/>
                <a:gd name="T31" fmla="*/ 0 h 142"/>
                <a:gd name="T32" fmla="*/ 0 w 387"/>
                <a:gd name="T33" fmla="*/ 0 h 142"/>
                <a:gd name="T34" fmla="*/ 0 w 387"/>
                <a:gd name="T35" fmla="*/ 0 h 142"/>
                <a:gd name="T36" fmla="*/ 0 w 387"/>
                <a:gd name="T37" fmla="*/ 0 h 142"/>
                <a:gd name="T38" fmla="*/ 0 w 387"/>
                <a:gd name="T39" fmla="*/ 0 h 142"/>
                <a:gd name="T40" fmla="*/ 0 w 387"/>
                <a:gd name="T41" fmla="*/ 0 h 142"/>
                <a:gd name="T42" fmla="*/ 0 w 387"/>
                <a:gd name="T43" fmla="*/ 0 h 142"/>
                <a:gd name="T44" fmla="*/ 0 w 387"/>
                <a:gd name="T45" fmla="*/ 0 h 142"/>
                <a:gd name="T46" fmla="*/ 0 w 387"/>
                <a:gd name="T47" fmla="*/ 0 h 142"/>
                <a:gd name="T48" fmla="*/ 0 w 387"/>
                <a:gd name="T49" fmla="*/ 0 h 142"/>
                <a:gd name="T50" fmla="*/ 0 w 387"/>
                <a:gd name="T51" fmla="*/ 0 h 142"/>
                <a:gd name="T52" fmla="*/ 0 w 387"/>
                <a:gd name="T53" fmla="*/ 0 h 142"/>
                <a:gd name="T54" fmla="*/ 0 w 387"/>
                <a:gd name="T55" fmla="*/ 0 h 142"/>
                <a:gd name="T56" fmla="*/ 0 w 387"/>
                <a:gd name="T57" fmla="*/ 0 h 142"/>
                <a:gd name="T58" fmla="*/ 0 w 387"/>
                <a:gd name="T59" fmla="*/ 0 h 142"/>
                <a:gd name="T60" fmla="*/ 0 w 387"/>
                <a:gd name="T61" fmla="*/ 0 h 142"/>
                <a:gd name="T62" fmla="*/ 0 w 387"/>
                <a:gd name="T63" fmla="*/ 0 h 142"/>
                <a:gd name="T64" fmla="*/ 0 w 387"/>
                <a:gd name="T65" fmla="*/ 0 h 142"/>
                <a:gd name="T66" fmla="*/ 0 w 387"/>
                <a:gd name="T67" fmla="*/ 0 h 142"/>
                <a:gd name="T68" fmla="*/ 0 w 387"/>
                <a:gd name="T69" fmla="*/ 0 h 142"/>
                <a:gd name="T70" fmla="*/ 0 w 387"/>
                <a:gd name="T71" fmla="*/ 0 h 142"/>
                <a:gd name="T72" fmla="*/ 0 w 387"/>
                <a:gd name="T73" fmla="*/ 0 h 142"/>
                <a:gd name="T74" fmla="*/ 0 w 387"/>
                <a:gd name="T75" fmla="*/ 0 h 142"/>
                <a:gd name="T76" fmla="*/ 0 w 387"/>
                <a:gd name="T77" fmla="*/ 0 h 142"/>
                <a:gd name="T78" fmla="*/ 0 w 387"/>
                <a:gd name="T79" fmla="*/ 0 h 142"/>
                <a:gd name="T80" fmla="*/ 0 w 387"/>
                <a:gd name="T81" fmla="*/ 0 h 142"/>
                <a:gd name="T82" fmla="*/ 0 w 387"/>
                <a:gd name="T83" fmla="*/ 0 h 142"/>
                <a:gd name="T84" fmla="*/ 0 w 387"/>
                <a:gd name="T85" fmla="*/ 0 h 142"/>
                <a:gd name="T86" fmla="*/ 0 w 387"/>
                <a:gd name="T87" fmla="*/ 0 h 142"/>
                <a:gd name="T88" fmla="*/ 0 w 387"/>
                <a:gd name="T89" fmla="*/ 0 h 142"/>
                <a:gd name="T90" fmla="*/ 0 w 387"/>
                <a:gd name="T91" fmla="*/ 0 h 142"/>
                <a:gd name="T92" fmla="*/ 0 w 387"/>
                <a:gd name="T93" fmla="*/ 0 h 142"/>
                <a:gd name="T94" fmla="*/ 0 w 387"/>
                <a:gd name="T95" fmla="*/ 0 h 142"/>
                <a:gd name="T96" fmla="*/ 0 w 387"/>
                <a:gd name="T97" fmla="*/ 0 h 142"/>
                <a:gd name="T98" fmla="*/ 0 w 387"/>
                <a:gd name="T99" fmla="*/ 0 h 142"/>
                <a:gd name="T100" fmla="*/ 0 w 387"/>
                <a:gd name="T101" fmla="*/ 0 h 142"/>
                <a:gd name="T102" fmla="*/ 0 w 387"/>
                <a:gd name="T103" fmla="*/ 0 h 142"/>
                <a:gd name="T104" fmla="*/ 0 w 387"/>
                <a:gd name="T105" fmla="*/ 0 h 142"/>
                <a:gd name="T106" fmla="*/ 0 w 387"/>
                <a:gd name="T107" fmla="*/ 0 h 142"/>
                <a:gd name="T108" fmla="*/ 0 w 387"/>
                <a:gd name="T109" fmla="*/ 0 h 142"/>
                <a:gd name="T110" fmla="*/ 0 w 387"/>
                <a:gd name="T111" fmla="*/ 0 h 142"/>
                <a:gd name="T112" fmla="*/ 0 w 387"/>
                <a:gd name="T113" fmla="*/ 0 h 142"/>
                <a:gd name="T114" fmla="*/ 0 w 387"/>
                <a:gd name="T115" fmla="*/ 0 h 142"/>
                <a:gd name="T116" fmla="*/ 0 w 387"/>
                <a:gd name="T117" fmla="*/ 0 h 142"/>
                <a:gd name="T118" fmla="*/ 0 w 387"/>
                <a:gd name="T119" fmla="*/ 0 h 142"/>
                <a:gd name="T120" fmla="*/ 0 w 387"/>
                <a:gd name="T121" fmla="*/ 0 h 1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87"/>
                <a:gd name="T184" fmla="*/ 0 h 142"/>
                <a:gd name="T185" fmla="*/ 387 w 387"/>
                <a:gd name="T186" fmla="*/ 142 h 1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87" h="142">
                  <a:moveTo>
                    <a:pt x="0" y="116"/>
                  </a:moveTo>
                  <a:lnTo>
                    <a:pt x="0" y="119"/>
                  </a:lnTo>
                  <a:lnTo>
                    <a:pt x="1" y="127"/>
                  </a:lnTo>
                  <a:lnTo>
                    <a:pt x="4" y="135"/>
                  </a:lnTo>
                  <a:lnTo>
                    <a:pt x="12" y="142"/>
                  </a:lnTo>
                  <a:lnTo>
                    <a:pt x="17" y="138"/>
                  </a:lnTo>
                  <a:lnTo>
                    <a:pt x="16" y="126"/>
                  </a:lnTo>
                  <a:lnTo>
                    <a:pt x="15" y="106"/>
                  </a:lnTo>
                  <a:lnTo>
                    <a:pt x="22" y="85"/>
                  </a:lnTo>
                  <a:lnTo>
                    <a:pt x="30" y="74"/>
                  </a:lnTo>
                  <a:lnTo>
                    <a:pt x="41" y="62"/>
                  </a:lnTo>
                  <a:lnTo>
                    <a:pt x="56" y="53"/>
                  </a:lnTo>
                  <a:lnTo>
                    <a:pt x="74" y="43"/>
                  </a:lnTo>
                  <a:lnTo>
                    <a:pt x="96" y="37"/>
                  </a:lnTo>
                  <a:lnTo>
                    <a:pt x="120" y="34"/>
                  </a:lnTo>
                  <a:lnTo>
                    <a:pt x="148" y="36"/>
                  </a:lnTo>
                  <a:lnTo>
                    <a:pt x="179" y="42"/>
                  </a:lnTo>
                  <a:lnTo>
                    <a:pt x="211" y="52"/>
                  </a:lnTo>
                  <a:lnTo>
                    <a:pt x="241" y="60"/>
                  </a:lnTo>
                  <a:lnTo>
                    <a:pt x="268" y="70"/>
                  </a:lnTo>
                  <a:lnTo>
                    <a:pt x="292" y="78"/>
                  </a:lnTo>
                  <a:lnTo>
                    <a:pt x="314" y="87"/>
                  </a:lnTo>
                  <a:lnTo>
                    <a:pt x="331" y="96"/>
                  </a:lnTo>
                  <a:lnTo>
                    <a:pt x="345" y="104"/>
                  </a:lnTo>
                  <a:lnTo>
                    <a:pt x="352" y="113"/>
                  </a:lnTo>
                  <a:lnTo>
                    <a:pt x="359" y="120"/>
                  </a:lnTo>
                  <a:lnTo>
                    <a:pt x="366" y="126"/>
                  </a:lnTo>
                  <a:lnTo>
                    <a:pt x="373" y="128"/>
                  </a:lnTo>
                  <a:lnTo>
                    <a:pt x="380" y="127"/>
                  </a:lnTo>
                  <a:lnTo>
                    <a:pt x="384" y="123"/>
                  </a:lnTo>
                  <a:lnTo>
                    <a:pt x="387" y="117"/>
                  </a:lnTo>
                  <a:lnTo>
                    <a:pt x="387" y="108"/>
                  </a:lnTo>
                  <a:lnTo>
                    <a:pt x="382" y="96"/>
                  </a:lnTo>
                  <a:lnTo>
                    <a:pt x="379" y="88"/>
                  </a:lnTo>
                  <a:lnTo>
                    <a:pt x="373" y="81"/>
                  </a:lnTo>
                  <a:lnTo>
                    <a:pt x="366" y="72"/>
                  </a:lnTo>
                  <a:lnTo>
                    <a:pt x="359" y="64"/>
                  </a:lnTo>
                  <a:lnTo>
                    <a:pt x="350" y="55"/>
                  </a:lnTo>
                  <a:lnTo>
                    <a:pt x="340" y="46"/>
                  </a:lnTo>
                  <a:lnTo>
                    <a:pt x="329" y="39"/>
                  </a:lnTo>
                  <a:lnTo>
                    <a:pt x="316" y="31"/>
                  </a:lnTo>
                  <a:lnTo>
                    <a:pt x="303" y="24"/>
                  </a:lnTo>
                  <a:lnTo>
                    <a:pt x="289" y="18"/>
                  </a:lnTo>
                  <a:lnTo>
                    <a:pt x="275" y="12"/>
                  </a:lnTo>
                  <a:lnTo>
                    <a:pt x="259" y="8"/>
                  </a:lnTo>
                  <a:lnTo>
                    <a:pt x="243" y="4"/>
                  </a:lnTo>
                  <a:lnTo>
                    <a:pt x="227" y="1"/>
                  </a:lnTo>
                  <a:lnTo>
                    <a:pt x="210" y="0"/>
                  </a:lnTo>
                  <a:lnTo>
                    <a:pt x="193" y="1"/>
                  </a:lnTo>
                  <a:lnTo>
                    <a:pt x="161" y="5"/>
                  </a:lnTo>
                  <a:lnTo>
                    <a:pt x="132" y="9"/>
                  </a:lnTo>
                  <a:lnTo>
                    <a:pt x="107" y="13"/>
                  </a:lnTo>
                  <a:lnTo>
                    <a:pt x="86" y="21"/>
                  </a:lnTo>
                  <a:lnTo>
                    <a:pt x="66" y="29"/>
                  </a:lnTo>
                  <a:lnTo>
                    <a:pt x="48" y="40"/>
                  </a:lnTo>
                  <a:lnTo>
                    <a:pt x="32" y="55"/>
                  </a:lnTo>
                  <a:lnTo>
                    <a:pt x="17" y="72"/>
                  </a:lnTo>
                  <a:lnTo>
                    <a:pt x="7" y="89"/>
                  </a:lnTo>
                  <a:lnTo>
                    <a:pt x="3" y="103"/>
                  </a:lnTo>
                  <a:lnTo>
                    <a:pt x="0" y="113"/>
                  </a:lnTo>
                  <a:lnTo>
                    <a:pt x="0" y="116"/>
                  </a:lnTo>
                  <a:close/>
                </a:path>
              </a:pathLst>
            </a:custGeom>
            <a:solidFill>
              <a:srgbClr val="4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7" name="Freeform 20"/>
            <p:cNvSpPr>
              <a:spLocks/>
            </p:cNvSpPr>
            <p:nvPr/>
          </p:nvSpPr>
          <p:spPr bwMode="auto">
            <a:xfrm>
              <a:off x="483" y="834"/>
              <a:ext cx="64" cy="45"/>
            </a:xfrm>
            <a:custGeom>
              <a:avLst/>
              <a:gdLst>
                <a:gd name="T0" fmla="*/ 0 w 324"/>
                <a:gd name="T1" fmla="*/ 0 h 229"/>
                <a:gd name="T2" fmla="*/ 0 w 324"/>
                <a:gd name="T3" fmla="*/ 0 h 229"/>
                <a:gd name="T4" fmla="*/ 0 w 324"/>
                <a:gd name="T5" fmla="*/ 0 h 229"/>
                <a:gd name="T6" fmla="*/ 0 w 324"/>
                <a:gd name="T7" fmla="*/ 0 h 229"/>
                <a:gd name="T8" fmla="*/ 0 w 324"/>
                <a:gd name="T9" fmla="*/ 0 h 229"/>
                <a:gd name="T10" fmla="*/ 0 w 324"/>
                <a:gd name="T11" fmla="*/ 0 h 229"/>
                <a:gd name="T12" fmla="*/ 0 w 324"/>
                <a:gd name="T13" fmla="*/ 0 h 229"/>
                <a:gd name="T14" fmla="*/ 0 w 324"/>
                <a:gd name="T15" fmla="*/ 0 h 229"/>
                <a:gd name="T16" fmla="*/ 0 w 324"/>
                <a:gd name="T17" fmla="*/ 0 h 229"/>
                <a:gd name="T18" fmla="*/ 0 w 324"/>
                <a:gd name="T19" fmla="*/ 0 h 229"/>
                <a:gd name="T20" fmla="*/ 0 w 324"/>
                <a:gd name="T21" fmla="*/ 0 h 229"/>
                <a:gd name="T22" fmla="*/ 0 w 324"/>
                <a:gd name="T23" fmla="*/ 0 h 229"/>
                <a:gd name="T24" fmla="*/ 0 w 324"/>
                <a:gd name="T25" fmla="*/ 0 h 229"/>
                <a:gd name="T26" fmla="*/ 0 w 324"/>
                <a:gd name="T27" fmla="*/ 0 h 229"/>
                <a:gd name="T28" fmla="*/ 0 w 324"/>
                <a:gd name="T29" fmla="*/ 0 h 229"/>
                <a:gd name="T30" fmla="*/ 0 w 324"/>
                <a:gd name="T31" fmla="*/ 0 h 229"/>
                <a:gd name="T32" fmla="*/ 0 w 324"/>
                <a:gd name="T33" fmla="*/ 0 h 229"/>
                <a:gd name="T34" fmla="*/ 0 w 324"/>
                <a:gd name="T35" fmla="*/ 0 h 229"/>
                <a:gd name="T36" fmla="*/ 0 w 324"/>
                <a:gd name="T37" fmla="*/ 0 h 229"/>
                <a:gd name="T38" fmla="*/ 0 w 324"/>
                <a:gd name="T39" fmla="*/ 0 h 229"/>
                <a:gd name="T40" fmla="*/ 0 w 324"/>
                <a:gd name="T41" fmla="*/ 0 h 229"/>
                <a:gd name="T42" fmla="*/ 0 w 324"/>
                <a:gd name="T43" fmla="*/ 0 h 229"/>
                <a:gd name="T44" fmla="*/ 0 w 324"/>
                <a:gd name="T45" fmla="*/ 0 h 229"/>
                <a:gd name="T46" fmla="*/ 0 w 324"/>
                <a:gd name="T47" fmla="*/ 0 h 229"/>
                <a:gd name="T48" fmla="*/ 0 w 324"/>
                <a:gd name="T49" fmla="*/ 0 h 229"/>
                <a:gd name="T50" fmla="*/ 0 w 324"/>
                <a:gd name="T51" fmla="*/ 0 h 229"/>
                <a:gd name="T52" fmla="*/ 0 w 324"/>
                <a:gd name="T53" fmla="*/ 0 h 229"/>
                <a:gd name="T54" fmla="*/ 0 w 324"/>
                <a:gd name="T55" fmla="*/ 0 h 229"/>
                <a:gd name="T56" fmla="*/ 0 w 324"/>
                <a:gd name="T57" fmla="*/ 0 h 229"/>
                <a:gd name="T58" fmla="*/ 0 w 324"/>
                <a:gd name="T59" fmla="*/ 0 h 229"/>
                <a:gd name="T60" fmla="*/ 0 w 324"/>
                <a:gd name="T61" fmla="*/ 0 h 229"/>
                <a:gd name="T62" fmla="*/ 0 w 324"/>
                <a:gd name="T63" fmla="*/ 0 h 229"/>
                <a:gd name="T64" fmla="*/ 0 w 324"/>
                <a:gd name="T65" fmla="*/ 0 h 229"/>
                <a:gd name="T66" fmla="*/ 0 w 324"/>
                <a:gd name="T67" fmla="*/ 0 h 229"/>
                <a:gd name="T68" fmla="*/ 0 w 324"/>
                <a:gd name="T69" fmla="*/ 0 h 229"/>
                <a:gd name="T70" fmla="*/ 0 w 324"/>
                <a:gd name="T71" fmla="*/ 0 h 229"/>
                <a:gd name="T72" fmla="*/ 0 w 324"/>
                <a:gd name="T73" fmla="*/ 0 h 229"/>
                <a:gd name="T74" fmla="*/ 0 w 324"/>
                <a:gd name="T75" fmla="*/ 0 h 229"/>
                <a:gd name="T76" fmla="*/ 0 w 324"/>
                <a:gd name="T77" fmla="*/ 0 h 229"/>
                <a:gd name="T78" fmla="*/ 0 w 324"/>
                <a:gd name="T79" fmla="*/ 0 h 229"/>
                <a:gd name="T80" fmla="*/ 0 w 324"/>
                <a:gd name="T81" fmla="*/ 0 h 229"/>
                <a:gd name="T82" fmla="*/ 0 w 324"/>
                <a:gd name="T83" fmla="*/ 0 h 229"/>
                <a:gd name="T84" fmla="*/ 0 w 324"/>
                <a:gd name="T85" fmla="*/ 0 h 229"/>
                <a:gd name="T86" fmla="*/ 0 w 324"/>
                <a:gd name="T87" fmla="*/ 0 h 229"/>
                <a:gd name="T88" fmla="*/ 0 w 324"/>
                <a:gd name="T89" fmla="*/ 0 h 229"/>
                <a:gd name="T90" fmla="*/ 0 w 324"/>
                <a:gd name="T91" fmla="*/ 0 h 229"/>
                <a:gd name="T92" fmla="*/ 0 w 324"/>
                <a:gd name="T93" fmla="*/ 0 h 229"/>
                <a:gd name="T94" fmla="*/ 0 w 324"/>
                <a:gd name="T95" fmla="*/ 0 h 229"/>
                <a:gd name="T96" fmla="*/ 0 w 324"/>
                <a:gd name="T97" fmla="*/ 0 h 2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4"/>
                <a:gd name="T148" fmla="*/ 0 h 229"/>
                <a:gd name="T149" fmla="*/ 324 w 324"/>
                <a:gd name="T150" fmla="*/ 229 h 22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4" h="229">
                  <a:moveTo>
                    <a:pt x="9" y="141"/>
                  </a:moveTo>
                  <a:lnTo>
                    <a:pt x="10" y="139"/>
                  </a:lnTo>
                  <a:lnTo>
                    <a:pt x="12" y="135"/>
                  </a:lnTo>
                  <a:lnTo>
                    <a:pt x="17" y="130"/>
                  </a:lnTo>
                  <a:lnTo>
                    <a:pt x="23" y="122"/>
                  </a:lnTo>
                  <a:lnTo>
                    <a:pt x="31" y="114"/>
                  </a:lnTo>
                  <a:lnTo>
                    <a:pt x="39" y="103"/>
                  </a:lnTo>
                  <a:lnTo>
                    <a:pt x="50" y="92"/>
                  </a:lnTo>
                  <a:lnTo>
                    <a:pt x="61" y="81"/>
                  </a:lnTo>
                  <a:lnTo>
                    <a:pt x="74" y="69"/>
                  </a:lnTo>
                  <a:lnTo>
                    <a:pt x="88" y="57"/>
                  </a:lnTo>
                  <a:lnTo>
                    <a:pt x="104" y="45"/>
                  </a:lnTo>
                  <a:lnTo>
                    <a:pt x="120" y="35"/>
                  </a:lnTo>
                  <a:lnTo>
                    <a:pt x="137" y="25"/>
                  </a:lnTo>
                  <a:lnTo>
                    <a:pt x="155" y="16"/>
                  </a:lnTo>
                  <a:lnTo>
                    <a:pt x="174" y="9"/>
                  </a:lnTo>
                  <a:lnTo>
                    <a:pt x="194" y="4"/>
                  </a:lnTo>
                  <a:lnTo>
                    <a:pt x="213" y="0"/>
                  </a:lnTo>
                  <a:lnTo>
                    <a:pt x="232" y="0"/>
                  </a:lnTo>
                  <a:lnTo>
                    <a:pt x="251" y="3"/>
                  </a:lnTo>
                  <a:lnTo>
                    <a:pt x="267" y="7"/>
                  </a:lnTo>
                  <a:lnTo>
                    <a:pt x="281" y="13"/>
                  </a:lnTo>
                  <a:lnTo>
                    <a:pt x="295" y="21"/>
                  </a:lnTo>
                  <a:lnTo>
                    <a:pt x="305" y="31"/>
                  </a:lnTo>
                  <a:lnTo>
                    <a:pt x="314" y="42"/>
                  </a:lnTo>
                  <a:lnTo>
                    <a:pt x="320" y="56"/>
                  </a:lnTo>
                  <a:lnTo>
                    <a:pt x="324" y="70"/>
                  </a:lnTo>
                  <a:lnTo>
                    <a:pt x="324" y="85"/>
                  </a:lnTo>
                  <a:lnTo>
                    <a:pt x="320" y="101"/>
                  </a:lnTo>
                  <a:lnTo>
                    <a:pt x="312" y="117"/>
                  </a:lnTo>
                  <a:lnTo>
                    <a:pt x="302" y="134"/>
                  </a:lnTo>
                  <a:lnTo>
                    <a:pt x="286" y="151"/>
                  </a:lnTo>
                  <a:lnTo>
                    <a:pt x="267" y="168"/>
                  </a:lnTo>
                  <a:lnTo>
                    <a:pt x="244" y="184"/>
                  </a:lnTo>
                  <a:lnTo>
                    <a:pt x="220" y="197"/>
                  </a:lnTo>
                  <a:lnTo>
                    <a:pt x="195" y="209"/>
                  </a:lnTo>
                  <a:lnTo>
                    <a:pt x="170" y="218"/>
                  </a:lnTo>
                  <a:lnTo>
                    <a:pt x="144" y="224"/>
                  </a:lnTo>
                  <a:lnTo>
                    <a:pt x="120" y="227"/>
                  </a:lnTo>
                  <a:lnTo>
                    <a:pt x="96" y="229"/>
                  </a:lnTo>
                  <a:lnTo>
                    <a:pt x="74" y="228"/>
                  </a:lnTo>
                  <a:lnTo>
                    <a:pt x="53" y="225"/>
                  </a:lnTo>
                  <a:lnTo>
                    <a:pt x="36" y="220"/>
                  </a:lnTo>
                  <a:lnTo>
                    <a:pt x="22" y="212"/>
                  </a:lnTo>
                  <a:lnTo>
                    <a:pt x="10" y="203"/>
                  </a:lnTo>
                  <a:lnTo>
                    <a:pt x="3" y="190"/>
                  </a:lnTo>
                  <a:lnTo>
                    <a:pt x="0" y="176"/>
                  </a:lnTo>
                  <a:lnTo>
                    <a:pt x="2" y="160"/>
                  </a:lnTo>
                  <a:lnTo>
                    <a:pt x="9"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8" name="Freeform 21"/>
            <p:cNvSpPr>
              <a:spLocks/>
            </p:cNvSpPr>
            <p:nvPr/>
          </p:nvSpPr>
          <p:spPr bwMode="auto">
            <a:xfrm>
              <a:off x="486" y="836"/>
              <a:ext cx="59" cy="41"/>
            </a:xfrm>
            <a:custGeom>
              <a:avLst/>
              <a:gdLst>
                <a:gd name="T0" fmla="*/ 0 w 296"/>
                <a:gd name="T1" fmla="*/ 0 h 209"/>
                <a:gd name="T2" fmla="*/ 0 w 296"/>
                <a:gd name="T3" fmla="*/ 0 h 209"/>
                <a:gd name="T4" fmla="*/ 0 w 296"/>
                <a:gd name="T5" fmla="*/ 0 h 209"/>
                <a:gd name="T6" fmla="*/ 0 w 296"/>
                <a:gd name="T7" fmla="*/ 0 h 209"/>
                <a:gd name="T8" fmla="*/ 0 w 296"/>
                <a:gd name="T9" fmla="*/ 0 h 209"/>
                <a:gd name="T10" fmla="*/ 0 w 296"/>
                <a:gd name="T11" fmla="*/ 0 h 209"/>
                <a:gd name="T12" fmla="*/ 0 w 296"/>
                <a:gd name="T13" fmla="*/ 0 h 209"/>
                <a:gd name="T14" fmla="*/ 0 w 296"/>
                <a:gd name="T15" fmla="*/ 0 h 209"/>
                <a:gd name="T16" fmla="*/ 0 w 296"/>
                <a:gd name="T17" fmla="*/ 0 h 209"/>
                <a:gd name="T18" fmla="*/ 0 w 296"/>
                <a:gd name="T19" fmla="*/ 0 h 209"/>
                <a:gd name="T20" fmla="*/ 0 w 296"/>
                <a:gd name="T21" fmla="*/ 0 h 209"/>
                <a:gd name="T22" fmla="*/ 0 w 296"/>
                <a:gd name="T23" fmla="*/ 0 h 209"/>
                <a:gd name="T24" fmla="*/ 0 w 296"/>
                <a:gd name="T25" fmla="*/ 0 h 209"/>
                <a:gd name="T26" fmla="*/ 0 w 296"/>
                <a:gd name="T27" fmla="*/ 0 h 209"/>
                <a:gd name="T28" fmla="*/ 0 w 296"/>
                <a:gd name="T29" fmla="*/ 0 h 209"/>
                <a:gd name="T30" fmla="*/ 0 w 296"/>
                <a:gd name="T31" fmla="*/ 0 h 209"/>
                <a:gd name="T32" fmla="*/ 0 w 296"/>
                <a:gd name="T33" fmla="*/ 0 h 209"/>
                <a:gd name="T34" fmla="*/ 0 w 296"/>
                <a:gd name="T35" fmla="*/ 0 h 209"/>
                <a:gd name="T36" fmla="*/ 0 w 296"/>
                <a:gd name="T37" fmla="*/ 0 h 209"/>
                <a:gd name="T38" fmla="*/ 0 w 296"/>
                <a:gd name="T39" fmla="*/ 0 h 209"/>
                <a:gd name="T40" fmla="*/ 0 w 296"/>
                <a:gd name="T41" fmla="*/ 0 h 209"/>
                <a:gd name="T42" fmla="*/ 0 w 296"/>
                <a:gd name="T43" fmla="*/ 0 h 209"/>
                <a:gd name="T44" fmla="*/ 0 w 296"/>
                <a:gd name="T45" fmla="*/ 0 h 209"/>
                <a:gd name="T46" fmla="*/ 0 w 296"/>
                <a:gd name="T47" fmla="*/ 0 h 209"/>
                <a:gd name="T48" fmla="*/ 0 w 296"/>
                <a:gd name="T49" fmla="*/ 0 h 209"/>
                <a:gd name="T50" fmla="*/ 0 w 296"/>
                <a:gd name="T51" fmla="*/ 0 h 209"/>
                <a:gd name="T52" fmla="*/ 0 w 296"/>
                <a:gd name="T53" fmla="*/ 0 h 209"/>
                <a:gd name="T54" fmla="*/ 0 w 296"/>
                <a:gd name="T55" fmla="*/ 0 h 209"/>
                <a:gd name="T56" fmla="*/ 0 w 296"/>
                <a:gd name="T57" fmla="*/ 0 h 209"/>
                <a:gd name="T58" fmla="*/ 0 w 296"/>
                <a:gd name="T59" fmla="*/ 0 h 209"/>
                <a:gd name="T60" fmla="*/ 0 w 296"/>
                <a:gd name="T61" fmla="*/ 0 h 209"/>
                <a:gd name="T62" fmla="*/ 0 w 296"/>
                <a:gd name="T63" fmla="*/ 0 h 209"/>
                <a:gd name="T64" fmla="*/ 0 w 296"/>
                <a:gd name="T65" fmla="*/ 0 h 2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6"/>
                <a:gd name="T100" fmla="*/ 0 h 209"/>
                <a:gd name="T101" fmla="*/ 296 w 296"/>
                <a:gd name="T102" fmla="*/ 209 h 2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6" h="209">
                  <a:moveTo>
                    <a:pt x="8" y="128"/>
                  </a:moveTo>
                  <a:lnTo>
                    <a:pt x="12" y="124"/>
                  </a:lnTo>
                  <a:lnTo>
                    <a:pt x="21" y="112"/>
                  </a:lnTo>
                  <a:lnTo>
                    <a:pt x="35" y="94"/>
                  </a:lnTo>
                  <a:lnTo>
                    <a:pt x="56" y="74"/>
                  </a:lnTo>
                  <a:lnTo>
                    <a:pt x="80" y="52"/>
                  </a:lnTo>
                  <a:lnTo>
                    <a:pt x="110" y="32"/>
                  </a:lnTo>
                  <a:lnTo>
                    <a:pt x="141" y="15"/>
                  </a:lnTo>
                  <a:lnTo>
                    <a:pt x="177" y="3"/>
                  </a:lnTo>
                  <a:lnTo>
                    <a:pt x="212" y="0"/>
                  </a:lnTo>
                  <a:lnTo>
                    <a:pt x="244" y="6"/>
                  </a:lnTo>
                  <a:lnTo>
                    <a:pt x="270" y="19"/>
                  </a:lnTo>
                  <a:lnTo>
                    <a:pt x="287" y="40"/>
                  </a:lnTo>
                  <a:lnTo>
                    <a:pt x="296" y="63"/>
                  </a:lnTo>
                  <a:lnTo>
                    <a:pt x="293" y="92"/>
                  </a:lnTo>
                  <a:lnTo>
                    <a:pt x="276" y="122"/>
                  </a:lnTo>
                  <a:lnTo>
                    <a:pt x="244" y="153"/>
                  </a:lnTo>
                  <a:lnTo>
                    <a:pt x="224" y="168"/>
                  </a:lnTo>
                  <a:lnTo>
                    <a:pt x="201" y="180"/>
                  </a:lnTo>
                  <a:lnTo>
                    <a:pt x="178" y="190"/>
                  </a:lnTo>
                  <a:lnTo>
                    <a:pt x="155" y="198"/>
                  </a:lnTo>
                  <a:lnTo>
                    <a:pt x="132" y="203"/>
                  </a:lnTo>
                  <a:lnTo>
                    <a:pt x="110" y="208"/>
                  </a:lnTo>
                  <a:lnTo>
                    <a:pt x="88" y="209"/>
                  </a:lnTo>
                  <a:lnTo>
                    <a:pt x="67" y="208"/>
                  </a:lnTo>
                  <a:lnTo>
                    <a:pt x="49" y="205"/>
                  </a:lnTo>
                  <a:lnTo>
                    <a:pt x="33" y="200"/>
                  </a:lnTo>
                  <a:lnTo>
                    <a:pt x="19" y="194"/>
                  </a:lnTo>
                  <a:lnTo>
                    <a:pt x="9" y="185"/>
                  </a:lnTo>
                  <a:lnTo>
                    <a:pt x="2" y="173"/>
                  </a:lnTo>
                  <a:lnTo>
                    <a:pt x="0" y="161"/>
                  </a:lnTo>
                  <a:lnTo>
                    <a:pt x="1" y="146"/>
                  </a:lnTo>
                  <a:lnTo>
                    <a:pt x="8" y="128"/>
                  </a:lnTo>
                  <a:close/>
                </a:path>
              </a:pathLst>
            </a:custGeom>
            <a:solidFill>
              <a:srgbClr val="EDDDD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9" name="Freeform 22"/>
            <p:cNvSpPr>
              <a:spLocks/>
            </p:cNvSpPr>
            <p:nvPr/>
          </p:nvSpPr>
          <p:spPr bwMode="auto">
            <a:xfrm>
              <a:off x="488" y="838"/>
              <a:ext cx="54" cy="37"/>
            </a:xfrm>
            <a:custGeom>
              <a:avLst/>
              <a:gdLst>
                <a:gd name="T0" fmla="*/ 0 w 270"/>
                <a:gd name="T1" fmla="*/ 0 h 188"/>
                <a:gd name="T2" fmla="*/ 0 w 270"/>
                <a:gd name="T3" fmla="*/ 0 h 188"/>
                <a:gd name="T4" fmla="*/ 0 w 270"/>
                <a:gd name="T5" fmla="*/ 0 h 188"/>
                <a:gd name="T6" fmla="*/ 0 w 270"/>
                <a:gd name="T7" fmla="*/ 0 h 188"/>
                <a:gd name="T8" fmla="*/ 0 w 270"/>
                <a:gd name="T9" fmla="*/ 0 h 188"/>
                <a:gd name="T10" fmla="*/ 0 w 270"/>
                <a:gd name="T11" fmla="*/ 0 h 188"/>
                <a:gd name="T12" fmla="*/ 0 w 270"/>
                <a:gd name="T13" fmla="*/ 0 h 188"/>
                <a:gd name="T14" fmla="*/ 0 w 270"/>
                <a:gd name="T15" fmla="*/ 0 h 188"/>
                <a:gd name="T16" fmla="*/ 0 w 270"/>
                <a:gd name="T17" fmla="*/ 0 h 188"/>
                <a:gd name="T18" fmla="*/ 0 w 270"/>
                <a:gd name="T19" fmla="*/ 0 h 188"/>
                <a:gd name="T20" fmla="*/ 0 w 270"/>
                <a:gd name="T21" fmla="*/ 0 h 188"/>
                <a:gd name="T22" fmla="*/ 0 w 270"/>
                <a:gd name="T23" fmla="*/ 0 h 188"/>
                <a:gd name="T24" fmla="*/ 0 w 270"/>
                <a:gd name="T25" fmla="*/ 0 h 188"/>
                <a:gd name="T26" fmla="*/ 0 w 270"/>
                <a:gd name="T27" fmla="*/ 0 h 188"/>
                <a:gd name="T28" fmla="*/ 0 w 270"/>
                <a:gd name="T29" fmla="*/ 0 h 188"/>
                <a:gd name="T30" fmla="*/ 0 w 270"/>
                <a:gd name="T31" fmla="*/ 0 h 188"/>
                <a:gd name="T32" fmla="*/ 0 w 270"/>
                <a:gd name="T33" fmla="*/ 0 h 188"/>
                <a:gd name="T34" fmla="*/ 0 w 270"/>
                <a:gd name="T35" fmla="*/ 0 h 188"/>
                <a:gd name="T36" fmla="*/ 0 w 270"/>
                <a:gd name="T37" fmla="*/ 0 h 188"/>
                <a:gd name="T38" fmla="*/ 0 w 270"/>
                <a:gd name="T39" fmla="*/ 0 h 188"/>
                <a:gd name="T40" fmla="*/ 0 w 270"/>
                <a:gd name="T41" fmla="*/ 0 h 188"/>
                <a:gd name="T42" fmla="*/ 0 w 270"/>
                <a:gd name="T43" fmla="*/ 0 h 188"/>
                <a:gd name="T44" fmla="*/ 0 w 270"/>
                <a:gd name="T45" fmla="*/ 0 h 188"/>
                <a:gd name="T46" fmla="*/ 0 w 270"/>
                <a:gd name="T47" fmla="*/ 0 h 188"/>
                <a:gd name="T48" fmla="*/ 0 w 270"/>
                <a:gd name="T49" fmla="*/ 0 h 188"/>
                <a:gd name="T50" fmla="*/ 0 w 270"/>
                <a:gd name="T51" fmla="*/ 0 h 188"/>
                <a:gd name="T52" fmla="*/ 0 w 270"/>
                <a:gd name="T53" fmla="*/ 0 h 188"/>
                <a:gd name="T54" fmla="*/ 0 w 270"/>
                <a:gd name="T55" fmla="*/ 0 h 188"/>
                <a:gd name="T56" fmla="*/ 0 w 270"/>
                <a:gd name="T57" fmla="*/ 0 h 188"/>
                <a:gd name="T58" fmla="*/ 0 w 270"/>
                <a:gd name="T59" fmla="*/ 0 h 188"/>
                <a:gd name="T60" fmla="*/ 0 w 270"/>
                <a:gd name="T61" fmla="*/ 0 h 188"/>
                <a:gd name="T62" fmla="*/ 0 w 270"/>
                <a:gd name="T63" fmla="*/ 0 h 188"/>
                <a:gd name="T64" fmla="*/ 0 w 270"/>
                <a:gd name="T65" fmla="*/ 0 h 1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
                <a:gd name="T100" fmla="*/ 0 h 188"/>
                <a:gd name="T101" fmla="*/ 270 w 270"/>
                <a:gd name="T102" fmla="*/ 188 h 1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 h="188">
                  <a:moveTo>
                    <a:pt x="8" y="115"/>
                  </a:moveTo>
                  <a:lnTo>
                    <a:pt x="12" y="111"/>
                  </a:lnTo>
                  <a:lnTo>
                    <a:pt x="20" y="100"/>
                  </a:lnTo>
                  <a:lnTo>
                    <a:pt x="33" y="84"/>
                  </a:lnTo>
                  <a:lnTo>
                    <a:pt x="52" y="66"/>
                  </a:lnTo>
                  <a:lnTo>
                    <a:pt x="73" y="46"/>
                  </a:lnTo>
                  <a:lnTo>
                    <a:pt x="99" y="28"/>
                  </a:lnTo>
                  <a:lnTo>
                    <a:pt x="129" y="13"/>
                  </a:lnTo>
                  <a:lnTo>
                    <a:pt x="161" y="2"/>
                  </a:lnTo>
                  <a:lnTo>
                    <a:pt x="194" y="0"/>
                  </a:lnTo>
                  <a:lnTo>
                    <a:pt x="223" y="5"/>
                  </a:lnTo>
                  <a:lnTo>
                    <a:pt x="245" y="17"/>
                  </a:lnTo>
                  <a:lnTo>
                    <a:pt x="262" y="35"/>
                  </a:lnTo>
                  <a:lnTo>
                    <a:pt x="270" y="58"/>
                  </a:lnTo>
                  <a:lnTo>
                    <a:pt x="267" y="82"/>
                  </a:lnTo>
                  <a:lnTo>
                    <a:pt x="252" y="110"/>
                  </a:lnTo>
                  <a:lnTo>
                    <a:pt x="223" y="138"/>
                  </a:lnTo>
                  <a:lnTo>
                    <a:pt x="203" y="151"/>
                  </a:lnTo>
                  <a:lnTo>
                    <a:pt x="184" y="162"/>
                  </a:lnTo>
                  <a:lnTo>
                    <a:pt x="162" y="171"/>
                  </a:lnTo>
                  <a:lnTo>
                    <a:pt x="142" y="178"/>
                  </a:lnTo>
                  <a:lnTo>
                    <a:pt x="120" y="183"/>
                  </a:lnTo>
                  <a:lnTo>
                    <a:pt x="99" y="186"/>
                  </a:lnTo>
                  <a:lnTo>
                    <a:pt x="80" y="188"/>
                  </a:lnTo>
                  <a:lnTo>
                    <a:pt x="62" y="187"/>
                  </a:lnTo>
                  <a:lnTo>
                    <a:pt x="45" y="185"/>
                  </a:lnTo>
                  <a:lnTo>
                    <a:pt x="31" y="181"/>
                  </a:lnTo>
                  <a:lnTo>
                    <a:pt x="18" y="174"/>
                  </a:lnTo>
                  <a:lnTo>
                    <a:pt x="9" y="166"/>
                  </a:lnTo>
                  <a:lnTo>
                    <a:pt x="3" y="156"/>
                  </a:lnTo>
                  <a:lnTo>
                    <a:pt x="0" y="144"/>
                  </a:lnTo>
                  <a:lnTo>
                    <a:pt x="3" y="130"/>
                  </a:lnTo>
                  <a:lnTo>
                    <a:pt x="8" y="115"/>
                  </a:lnTo>
                  <a:close/>
                </a:path>
              </a:pathLst>
            </a:custGeom>
            <a:solidFill>
              <a:srgbClr val="D6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0" name="Freeform 23"/>
            <p:cNvSpPr>
              <a:spLocks/>
            </p:cNvSpPr>
            <p:nvPr/>
          </p:nvSpPr>
          <p:spPr bwMode="auto">
            <a:xfrm>
              <a:off x="491" y="840"/>
              <a:ext cx="48" cy="33"/>
            </a:xfrm>
            <a:custGeom>
              <a:avLst/>
              <a:gdLst>
                <a:gd name="T0" fmla="*/ 0 w 243"/>
                <a:gd name="T1" fmla="*/ 0 h 167"/>
                <a:gd name="T2" fmla="*/ 0 w 243"/>
                <a:gd name="T3" fmla="*/ 0 h 167"/>
                <a:gd name="T4" fmla="*/ 0 w 243"/>
                <a:gd name="T5" fmla="*/ 0 h 167"/>
                <a:gd name="T6" fmla="*/ 0 w 243"/>
                <a:gd name="T7" fmla="*/ 0 h 167"/>
                <a:gd name="T8" fmla="*/ 0 w 243"/>
                <a:gd name="T9" fmla="*/ 0 h 167"/>
                <a:gd name="T10" fmla="*/ 0 w 243"/>
                <a:gd name="T11" fmla="*/ 0 h 167"/>
                <a:gd name="T12" fmla="*/ 0 w 243"/>
                <a:gd name="T13" fmla="*/ 0 h 167"/>
                <a:gd name="T14" fmla="*/ 0 w 243"/>
                <a:gd name="T15" fmla="*/ 0 h 167"/>
                <a:gd name="T16" fmla="*/ 0 w 243"/>
                <a:gd name="T17" fmla="*/ 0 h 167"/>
                <a:gd name="T18" fmla="*/ 0 w 243"/>
                <a:gd name="T19" fmla="*/ 0 h 167"/>
                <a:gd name="T20" fmla="*/ 0 w 243"/>
                <a:gd name="T21" fmla="*/ 0 h 167"/>
                <a:gd name="T22" fmla="*/ 0 w 243"/>
                <a:gd name="T23" fmla="*/ 0 h 167"/>
                <a:gd name="T24" fmla="*/ 0 w 243"/>
                <a:gd name="T25" fmla="*/ 0 h 167"/>
                <a:gd name="T26" fmla="*/ 0 w 243"/>
                <a:gd name="T27" fmla="*/ 0 h 167"/>
                <a:gd name="T28" fmla="*/ 0 w 243"/>
                <a:gd name="T29" fmla="*/ 0 h 167"/>
                <a:gd name="T30" fmla="*/ 0 w 243"/>
                <a:gd name="T31" fmla="*/ 0 h 167"/>
                <a:gd name="T32" fmla="*/ 0 w 243"/>
                <a:gd name="T33" fmla="*/ 0 h 167"/>
                <a:gd name="T34" fmla="*/ 0 w 243"/>
                <a:gd name="T35" fmla="*/ 0 h 167"/>
                <a:gd name="T36" fmla="*/ 0 w 243"/>
                <a:gd name="T37" fmla="*/ 0 h 167"/>
                <a:gd name="T38" fmla="*/ 0 w 243"/>
                <a:gd name="T39" fmla="*/ 0 h 167"/>
                <a:gd name="T40" fmla="*/ 0 w 243"/>
                <a:gd name="T41" fmla="*/ 0 h 167"/>
                <a:gd name="T42" fmla="*/ 0 w 243"/>
                <a:gd name="T43" fmla="*/ 0 h 167"/>
                <a:gd name="T44" fmla="*/ 0 w 243"/>
                <a:gd name="T45" fmla="*/ 0 h 167"/>
                <a:gd name="T46" fmla="*/ 0 w 243"/>
                <a:gd name="T47" fmla="*/ 0 h 167"/>
                <a:gd name="T48" fmla="*/ 0 w 243"/>
                <a:gd name="T49" fmla="*/ 0 h 167"/>
                <a:gd name="T50" fmla="*/ 0 w 243"/>
                <a:gd name="T51" fmla="*/ 0 h 167"/>
                <a:gd name="T52" fmla="*/ 0 w 243"/>
                <a:gd name="T53" fmla="*/ 0 h 167"/>
                <a:gd name="T54" fmla="*/ 0 w 243"/>
                <a:gd name="T55" fmla="*/ 0 h 167"/>
                <a:gd name="T56" fmla="*/ 0 w 243"/>
                <a:gd name="T57" fmla="*/ 0 h 167"/>
                <a:gd name="T58" fmla="*/ 0 w 243"/>
                <a:gd name="T59" fmla="*/ 0 h 167"/>
                <a:gd name="T60" fmla="*/ 0 w 243"/>
                <a:gd name="T61" fmla="*/ 0 h 167"/>
                <a:gd name="T62" fmla="*/ 0 w 243"/>
                <a:gd name="T63" fmla="*/ 0 h 167"/>
                <a:gd name="T64" fmla="*/ 0 w 243"/>
                <a:gd name="T65" fmla="*/ 0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3"/>
                <a:gd name="T100" fmla="*/ 0 h 167"/>
                <a:gd name="T101" fmla="*/ 243 w 243"/>
                <a:gd name="T102" fmla="*/ 167 h 1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3" h="167">
                  <a:moveTo>
                    <a:pt x="7" y="103"/>
                  </a:moveTo>
                  <a:lnTo>
                    <a:pt x="9" y="100"/>
                  </a:lnTo>
                  <a:lnTo>
                    <a:pt x="17" y="89"/>
                  </a:lnTo>
                  <a:lnTo>
                    <a:pt x="30" y="75"/>
                  </a:lnTo>
                  <a:lnTo>
                    <a:pt x="46" y="59"/>
                  </a:lnTo>
                  <a:lnTo>
                    <a:pt x="66" y="41"/>
                  </a:lnTo>
                  <a:lnTo>
                    <a:pt x="90" y="25"/>
                  </a:lnTo>
                  <a:lnTo>
                    <a:pt x="116" y="11"/>
                  </a:lnTo>
                  <a:lnTo>
                    <a:pt x="145" y="3"/>
                  </a:lnTo>
                  <a:lnTo>
                    <a:pt x="174" y="0"/>
                  </a:lnTo>
                  <a:lnTo>
                    <a:pt x="199" y="5"/>
                  </a:lnTo>
                  <a:lnTo>
                    <a:pt x="221" y="15"/>
                  </a:lnTo>
                  <a:lnTo>
                    <a:pt x="236" y="31"/>
                  </a:lnTo>
                  <a:lnTo>
                    <a:pt x="243" y="51"/>
                  </a:lnTo>
                  <a:lnTo>
                    <a:pt x="239" y="74"/>
                  </a:lnTo>
                  <a:lnTo>
                    <a:pt x="226" y="98"/>
                  </a:lnTo>
                  <a:lnTo>
                    <a:pt x="199" y="123"/>
                  </a:lnTo>
                  <a:lnTo>
                    <a:pt x="182" y="135"/>
                  </a:lnTo>
                  <a:lnTo>
                    <a:pt x="164" y="145"/>
                  </a:lnTo>
                  <a:lnTo>
                    <a:pt x="146" y="152"/>
                  </a:lnTo>
                  <a:lnTo>
                    <a:pt x="126" y="159"/>
                  </a:lnTo>
                  <a:lnTo>
                    <a:pt x="108" y="164"/>
                  </a:lnTo>
                  <a:lnTo>
                    <a:pt x="89" y="166"/>
                  </a:lnTo>
                  <a:lnTo>
                    <a:pt x="72" y="167"/>
                  </a:lnTo>
                  <a:lnTo>
                    <a:pt x="56" y="167"/>
                  </a:lnTo>
                  <a:lnTo>
                    <a:pt x="40" y="165"/>
                  </a:lnTo>
                  <a:lnTo>
                    <a:pt x="27" y="161"/>
                  </a:lnTo>
                  <a:lnTo>
                    <a:pt x="16" y="156"/>
                  </a:lnTo>
                  <a:lnTo>
                    <a:pt x="8" y="148"/>
                  </a:lnTo>
                  <a:lnTo>
                    <a:pt x="2" y="140"/>
                  </a:lnTo>
                  <a:lnTo>
                    <a:pt x="0" y="129"/>
                  </a:lnTo>
                  <a:lnTo>
                    <a:pt x="1" y="117"/>
                  </a:lnTo>
                  <a:lnTo>
                    <a:pt x="7" y="103"/>
                  </a:lnTo>
                  <a:close/>
                </a:path>
              </a:pathLst>
            </a:custGeom>
            <a:solidFill>
              <a:srgbClr val="C1967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1" name="Freeform 24"/>
            <p:cNvSpPr>
              <a:spLocks/>
            </p:cNvSpPr>
            <p:nvPr/>
          </p:nvSpPr>
          <p:spPr bwMode="auto">
            <a:xfrm>
              <a:off x="494" y="842"/>
              <a:ext cx="43" cy="29"/>
            </a:xfrm>
            <a:custGeom>
              <a:avLst/>
              <a:gdLst>
                <a:gd name="T0" fmla="*/ 0 w 215"/>
                <a:gd name="T1" fmla="*/ 0 h 148"/>
                <a:gd name="T2" fmla="*/ 0 w 215"/>
                <a:gd name="T3" fmla="*/ 0 h 148"/>
                <a:gd name="T4" fmla="*/ 0 w 215"/>
                <a:gd name="T5" fmla="*/ 0 h 148"/>
                <a:gd name="T6" fmla="*/ 0 w 215"/>
                <a:gd name="T7" fmla="*/ 0 h 148"/>
                <a:gd name="T8" fmla="*/ 0 w 215"/>
                <a:gd name="T9" fmla="*/ 0 h 148"/>
                <a:gd name="T10" fmla="*/ 0 w 215"/>
                <a:gd name="T11" fmla="*/ 0 h 148"/>
                <a:gd name="T12" fmla="*/ 0 w 215"/>
                <a:gd name="T13" fmla="*/ 0 h 148"/>
                <a:gd name="T14" fmla="*/ 0 w 215"/>
                <a:gd name="T15" fmla="*/ 0 h 148"/>
                <a:gd name="T16" fmla="*/ 0 w 215"/>
                <a:gd name="T17" fmla="*/ 0 h 148"/>
                <a:gd name="T18" fmla="*/ 0 w 215"/>
                <a:gd name="T19" fmla="*/ 0 h 148"/>
                <a:gd name="T20" fmla="*/ 0 w 215"/>
                <a:gd name="T21" fmla="*/ 0 h 148"/>
                <a:gd name="T22" fmla="*/ 0 w 215"/>
                <a:gd name="T23" fmla="*/ 0 h 148"/>
                <a:gd name="T24" fmla="*/ 0 w 215"/>
                <a:gd name="T25" fmla="*/ 0 h 148"/>
                <a:gd name="T26" fmla="*/ 0 w 215"/>
                <a:gd name="T27" fmla="*/ 0 h 148"/>
                <a:gd name="T28" fmla="*/ 0 w 215"/>
                <a:gd name="T29" fmla="*/ 0 h 148"/>
                <a:gd name="T30" fmla="*/ 0 w 215"/>
                <a:gd name="T31" fmla="*/ 0 h 148"/>
                <a:gd name="T32" fmla="*/ 0 w 215"/>
                <a:gd name="T33" fmla="*/ 0 h 148"/>
                <a:gd name="T34" fmla="*/ 0 w 215"/>
                <a:gd name="T35" fmla="*/ 0 h 148"/>
                <a:gd name="T36" fmla="*/ 0 w 215"/>
                <a:gd name="T37" fmla="*/ 0 h 148"/>
                <a:gd name="T38" fmla="*/ 0 w 215"/>
                <a:gd name="T39" fmla="*/ 0 h 148"/>
                <a:gd name="T40" fmla="*/ 0 w 215"/>
                <a:gd name="T41" fmla="*/ 0 h 148"/>
                <a:gd name="T42" fmla="*/ 0 w 215"/>
                <a:gd name="T43" fmla="*/ 0 h 148"/>
                <a:gd name="T44" fmla="*/ 0 w 215"/>
                <a:gd name="T45" fmla="*/ 0 h 148"/>
                <a:gd name="T46" fmla="*/ 0 w 215"/>
                <a:gd name="T47" fmla="*/ 0 h 148"/>
                <a:gd name="T48" fmla="*/ 0 w 215"/>
                <a:gd name="T49" fmla="*/ 0 h 148"/>
                <a:gd name="T50" fmla="*/ 0 w 215"/>
                <a:gd name="T51" fmla="*/ 0 h 148"/>
                <a:gd name="T52" fmla="*/ 0 w 215"/>
                <a:gd name="T53" fmla="*/ 0 h 148"/>
                <a:gd name="T54" fmla="*/ 0 w 215"/>
                <a:gd name="T55" fmla="*/ 0 h 148"/>
                <a:gd name="T56" fmla="*/ 0 w 215"/>
                <a:gd name="T57" fmla="*/ 0 h 148"/>
                <a:gd name="T58" fmla="*/ 0 w 215"/>
                <a:gd name="T59" fmla="*/ 0 h 148"/>
                <a:gd name="T60" fmla="*/ 0 w 215"/>
                <a:gd name="T61" fmla="*/ 0 h 148"/>
                <a:gd name="T62" fmla="*/ 0 w 215"/>
                <a:gd name="T63" fmla="*/ 0 h 148"/>
                <a:gd name="T64" fmla="*/ 0 w 215"/>
                <a:gd name="T65" fmla="*/ 0 h 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5"/>
                <a:gd name="T100" fmla="*/ 0 h 148"/>
                <a:gd name="T101" fmla="*/ 215 w 215"/>
                <a:gd name="T102" fmla="*/ 148 h 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5" h="148">
                  <a:moveTo>
                    <a:pt x="6" y="91"/>
                  </a:moveTo>
                  <a:lnTo>
                    <a:pt x="9" y="88"/>
                  </a:lnTo>
                  <a:lnTo>
                    <a:pt x="16" y="79"/>
                  </a:lnTo>
                  <a:lnTo>
                    <a:pt x="26" y="66"/>
                  </a:lnTo>
                  <a:lnTo>
                    <a:pt x="41" y="52"/>
                  </a:lnTo>
                  <a:lnTo>
                    <a:pt x="58" y="36"/>
                  </a:lnTo>
                  <a:lnTo>
                    <a:pt x="79" y="23"/>
                  </a:lnTo>
                  <a:lnTo>
                    <a:pt x="102" y="11"/>
                  </a:lnTo>
                  <a:lnTo>
                    <a:pt x="128" y="2"/>
                  </a:lnTo>
                  <a:lnTo>
                    <a:pt x="155" y="0"/>
                  </a:lnTo>
                  <a:lnTo>
                    <a:pt x="177" y="4"/>
                  </a:lnTo>
                  <a:lnTo>
                    <a:pt x="196" y="14"/>
                  </a:lnTo>
                  <a:lnTo>
                    <a:pt x="209" y="28"/>
                  </a:lnTo>
                  <a:lnTo>
                    <a:pt x="215" y="45"/>
                  </a:lnTo>
                  <a:lnTo>
                    <a:pt x="213" y="64"/>
                  </a:lnTo>
                  <a:lnTo>
                    <a:pt x="201" y="86"/>
                  </a:lnTo>
                  <a:lnTo>
                    <a:pt x="177" y="108"/>
                  </a:lnTo>
                  <a:lnTo>
                    <a:pt x="163" y="119"/>
                  </a:lnTo>
                  <a:lnTo>
                    <a:pt x="146" y="127"/>
                  </a:lnTo>
                  <a:lnTo>
                    <a:pt x="130" y="134"/>
                  </a:lnTo>
                  <a:lnTo>
                    <a:pt x="112" y="140"/>
                  </a:lnTo>
                  <a:lnTo>
                    <a:pt x="95" y="143"/>
                  </a:lnTo>
                  <a:lnTo>
                    <a:pt x="79" y="147"/>
                  </a:lnTo>
                  <a:lnTo>
                    <a:pt x="63" y="148"/>
                  </a:lnTo>
                  <a:lnTo>
                    <a:pt x="49" y="147"/>
                  </a:lnTo>
                  <a:lnTo>
                    <a:pt x="35" y="144"/>
                  </a:lnTo>
                  <a:lnTo>
                    <a:pt x="24" y="141"/>
                  </a:lnTo>
                  <a:lnTo>
                    <a:pt x="14" y="137"/>
                  </a:lnTo>
                  <a:lnTo>
                    <a:pt x="6" y="131"/>
                  </a:lnTo>
                  <a:lnTo>
                    <a:pt x="2" y="123"/>
                  </a:lnTo>
                  <a:lnTo>
                    <a:pt x="0" y="113"/>
                  </a:lnTo>
                  <a:lnTo>
                    <a:pt x="2" y="103"/>
                  </a:lnTo>
                  <a:lnTo>
                    <a:pt x="6" y="91"/>
                  </a:lnTo>
                  <a:close/>
                </a:path>
              </a:pathLst>
            </a:custGeom>
            <a:solidFill>
              <a:srgbClr val="AF75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2" name="Freeform 25"/>
            <p:cNvSpPr>
              <a:spLocks/>
            </p:cNvSpPr>
            <p:nvPr/>
          </p:nvSpPr>
          <p:spPr bwMode="auto">
            <a:xfrm>
              <a:off x="262" y="654"/>
              <a:ext cx="281" cy="230"/>
            </a:xfrm>
            <a:custGeom>
              <a:avLst/>
              <a:gdLst>
                <a:gd name="T0" fmla="*/ 0 w 1408"/>
                <a:gd name="T1" fmla="*/ 0 h 1150"/>
                <a:gd name="T2" fmla="*/ 0 w 1408"/>
                <a:gd name="T3" fmla="*/ 0 h 1150"/>
                <a:gd name="T4" fmla="*/ 0 w 1408"/>
                <a:gd name="T5" fmla="*/ 0 h 1150"/>
                <a:gd name="T6" fmla="*/ 0 w 1408"/>
                <a:gd name="T7" fmla="*/ 0 h 1150"/>
                <a:gd name="T8" fmla="*/ 0 w 1408"/>
                <a:gd name="T9" fmla="*/ 0 h 1150"/>
                <a:gd name="T10" fmla="*/ 0 w 1408"/>
                <a:gd name="T11" fmla="*/ 0 h 1150"/>
                <a:gd name="T12" fmla="*/ 0 w 1408"/>
                <a:gd name="T13" fmla="*/ 0 h 1150"/>
                <a:gd name="T14" fmla="*/ 0 w 1408"/>
                <a:gd name="T15" fmla="*/ 0 h 1150"/>
                <a:gd name="T16" fmla="*/ 0 w 1408"/>
                <a:gd name="T17" fmla="*/ 0 h 1150"/>
                <a:gd name="T18" fmla="*/ 0 w 1408"/>
                <a:gd name="T19" fmla="*/ 0 h 1150"/>
                <a:gd name="T20" fmla="*/ 0 w 1408"/>
                <a:gd name="T21" fmla="*/ 0 h 1150"/>
                <a:gd name="T22" fmla="*/ 0 w 1408"/>
                <a:gd name="T23" fmla="*/ 0 h 1150"/>
                <a:gd name="T24" fmla="*/ 0 w 1408"/>
                <a:gd name="T25" fmla="*/ 0 h 1150"/>
                <a:gd name="T26" fmla="*/ 0 w 1408"/>
                <a:gd name="T27" fmla="*/ 0 h 1150"/>
                <a:gd name="T28" fmla="*/ 0 w 1408"/>
                <a:gd name="T29" fmla="*/ 0 h 1150"/>
                <a:gd name="T30" fmla="*/ 0 w 1408"/>
                <a:gd name="T31" fmla="*/ 0 h 1150"/>
                <a:gd name="T32" fmla="*/ 0 w 1408"/>
                <a:gd name="T33" fmla="*/ 0 h 1150"/>
                <a:gd name="T34" fmla="*/ 0 w 1408"/>
                <a:gd name="T35" fmla="*/ 0 h 1150"/>
                <a:gd name="T36" fmla="*/ 0 w 1408"/>
                <a:gd name="T37" fmla="*/ 0 h 1150"/>
                <a:gd name="T38" fmla="*/ 0 w 1408"/>
                <a:gd name="T39" fmla="*/ 0 h 1150"/>
                <a:gd name="T40" fmla="*/ 0 w 1408"/>
                <a:gd name="T41" fmla="*/ 0 h 1150"/>
                <a:gd name="T42" fmla="*/ 0 w 1408"/>
                <a:gd name="T43" fmla="*/ 0 h 1150"/>
                <a:gd name="T44" fmla="*/ 0 w 1408"/>
                <a:gd name="T45" fmla="*/ 0 h 1150"/>
                <a:gd name="T46" fmla="*/ 0 w 1408"/>
                <a:gd name="T47" fmla="*/ 0 h 1150"/>
                <a:gd name="T48" fmla="*/ 0 w 1408"/>
                <a:gd name="T49" fmla="*/ 0 h 1150"/>
                <a:gd name="T50" fmla="*/ 0 w 1408"/>
                <a:gd name="T51" fmla="*/ 0 h 1150"/>
                <a:gd name="T52" fmla="*/ 0 w 1408"/>
                <a:gd name="T53" fmla="*/ 0 h 1150"/>
                <a:gd name="T54" fmla="*/ 0 w 1408"/>
                <a:gd name="T55" fmla="*/ 0 h 1150"/>
                <a:gd name="T56" fmla="*/ 0 w 1408"/>
                <a:gd name="T57" fmla="*/ 0 h 1150"/>
                <a:gd name="T58" fmla="*/ 0 w 1408"/>
                <a:gd name="T59" fmla="*/ 0 h 1150"/>
                <a:gd name="T60" fmla="*/ 0 w 1408"/>
                <a:gd name="T61" fmla="*/ 0 h 1150"/>
                <a:gd name="T62" fmla="*/ 0 w 1408"/>
                <a:gd name="T63" fmla="*/ 0 h 1150"/>
                <a:gd name="T64" fmla="*/ 0 w 1408"/>
                <a:gd name="T65" fmla="*/ 0 h 1150"/>
                <a:gd name="T66" fmla="*/ 0 w 1408"/>
                <a:gd name="T67" fmla="*/ 0 h 1150"/>
                <a:gd name="T68" fmla="*/ 0 w 1408"/>
                <a:gd name="T69" fmla="*/ 0 h 1150"/>
                <a:gd name="T70" fmla="*/ 0 w 1408"/>
                <a:gd name="T71" fmla="*/ 0 h 1150"/>
                <a:gd name="T72" fmla="*/ 0 w 1408"/>
                <a:gd name="T73" fmla="*/ 0 h 1150"/>
                <a:gd name="T74" fmla="*/ 0 w 1408"/>
                <a:gd name="T75" fmla="*/ 0 h 1150"/>
                <a:gd name="T76" fmla="*/ 0 w 1408"/>
                <a:gd name="T77" fmla="*/ 0 h 1150"/>
                <a:gd name="T78" fmla="*/ 0 w 1408"/>
                <a:gd name="T79" fmla="*/ 0 h 1150"/>
                <a:gd name="T80" fmla="*/ 0 w 1408"/>
                <a:gd name="T81" fmla="*/ 0 h 1150"/>
                <a:gd name="T82" fmla="*/ 0 w 1408"/>
                <a:gd name="T83" fmla="*/ 0 h 1150"/>
                <a:gd name="T84" fmla="*/ 0 w 1408"/>
                <a:gd name="T85" fmla="*/ 0 h 1150"/>
                <a:gd name="T86" fmla="*/ 0 w 1408"/>
                <a:gd name="T87" fmla="*/ 0 h 1150"/>
                <a:gd name="T88" fmla="*/ 0 w 1408"/>
                <a:gd name="T89" fmla="*/ 0 h 1150"/>
                <a:gd name="T90" fmla="*/ 0 w 1408"/>
                <a:gd name="T91" fmla="*/ 0 h 1150"/>
                <a:gd name="T92" fmla="*/ 0 w 1408"/>
                <a:gd name="T93" fmla="*/ 0 h 1150"/>
                <a:gd name="T94" fmla="*/ 0 w 1408"/>
                <a:gd name="T95" fmla="*/ 0 h 11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08"/>
                <a:gd name="T145" fmla="*/ 0 h 1150"/>
                <a:gd name="T146" fmla="*/ 1408 w 1408"/>
                <a:gd name="T147" fmla="*/ 1150 h 11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08" h="1150">
                  <a:moveTo>
                    <a:pt x="0" y="592"/>
                  </a:moveTo>
                  <a:lnTo>
                    <a:pt x="0" y="589"/>
                  </a:lnTo>
                  <a:lnTo>
                    <a:pt x="2" y="580"/>
                  </a:lnTo>
                  <a:lnTo>
                    <a:pt x="3" y="565"/>
                  </a:lnTo>
                  <a:lnTo>
                    <a:pt x="5" y="544"/>
                  </a:lnTo>
                  <a:lnTo>
                    <a:pt x="10" y="520"/>
                  </a:lnTo>
                  <a:lnTo>
                    <a:pt x="16" y="491"/>
                  </a:lnTo>
                  <a:lnTo>
                    <a:pt x="26" y="459"/>
                  </a:lnTo>
                  <a:lnTo>
                    <a:pt x="37" y="423"/>
                  </a:lnTo>
                  <a:lnTo>
                    <a:pt x="53" y="386"/>
                  </a:lnTo>
                  <a:lnTo>
                    <a:pt x="72" y="347"/>
                  </a:lnTo>
                  <a:lnTo>
                    <a:pt x="95" y="308"/>
                  </a:lnTo>
                  <a:lnTo>
                    <a:pt x="124" y="267"/>
                  </a:lnTo>
                  <a:lnTo>
                    <a:pt x="155" y="227"/>
                  </a:lnTo>
                  <a:lnTo>
                    <a:pt x="194" y="187"/>
                  </a:lnTo>
                  <a:lnTo>
                    <a:pt x="239" y="149"/>
                  </a:lnTo>
                  <a:lnTo>
                    <a:pt x="289" y="112"/>
                  </a:lnTo>
                  <a:lnTo>
                    <a:pt x="361" y="69"/>
                  </a:lnTo>
                  <a:lnTo>
                    <a:pt x="428" y="37"/>
                  </a:lnTo>
                  <a:lnTo>
                    <a:pt x="491" y="16"/>
                  </a:lnTo>
                  <a:lnTo>
                    <a:pt x="549" y="4"/>
                  </a:lnTo>
                  <a:lnTo>
                    <a:pt x="603" y="0"/>
                  </a:lnTo>
                  <a:lnTo>
                    <a:pt x="654" y="3"/>
                  </a:lnTo>
                  <a:lnTo>
                    <a:pt x="701" y="13"/>
                  </a:lnTo>
                  <a:lnTo>
                    <a:pt x="745" y="28"/>
                  </a:lnTo>
                  <a:lnTo>
                    <a:pt x="786" y="46"/>
                  </a:lnTo>
                  <a:lnTo>
                    <a:pt x="825" y="67"/>
                  </a:lnTo>
                  <a:lnTo>
                    <a:pt x="860" y="91"/>
                  </a:lnTo>
                  <a:lnTo>
                    <a:pt x="894" y="114"/>
                  </a:lnTo>
                  <a:lnTo>
                    <a:pt x="925" y="139"/>
                  </a:lnTo>
                  <a:lnTo>
                    <a:pt x="955" y="161"/>
                  </a:lnTo>
                  <a:lnTo>
                    <a:pt x="983" y="183"/>
                  </a:lnTo>
                  <a:lnTo>
                    <a:pt x="1010" y="200"/>
                  </a:lnTo>
                  <a:lnTo>
                    <a:pt x="1038" y="218"/>
                  </a:lnTo>
                  <a:lnTo>
                    <a:pt x="1066" y="241"/>
                  </a:lnTo>
                  <a:lnTo>
                    <a:pt x="1096" y="268"/>
                  </a:lnTo>
                  <a:lnTo>
                    <a:pt x="1127" y="298"/>
                  </a:lnTo>
                  <a:lnTo>
                    <a:pt x="1156" y="332"/>
                  </a:lnTo>
                  <a:lnTo>
                    <a:pt x="1187" y="368"/>
                  </a:lnTo>
                  <a:lnTo>
                    <a:pt x="1217" y="405"/>
                  </a:lnTo>
                  <a:lnTo>
                    <a:pt x="1246" y="444"/>
                  </a:lnTo>
                  <a:lnTo>
                    <a:pt x="1274" y="483"/>
                  </a:lnTo>
                  <a:lnTo>
                    <a:pt x="1300" y="522"/>
                  </a:lnTo>
                  <a:lnTo>
                    <a:pt x="1325" y="560"/>
                  </a:lnTo>
                  <a:lnTo>
                    <a:pt x="1347" y="597"/>
                  </a:lnTo>
                  <a:lnTo>
                    <a:pt x="1366" y="631"/>
                  </a:lnTo>
                  <a:lnTo>
                    <a:pt x="1382" y="663"/>
                  </a:lnTo>
                  <a:lnTo>
                    <a:pt x="1396" y="691"/>
                  </a:lnTo>
                  <a:lnTo>
                    <a:pt x="1405" y="715"/>
                  </a:lnTo>
                  <a:lnTo>
                    <a:pt x="1408" y="738"/>
                  </a:lnTo>
                  <a:lnTo>
                    <a:pt x="1403" y="759"/>
                  </a:lnTo>
                  <a:lnTo>
                    <a:pt x="1390" y="782"/>
                  </a:lnTo>
                  <a:lnTo>
                    <a:pt x="1372" y="803"/>
                  </a:lnTo>
                  <a:lnTo>
                    <a:pt x="1348" y="823"/>
                  </a:lnTo>
                  <a:lnTo>
                    <a:pt x="1319" y="845"/>
                  </a:lnTo>
                  <a:lnTo>
                    <a:pt x="1289" y="865"/>
                  </a:lnTo>
                  <a:lnTo>
                    <a:pt x="1254" y="885"/>
                  </a:lnTo>
                  <a:lnTo>
                    <a:pt x="1219" y="907"/>
                  </a:lnTo>
                  <a:lnTo>
                    <a:pt x="1183" y="927"/>
                  </a:lnTo>
                  <a:lnTo>
                    <a:pt x="1147" y="948"/>
                  </a:lnTo>
                  <a:lnTo>
                    <a:pt x="1113" y="968"/>
                  </a:lnTo>
                  <a:lnTo>
                    <a:pt x="1082" y="988"/>
                  </a:lnTo>
                  <a:lnTo>
                    <a:pt x="1054" y="1008"/>
                  </a:lnTo>
                  <a:lnTo>
                    <a:pt x="1030" y="1030"/>
                  </a:lnTo>
                  <a:lnTo>
                    <a:pt x="1010" y="1050"/>
                  </a:lnTo>
                  <a:lnTo>
                    <a:pt x="992" y="1069"/>
                  </a:lnTo>
                  <a:lnTo>
                    <a:pt x="969" y="1087"/>
                  </a:lnTo>
                  <a:lnTo>
                    <a:pt x="943" y="1102"/>
                  </a:lnTo>
                  <a:lnTo>
                    <a:pt x="912" y="1114"/>
                  </a:lnTo>
                  <a:lnTo>
                    <a:pt x="879" y="1125"/>
                  </a:lnTo>
                  <a:lnTo>
                    <a:pt x="843" y="1134"/>
                  </a:lnTo>
                  <a:lnTo>
                    <a:pt x="805" y="1140"/>
                  </a:lnTo>
                  <a:lnTo>
                    <a:pt x="765" y="1145"/>
                  </a:lnTo>
                  <a:lnTo>
                    <a:pt x="723" y="1148"/>
                  </a:lnTo>
                  <a:lnTo>
                    <a:pt x="682" y="1150"/>
                  </a:lnTo>
                  <a:lnTo>
                    <a:pt x="640" y="1149"/>
                  </a:lnTo>
                  <a:lnTo>
                    <a:pt x="598" y="1146"/>
                  </a:lnTo>
                  <a:lnTo>
                    <a:pt x="556" y="1143"/>
                  </a:lnTo>
                  <a:lnTo>
                    <a:pt x="516" y="1138"/>
                  </a:lnTo>
                  <a:lnTo>
                    <a:pt x="477" y="1130"/>
                  </a:lnTo>
                  <a:lnTo>
                    <a:pt x="440" y="1123"/>
                  </a:lnTo>
                  <a:lnTo>
                    <a:pt x="405" y="1112"/>
                  </a:lnTo>
                  <a:lnTo>
                    <a:pt x="370" y="1096"/>
                  </a:lnTo>
                  <a:lnTo>
                    <a:pt x="336" y="1075"/>
                  </a:lnTo>
                  <a:lnTo>
                    <a:pt x="301" y="1051"/>
                  </a:lnTo>
                  <a:lnTo>
                    <a:pt x="268" y="1022"/>
                  </a:lnTo>
                  <a:lnTo>
                    <a:pt x="235" y="991"/>
                  </a:lnTo>
                  <a:lnTo>
                    <a:pt x="204" y="957"/>
                  </a:lnTo>
                  <a:lnTo>
                    <a:pt x="175" y="921"/>
                  </a:lnTo>
                  <a:lnTo>
                    <a:pt x="146" y="882"/>
                  </a:lnTo>
                  <a:lnTo>
                    <a:pt x="119" y="843"/>
                  </a:lnTo>
                  <a:lnTo>
                    <a:pt x="94" y="801"/>
                  </a:lnTo>
                  <a:lnTo>
                    <a:pt x="71" y="759"/>
                  </a:lnTo>
                  <a:lnTo>
                    <a:pt x="51" y="718"/>
                  </a:lnTo>
                  <a:lnTo>
                    <a:pt x="31" y="675"/>
                  </a:lnTo>
                  <a:lnTo>
                    <a:pt x="14" y="633"/>
                  </a:lnTo>
                  <a:lnTo>
                    <a:pt x="0" y="5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3" name="Freeform 26"/>
            <p:cNvSpPr>
              <a:spLocks/>
            </p:cNvSpPr>
            <p:nvPr/>
          </p:nvSpPr>
          <p:spPr bwMode="auto">
            <a:xfrm>
              <a:off x="266" y="660"/>
              <a:ext cx="273" cy="220"/>
            </a:xfrm>
            <a:custGeom>
              <a:avLst/>
              <a:gdLst>
                <a:gd name="T0" fmla="*/ 0 w 1362"/>
                <a:gd name="T1" fmla="*/ 0 h 1102"/>
                <a:gd name="T2" fmla="*/ 0 w 1362"/>
                <a:gd name="T3" fmla="*/ 0 h 1102"/>
                <a:gd name="T4" fmla="*/ 0 w 1362"/>
                <a:gd name="T5" fmla="*/ 0 h 1102"/>
                <a:gd name="T6" fmla="*/ 0 w 1362"/>
                <a:gd name="T7" fmla="*/ 0 h 1102"/>
                <a:gd name="T8" fmla="*/ 0 w 1362"/>
                <a:gd name="T9" fmla="*/ 0 h 1102"/>
                <a:gd name="T10" fmla="*/ 0 w 1362"/>
                <a:gd name="T11" fmla="*/ 0 h 1102"/>
                <a:gd name="T12" fmla="*/ 0 w 1362"/>
                <a:gd name="T13" fmla="*/ 0 h 1102"/>
                <a:gd name="T14" fmla="*/ 0 w 1362"/>
                <a:gd name="T15" fmla="*/ 0 h 1102"/>
                <a:gd name="T16" fmla="*/ 0 w 1362"/>
                <a:gd name="T17" fmla="*/ 0 h 1102"/>
                <a:gd name="T18" fmla="*/ 0 w 1362"/>
                <a:gd name="T19" fmla="*/ 0 h 1102"/>
                <a:gd name="T20" fmla="*/ 0 w 1362"/>
                <a:gd name="T21" fmla="*/ 0 h 1102"/>
                <a:gd name="T22" fmla="*/ 0 w 1362"/>
                <a:gd name="T23" fmla="*/ 0 h 1102"/>
                <a:gd name="T24" fmla="*/ 0 w 1362"/>
                <a:gd name="T25" fmla="*/ 0 h 1102"/>
                <a:gd name="T26" fmla="*/ 0 w 1362"/>
                <a:gd name="T27" fmla="*/ 0 h 1102"/>
                <a:gd name="T28" fmla="*/ 0 w 1362"/>
                <a:gd name="T29" fmla="*/ 0 h 1102"/>
                <a:gd name="T30" fmla="*/ 0 w 1362"/>
                <a:gd name="T31" fmla="*/ 0 h 1102"/>
                <a:gd name="T32" fmla="*/ 0 w 1362"/>
                <a:gd name="T33" fmla="*/ 0 h 1102"/>
                <a:gd name="T34" fmla="*/ 0 w 1362"/>
                <a:gd name="T35" fmla="*/ 0 h 1102"/>
                <a:gd name="T36" fmla="*/ 0 w 1362"/>
                <a:gd name="T37" fmla="*/ 0 h 1102"/>
                <a:gd name="T38" fmla="*/ 0 w 1362"/>
                <a:gd name="T39" fmla="*/ 0 h 1102"/>
                <a:gd name="T40" fmla="*/ 0 w 1362"/>
                <a:gd name="T41" fmla="*/ 0 h 1102"/>
                <a:gd name="T42" fmla="*/ 0 w 1362"/>
                <a:gd name="T43" fmla="*/ 0 h 1102"/>
                <a:gd name="T44" fmla="*/ 0 w 1362"/>
                <a:gd name="T45" fmla="*/ 0 h 1102"/>
                <a:gd name="T46" fmla="*/ 0 w 1362"/>
                <a:gd name="T47" fmla="*/ 0 h 1102"/>
                <a:gd name="T48" fmla="*/ 0 w 1362"/>
                <a:gd name="T49" fmla="*/ 0 h 1102"/>
                <a:gd name="T50" fmla="*/ 0 w 1362"/>
                <a:gd name="T51" fmla="*/ 0 h 1102"/>
                <a:gd name="T52" fmla="*/ 0 w 1362"/>
                <a:gd name="T53" fmla="*/ 0 h 1102"/>
                <a:gd name="T54" fmla="*/ 0 w 1362"/>
                <a:gd name="T55" fmla="*/ 0 h 1102"/>
                <a:gd name="T56" fmla="*/ 0 w 1362"/>
                <a:gd name="T57" fmla="*/ 0 h 1102"/>
                <a:gd name="T58" fmla="*/ 0 w 1362"/>
                <a:gd name="T59" fmla="*/ 0 h 1102"/>
                <a:gd name="T60" fmla="*/ 0 w 1362"/>
                <a:gd name="T61" fmla="*/ 0 h 1102"/>
                <a:gd name="T62" fmla="*/ 0 w 1362"/>
                <a:gd name="T63" fmla="*/ 0 h 1102"/>
                <a:gd name="T64" fmla="*/ 0 w 1362"/>
                <a:gd name="T65" fmla="*/ 0 h 1102"/>
                <a:gd name="T66" fmla="*/ 0 w 1362"/>
                <a:gd name="T67" fmla="*/ 0 h 1102"/>
                <a:gd name="T68" fmla="*/ 0 w 1362"/>
                <a:gd name="T69" fmla="*/ 0 h 1102"/>
                <a:gd name="T70" fmla="*/ 0 w 1362"/>
                <a:gd name="T71" fmla="*/ 0 h 1102"/>
                <a:gd name="T72" fmla="*/ 0 w 1362"/>
                <a:gd name="T73" fmla="*/ 0 h 1102"/>
                <a:gd name="T74" fmla="*/ 0 w 1362"/>
                <a:gd name="T75" fmla="*/ 0 h 1102"/>
                <a:gd name="T76" fmla="*/ 0 w 1362"/>
                <a:gd name="T77" fmla="*/ 0 h 1102"/>
                <a:gd name="T78" fmla="*/ 0 w 1362"/>
                <a:gd name="T79" fmla="*/ 0 h 1102"/>
                <a:gd name="T80" fmla="*/ 0 w 1362"/>
                <a:gd name="T81" fmla="*/ 0 h 1102"/>
                <a:gd name="T82" fmla="*/ 0 w 1362"/>
                <a:gd name="T83" fmla="*/ 0 h 1102"/>
                <a:gd name="T84" fmla="*/ 0 w 1362"/>
                <a:gd name="T85" fmla="*/ 0 h 1102"/>
                <a:gd name="T86" fmla="*/ 0 w 1362"/>
                <a:gd name="T87" fmla="*/ 0 h 1102"/>
                <a:gd name="T88" fmla="*/ 0 w 1362"/>
                <a:gd name="T89" fmla="*/ 0 h 1102"/>
                <a:gd name="T90" fmla="*/ 0 w 1362"/>
                <a:gd name="T91" fmla="*/ 0 h 1102"/>
                <a:gd name="T92" fmla="*/ 0 w 1362"/>
                <a:gd name="T93" fmla="*/ 0 h 1102"/>
                <a:gd name="T94" fmla="*/ 0 w 1362"/>
                <a:gd name="T95" fmla="*/ 0 h 1102"/>
                <a:gd name="T96" fmla="*/ 0 w 1362"/>
                <a:gd name="T97" fmla="*/ 0 h 1102"/>
                <a:gd name="T98" fmla="*/ 0 w 1362"/>
                <a:gd name="T99" fmla="*/ 0 h 11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62"/>
                <a:gd name="T151" fmla="*/ 0 h 1102"/>
                <a:gd name="T152" fmla="*/ 1362 w 1362"/>
                <a:gd name="T153" fmla="*/ 1102 h 11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62" h="1102">
                  <a:moveTo>
                    <a:pt x="278" y="97"/>
                  </a:moveTo>
                  <a:lnTo>
                    <a:pt x="344" y="60"/>
                  </a:lnTo>
                  <a:lnTo>
                    <a:pt x="407" y="32"/>
                  </a:lnTo>
                  <a:lnTo>
                    <a:pt x="466" y="14"/>
                  </a:lnTo>
                  <a:lnTo>
                    <a:pt x="522" y="3"/>
                  </a:lnTo>
                  <a:lnTo>
                    <a:pt x="575" y="0"/>
                  </a:lnTo>
                  <a:lnTo>
                    <a:pt x="624" y="3"/>
                  </a:lnTo>
                  <a:lnTo>
                    <a:pt x="669" y="11"/>
                  </a:lnTo>
                  <a:lnTo>
                    <a:pt x="714" y="23"/>
                  </a:lnTo>
                  <a:lnTo>
                    <a:pt x="754" y="41"/>
                  </a:lnTo>
                  <a:lnTo>
                    <a:pt x="792" y="60"/>
                  </a:lnTo>
                  <a:lnTo>
                    <a:pt x="829" y="81"/>
                  </a:lnTo>
                  <a:lnTo>
                    <a:pt x="862" y="103"/>
                  </a:lnTo>
                  <a:lnTo>
                    <a:pt x="894" y="125"/>
                  </a:lnTo>
                  <a:lnTo>
                    <a:pt x="924" y="145"/>
                  </a:lnTo>
                  <a:lnTo>
                    <a:pt x="952" y="165"/>
                  </a:lnTo>
                  <a:lnTo>
                    <a:pt x="978" y="182"/>
                  </a:lnTo>
                  <a:lnTo>
                    <a:pt x="1005" y="199"/>
                  </a:lnTo>
                  <a:lnTo>
                    <a:pt x="1032" y="221"/>
                  </a:lnTo>
                  <a:lnTo>
                    <a:pt x="1061" y="247"/>
                  </a:lnTo>
                  <a:lnTo>
                    <a:pt x="1090" y="277"/>
                  </a:lnTo>
                  <a:lnTo>
                    <a:pt x="1120" y="309"/>
                  </a:lnTo>
                  <a:lnTo>
                    <a:pt x="1149" y="344"/>
                  </a:lnTo>
                  <a:lnTo>
                    <a:pt x="1178" y="381"/>
                  </a:lnTo>
                  <a:lnTo>
                    <a:pt x="1206" y="418"/>
                  </a:lnTo>
                  <a:lnTo>
                    <a:pt x="1232" y="456"/>
                  </a:lnTo>
                  <a:lnTo>
                    <a:pt x="1259" y="493"/>
                  </a:lnTo>
                  <a:lnTo>
                    <a:pt x="1282" y="530"/>
                  </a:lnTo>
                  <a:lnTo>
                    <a:pt x="1303" y="566"/>
                  </a:lnTo>
                  <a:lnTo>
                    <a:pt x="1323" y="599"/>
                  </a:lnTo>
                  <a:lnTo>
                    <a:pt x="1338" y="630"/>
                  </a:lnTo>
                  <a:lnTo>
                    <a:pt x="1351" y="658"/>
                  </a:lnTo>
                  <a:lnTo>
                    <a:pt x="1360" y="681"/>
                  </a:lnTo>
                  <a:lnTo>
                    <a:pt x="1362" y="703"/>
                  </a:lnTo>
                  <a:lnTo>
                    <a:pt x="1358" y="724"/>
                  </a:lnTo>
                  <a:lnTo>
                    <a:pt x="1346" y="744"/>
                  </a:lnTo>
                  <a:lnTo>
                    <a:pt x="1328" y="766"/>
                  </a:lnTo>
                  <a:lnTo>
                    <a:pt x="1304" y="786"/>
                  </a:lnTo>
                  <a:lnTo>
                    <a:pt x="1277" y="806"/>
                  </a:lnTo>
                  <a:lnTo>
                    <a:pt x="1247" y="826"/>
                  </a:lnTo>
                  <a:lnTo>
                    <a:pt x="1214" y="846"/>
                  </a:lnTo>
                  <a:lnTo>
                    <a:pt x="1180" y="866"/>
                  </a:lnTo>
                  <a:lnTo>
                    <a:pt x="1145" y="885"/>
                  </a:lnTo>
                  <a:lnTo>
                    <a:pt x="1111" y="906"/>
                  </a:lnTo>
                  <a:lnTo>
                    <a:pt x="1077" y="925"/>
                  </a:lnTo>
                  <a:lnTo>
                    <a:pt x="1047" y="945"/>
                  </a:lnTo>
                  <a:lnTo>
                    <a:pt x="1019" y="965"/>
                  </a:lnTo>
                  <a:lnTo>
                    <a:pt x="997" y="985"/>
                  </a:lnTo>
                  <a:lnTo>
                    <a:pt x="978" y="1005"/>
                  </a:lnTo>
                  <a:lnTo>
                    <a:pt x="960" y="1025"/>
                  </a:lnTo>
                  <a:lnTo>
                    <a:pt x="938" y="1041"/>
                  </a:lnTo>
                  <a:lnTo>
                    <a:pt x="912" y="1056"/>
                  </a:lnTo>
                  <a:lnTo>
                    <a:pt x="883" y="1067"/>
                  </a:lnTo>
                  <a:lnTo>
                    <a:pt x="851" y="1078"/>
                  </a:lnTo>
                  <a:lnTo>
                    <a:pt x="815" y="1087"/>
                  </a:lnTo>
                  <a:lnTo>
                    <a:pt x="779" y="1093"/>
                  </a:lnTo>
                  <a:lnTo>
                    <a:pt x="740" y="1097"/>
                  </a:lnTo>
                  <a:lnTo>
                    <a:pt x="700" y="1100"/>
                  </a:lnTo>
                  <a:lnTo>
                    <a:pt x="659" y="1102"/>
                  </a:lnTo>
                  <a:lnTo>
                    <a:pt x="618" y="1100"/>
                  </a:lnTo>
                  <a:lnTo>
                    <a:pt x="578" y="1098"/>
                  </a:lnTo>
                  <a:lnTo>
                    <a:pt x="537" y="1095"/>
                  </a:lnTo>
                  <a:lnTo>
                    <a:pt x="498" y="1090"/>
                  </a:lnTo>
                  <a:lnTo>
                    <a:pt x="461" y="1083"/>
                  </a:lnTo>
                  <a:lnTo>
                    <a:pt x="425" y="1076"/>
                  </a:lnTo>
                  <a:lnTo>
                    <a:pt x="391" y="1065"/>
                  </a:lnTo>
                  <a:lnTo>
                    <a:pt x="358" y="1050"/>
                  </a:lnTo>
                  <a:lnTo>
                    <a:pt x="326" y="1032"/>
                  </a:lnTo>
                  <a:lnTo>
                    <a:pt x="293" y="1008"/>
                  </a:lnTo>
                  <a:lnTo>
                    <a:pt x="262" y="983"/>
                  </a:lnTo>
                  <a:lnTo>
                    <a:pt x="232" y="953"/>
                  </a:lnTo>
                  <a:lnTo>
                    <a:pt x="202" y="921"/>
                  </a:lnTo>
                  <a:lnTo>
                    <a:pt x="173" y="887"/>
                  </a:lnTo>
                  <a:lnTo>
                    <a:pt x="146" y="851"/>
                  </a:lnTo>
                  <a:lnTo>
                    <a:pt x="121" y="814"/>
                  </a:lnTo>
                  <a:lnTo>
                    <a:pt x="97" y="774"/>
                  </a:lnTo>
                  <a:lnTo>
                    <a:pt x="74" y="735"/>
                  </a:lnTo>
                  <a:lnTo>
                    <a:pt x="54" y="695"/>
                  </a:lnTo>
                  <a:lnTo>
                    <a:pt x="36" y="656"/>
                  </a:lnTo>
                  <a:lnTo>
                    <a:pt x="18" y="615"/>
                  </a:lnTo>
                  <a:lnTo>
                    <a:pt x="5" y="576"/>
                  </a:lnTo>
                  <a:lnTo>
                    <a:pt x="4" y="572"/>
                  </a:lnTo>
                  <a:lnTo>
                    <a:pt x="3" y="569"/>
                  </a:lnTo>
                  <a:lnTo>
                    <a:pt x="1" y="566"/>
                  </a:lnTo>
                  <a:lnTo>
                    <a:pt x="0" y="561"/>
                  </a:lnTo>
                  <a:lnTo>
                    <a:pt x="0" y="557"/>
                  </a:lnTo>
                  <a:lnTo>
                    <a:pt x="0" y="547"/>
                  </a:lnTo>
                  <a:lnTo>
                    <a:pt x="1" y="533"/>
                  </a:lnTo>
                  <a:lnTo>
                    <a:pt x="4" y="512"/>
                  </a:lnTo>
                  <a:lnTo>
                    <a:pt x="8" y="488"/>
                  </a:lnTo>
                  <a:lnTo>
                    <a:pt x="14" y="460"/>
                  </a:lnTo>
                  <a:lnTo>
                    <a:pt x="23" y="428"/>
                  </a:lnTo>
                  <a:lnTo>
                    <a:pt x="34" y="393"/>
                  </a:lnTo>
                  <a:lnTo>
                    <a:pt x="49" y="358"/>
                  </a:lnTo>
                  <a:lnTo>
                    <a:pt x="67" y="321"/>
                  </a:lnTo>
                  <a:lnTo>
                    <a:pt x="90" y="282"/>
                  </a:lnTo>
                  <a:lnTo>
                    <a:pt x="117" y="244"/>
                  </a:lnTo>
                  <a:lnTo>
                    <a:pt x="148" y="205"/>
                  </a:lnTo>
                  <a:lnTo>
                    <a:pt x="186" y="168"/>
                  </a:lnTo>
                  <a:lnTo>
                    <a:pt x="229" y="131"/>
                  </a:lnTo>
                  <a:lnTo>
                    <a:pt x="278" y="97"/>
                  </a:lnTo>
                  <a:close/>
                </a:path>
              </a:pathLst>
            </a:custGeom>
            <a:solidFill>
              <a:srgbClr val="F7EF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4" name="Freeform 27"/>
            <p:cNvSpPr>
              <a:spLocks/>
            </p:cNvSpPr>
            <p:nvPr/>
          </p:nvSpPr>
          <p:spPr bwMode="auto">
            <a:xfrm>
              <a:off x="271" y="666"/>
              <a:ext cx="263" cy="211"/>
            </a:xfrm>
            <a:custGeom>
              <a:avLst/>
              <a:gdLst>
                <a:gd name="T0" fmla="*/ 0 w 1318"/>
                <a:gd name="T1" fmla="*/ 0 h 1054"/>
                <a:gd name="T2" fmla="*/ 0 w 1318"/>
                <a:gd name="T3" fmla="*/ 0 h 1054"/>
                <a:gd name="T4" fmla="*/ 0 w 1318"/>
                <a:gd name="T5" fmla="*/ 0 h 1054"/>
                <a:gd name="T6" fmla="*/ 0 w 1318"/>
                <a:gd name="T7" fmla="*/ 0 h 1054"/>
                <a:gd name="T8" fmla="*/ 0 w 1318"/>
                <a:gd name="T9" fmla="*/ 0 h 1054"/>
                <a:gd name="T10" fmla="*/ 0 w 1318"/>
                <a:gd name="T11" fmla="*/ 0 h 1054"/>
                <a:gd name="T12" fmla="*/ 0 w 1318"/>
                <a:gd name="T13" fmla="*/ 0 h 1054"/>
                <a:gd name="T14" fmla="*/ 0 w 1318"/>
                <a:gd name="T15" fmla="*/ 0 h 1054"/>
                <a:gd name="T16" fmla="*/ 0 w 1318"/>
                <a:gd name="T17" fmla="*/ 0 h 1054"/>
                <a:gd name="T18" fmla="*/ 0 w 1318"/>
                <a:gd name="T19" fmla="*/ 0 h 1054"/>
                <a:gd name="T20" fmla="*/ 0 w 1318"/>
                <a:gd name="T21" fmla="*/ 0 h 1054"/>
                <a:gd name="T22" fmla="*/ 0 w 1318"/>
                <a:gd name="T23" fmla="*/ 0 h 1054"/>
                <a:gd name="T24" fmla="*/ 0 w 1318"/>
                <a:gd name="T25" fmla="*/ 0 h 1054"/>
                <a:gd name="T26" fmla="*/ 0 w 1318"/>
                <a:gd name="T27" fmla="*/ 0 h 1054"/>
                <a:gd name="T28" fmla="*/ 0 w 1318"/>
                <a:gd name="T29" fmla="*/ 0 h 1054"/>
                <a:gd name="T30" fmla="*/ 0 w 1318"/>
                <a:gd name="T31" fmla="*/ 0 h 1054"/>
                <a:gd name="T32" fmla="*/ 0 w 1318"/>
                <a:gd name="T33" fmla="*/ 0 h 1054"/>
                <a:gd name="T34" fmla="*/ 0 w 1318"/>
                <a:gd name="T35" fmla="*/ 0 h 1054"/>
                <a:gd name="T36" fmla="*/ 0 w 1318"/>
                <a:gd name="T37" fmla="*/ 0 h 1054"/>
                <a:gd name="T38" fmla="*/ 0 w 1318"/>
                <a:gd name="T39" fmla="*/ 0 h 1054"/>
                <a:gd name="T40" fmla="*/ 0 w 1318"/>
                <a:gd name="T41" fmla="*/ 0 h 1054"/>
                <a:gd name="T42" fmla="*/ 0 w 1318"/>
                <a:gd name="T43" fmla="*/ 0 h 1054"/>
                <a:gd name="T44" fmla="*/ 0 w 1318"/>
                <a:gd name="T45" fmla="*/ 0 h 1054"/>
                <a:gd name="T46" fmla="*/ 0 w 1318"/>
                <a:gd name="T47" fmla="*/ 0 h 1054"/>
                <a:gd name="T48" fmla="*/ 0 w 1318"/>
                <a:gd name="T49" fmla="*/ 0 h 1054"/>
                <a:gd name="T50" fmla="*/ 0 w 1318"/>
                <a:gd name="T51" fmla="*/ 0 h 1054"/>
                <a:gd name="T52" fmla="*/ 0 w 1318"/>
                <a:gd name="T53" fmla="*/ 0 h 1054"/>
                <a:gd name="T54" fmla="*/ 0 w 1318"/>
                <a:gd name="T55" fmla="*/ 0 h 1054"/>
                <a:gd name="T56" fmla="*/ 0 w 1318"/>
                <a:gd name="T57" fmla="*/ 0 h 1054"/>
                <a:gd name="T58" fmla="*/ 0 w 1318"/>
                <a:gd name="T59" fmla="*/ 0 h 1054"/>
                <a:gd name="T60" fmla="*/ 0 w 1318"/>
                <a:gd name="T61" fmla="*/ 0 h 1054"/>
                <a:gd name="T62" fmla="*/ 0 w 1318"/>
                <a:gd name="T63" fmla="*/ 0 h 1054"/>
                <a:gd name="T64" fmla="*/ 0 w 1318"/>
                <a:gd name="T65" fmla="*/ 0 h 1054"/>
                <a:gd name="T66" fmla="*/ 0 w 1318"/>
                <a:gd name="T67" fmla="*/ 0 h 1054"/>
                <a:gd name="T68" fmla="*/ 0 w 1318"/>
                <a:gd name="T69" fmla="*/ 0 h 1054"/>
                <a:gd name="T70" fmla="*/ 0 w 1318"/>
                <a:gd name="T71" fmla="*/ 0 h 1054"/>
                <a:gd name="T72" fmla="*/ 0 w 1318"/>
                <a:gd name="T73" fmla="*/ 0 h 1054"/>
                <a:gd name="T74" fmla="*/ 0 w 1318"/>
                <a:gd name="T75" fmla="*/ 0 h 1054"/>
                <a:gd name="T76" fmla="*/ 0 w 1318"/>
                <a:gd name="T77" fmla="*/ 0 h 1054"/>
                <a:gd name="T78" fmla="*/ 0 w 1318"/>
                <a:gd name="T79" fmla="*/ 0 h 1054"/>
                <a:gd name="T80" fmla="*/ 0 w 1318"/>
                <a:gd name="T81" fmla="*/ 0 h 1054"/>
                <a:gd name="T82" fmla="*/ 0 w 1318"/>
                <a:gd name="T83" fmla="*/ 0 h 1054"/>
                <a:gd name="T84" fmla="*/ 0 w 1318"/>
                <a:gd name="T85" fmla="*/ 0 h 1054"/>
                <a:gd name="T86" fmla="*/ 0 w 1318"/>
                <a:gd name="T87" fmla="*/ 0 h 1054"/>
                <a:gd name="T88" fmla="*/ 0 w 1318"/>
                <a:gd name="T89" fmla="*/ 0 h 1054"/>
                <a:gd name="T90" fmla="*/ 0 w 1318"/>
                <a:gd name="T91" fmla="*/ 0 h 1054"/>
                <a:gd name="T92" fmla="*/ 0 w 1318"/>
                <a:gd name="T93" fmla="*/ 0 h 1054"/>
                <a:gd name="T94" fmla="*/ 0 w 1318"/>
                <a:gd name="T95" fmla="*/ 0 h 1054"/>
                <a:gd name="T96" fmla="*/ 0 w 1318"/>
                <a:gd name="T97" fmla="*/ 0 h 1054"/>
                <a:gd name="T98" fmla="*/ 0 w 1318"/>
                <a:gd name="T99" fmla="*/ 0 h 10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18"/>
                <a:gd name="T151" fmla="*/ 0 h 1054"/>
                <a:gd name="T152" fmla="*/ 1318 w 1318"/>
                <a:gd name="T153" fmla="*/ 1054 h 105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18" h="1054">
                  <a:moveTo>
                    <a:pt x="270" y="83"/>
                  </a:moveTo>
                  <a:lnTo>
                    <a:pt x="330" y="51"/>
                  </a:lnTo>
                  <a:lnTo>
                    <a:pt x="389" y="28"/>
                  </a:lnTo>
                  <a:lnTo>
                    <a:pt x="443" y="12"/>
                  </a:lnTo>
                  <a:lnTo>
                    <a:pt x="496" y="3"/>
                  </a:lnTo>
                  <a:lnTo>
                    <a:pt x="546" y="0"/>
                  </a:lnTo>
                  <a:lnTo>
                    <a:pt x="594" y="3"/>
                  </a:lnTo>
                  <a:lnTo>
                    <a:pt x="639" y="11"/>
                  </a:lnTo>
                  <a:lnTo>
                    <a:pt x="682" y="21"/>
                  </a:lnTo>
                  <a:lnTo>
                    <a:pt x="723" y="36"/>
                  </a:lnTo>
                  <a:lnTo>
                    <a:pt x="761" y="53"/>
                  </a:lnTo>
                  <a:lnTo>
                    <a:pt x="797" y="73"/>
                  </a:lnTo>
                  <a:lnTo>
                    <a:pt x="831" y="92"/>
                  </a:lnTo>
                  <a:lnTo>
                    <a:pt x="863" y="112"/>
                  </a:lnTo>
                  <a:lnTo>
                    <a:pt x="892" y="131"/>
                  </a:lnTo>
                  <a:lnTo>
                    <a:pt x="920" y="148"/>
                  </a:lnTo>
                  <a:lnTo>
                    <a:pt x="946" y="165"/>
                  </a:lnTo>
                  <a:lnTo>
                    <a:pt x="972" y="182"/>
                  </a:lnTo>
                  <a:lnTo>
                    <a:pt x="998" y="203"/>
                  </a:lnTo>
                  <a:lnTo>
                    <a:pt x="1027" y="229"/>
                  </a:lnTo>
                  <a:lnTo>
                    <a:pt x="1054" y="257"/>
                  </a:lnTo>
                  <a:lnTo>
                    <a:pt x="1084" y="289"/>
                  </a:lnTo>
                  <a:lnTo>
                    <a:pt x="1111" y="322"/>
                  </a:lnTo>
                  <a:lnTo>
                    <a:pt x="1140" y="357"/>
                  </a:lnTo>
                  <a:lnTo>
                    <a:pt x="1167" y="393"/>
                  </a:lnTo>
                  <a:lnTo>
                    <a:pt x="1193" y="430"/>
                  </a:lnTo>
                  <a:lnTo>
                    <a:pt x="1217" y="466"/>
                  </a:lnTo>
                  <a:lnTo>
                    <a:pt x="1240" y="503"/>
                  </a:lnTo>
                  <a:lnTo>
                    <a:pt x="1261" y="537"/>
                  </a:lnTo>
                  <a:lnTo>
                    <a:pt x="1279" y="569"/>
                  </a:lnTo>
                  <a:lnTo>
                    <a:pt x="1295" y="599"/>
                  </a:lnTo>
                  <a:lnTo>
                    <a:pt x="1306" y="626"/>
                  </a:lnTo>
                  <a:lnTo>
                    <a:pt x="1315" y="648"/>
                  </a:lnTo>
                  <a:lnTo>
                    <a:pt x="1318" y="668"/>
                  </a:lnTo>
                  <a:lnTo>
                    <a:pt x="1313" y="689"/>
                  </a:lnTo>
                  <a:lnTo>
                    <a:pt x="1302" y="709"/>
                  </a:lnTo>
                  <a:lnTo>
                    <a:pt x="1285" y="729"/>
                  </a:lnTo>
                  <a:lnTo>
                    <a:pt x="1262" y="750"/>
                  </a:lnTo>
                  <a:lnTo>
                    <a:pt x="1236" y="769"/>
                  </a:lnTo>
                  <a:lnTo>
                    <a:pt x="1206" y="788"/>
                  </a:lnTo>
                  <a:lnTo>
                    <a:pt x="1174" y="807"/>
                  </a:lnTo>
                  <a:lnTo>
                    <a:pt x="1141" y="827"/>
                  </a:lnTo>
                  <a:lnTo>
                    <a:pt x="1108" y="846"/>
                  </a:lnTo>
                  <a:lnTo>
                    <a:pt x="1075" y="865"/>
                  </a:lnTo>
                  <a:lnTo>
                    <a:pt x="1043" y="884"/>
                  </a:lnTo>
                  <a:lnTo>
                    <a:pt x="1013" y="904"/>
                  </a:lnTo>
                  <a:lnTo>
                    <a:pt x="986" y="923"/>
                  </a:lnTo>
                  <a:lnTo>
                    <a:pt x="964" y="942"/>
                  </a:lnTo>
                  <a:lnTo>
                    <a:pt x="946" y="961"/>
                  </a:lnTo>
                  <a:lnTo>
                    <a:pt x="929" y="980"/>
                  </a:lnTo>
                  <a:lnTo>
                    <a:pt x="907" y="996"/>
                  </a:lnTo>
                  <a:lnTo>
                    <a:pt x="882" y="1010"/>
                  </a:lnTo>
                  <a:lnTo>
                    <a:pt x="855" y="1022"/>
                  </a:lnTo>
                  <a:lnTo>
                    <a:pt x="823" y="1032"/>
                  </a:lnTo>
                  <a:lnTo>
                    <a:pt x="789" y="1039"/>
                  </a:lnTo>
                  <a:lnTo>
                    <a:pt x="753" y="1046"/>
                  </a:lnTo>
                  <a:lnTo>
                    <a:pt x="716" y="1050"/>
                  </a:lnTo>
                  <a:lnTo>
                    <a:pt x="677" y="1053"/>
                  </a:lnTo>
                  <a:lnTo>
                    <a:pt x="638" y="1054"/>
                  </a:lnTo>
                  <a:lnTo>
                    <a:pt x="598" y="1053"/>
                  </a:lnTo>
                  <a:lnTo>
                    <a:pt x="558" y="1052"/>
                  </a:lnTo>
                  <a:lnTo>
                    <a:pt x="520" y="1048"/>
                  </a:lnTo>
                  <a:lnTo>
                    <a:pt x="482" y="1044"/>
                  </a:lnTo>
                  <a:lnTo>
                    <a:pt x="446" y="1037"/>
                  </a:lnTo>
                  <a:lnTo>
                    <a:pt x="411" y="1030"/>
                  </a:lnTo>
                  <a:lnTo>
                    <a:pt x="378" y="1020"/>
                  </a:lnTo>
                  <a:lnTo>
                    <a:pt x="346" y="1005"/>
                  </a:lnTo>
                  <a:lnTo>
                    <a:pt x="315" y="987"/>
                  </a:lnTo>
                  <a:lnTo>
                    <a:pt x="284" y="965"/>
                  </a:lnTo>
                  <a:lnTo>
                    <a:pt x="253" y="939"/>
                  </a:lnTo>
                  <a:lnTo>
                    <a:pt x="223" y="911"/>
                  </a:lnTo>
                  <a:lnTo>
                    <a:pt x="195" y="880"/>
                  </a:lnTo>
                  <a:lnTo>
                    <a:pt x="167" y="847"/>
                  </a:lnTo>
                  <a:lnTo>
                    <a:pt x="141" y="812"/>
                  </a:lnTo>
                  <a:lnTo>
                    <a:pt x="117" y="775"/>
                  </a:lnTo>
                  <a:lnTo>
                    <a:pt x="93" y="738"/>
                  </a:lnTo>
                  <a:lnTo>
                    <a:pt x="72" y="699"/>
                  </a:lnTo>
                  <a:lnTo>
                    <a:pt x="52" y="661"/>
                  </a:lnTo>
                  <a:lnTo>
                    <a:pt x="34" y="621"/>
                  </a:lnTo>
                  <a:lnTo>
                    <a:pt x="18" y="583"/>
                  </a:lnTo>
                  <a:lnTo>
                    <a:pt x="4" y="545"/>
                  </a:lnTo>
                  <a:lnTo>
                    <a:pt x="3" y="542"/>
                  </a:lnTo>
                  <a:lnTo>
                    <a:pt x="2" y="539"/>
                  </a:lnTo>
                  <a:lnTo>
                    <a:pt x="1" y="536"/>
                  </a:lnTo>
                  <a:lnTo>
                    <a:pt x="0" y="531"/>
                  </a:lnTo>
                  <a:lnTo>
                    <a:pt x="0" y="527"/>
                  </a:lnTo>
                  <a:lnTo>
                    <a:pt x="0" y="517"/>
                  </a:lnTo>
                  <a:lnTo>
                    <a:pt x="1" y="501"/>
                  </a:lnTo>
                  <a:lnTo>
                    <a:pt x="3" y="482"/>
                  </a:lnTo>
                  <a:lnTo>
                    <a:pt x="7" y="458"/>
                  </a:lnTo>
                  <a:lnTo>
                    <a:pt x="14" y="430"/>
                  </a:lnTo>
                  <a:lnTo>
                    <a:pt x="22" y="399"/>
                  </a:lnTo>
                  <a:lnTo>
                    <a:pt x="33" y="366"/>
                  </a:lnTo>
                  <a:lnTo>
                    <a:pt x="47" y="330"/>
                  </a:lnTo>
                  <a:lnTo>
                    <a:pt x="65" y="294"/>
                  </a:lnTo>
                  <a:lnTo>
                    <a:pt x="87" y="258"/>
                  </a:lnTo>
                  <a:lnTo>
                    <a:pt x="113" y="220"/>
                  </a:lnTo>
                  <a:lnTo>
                    <a:pt x="144" y="184"/>
                  </a:lnTo>
                  <a:lnTo>
                    <a:pt x="180" y="148"/>
                  </a:lnTo>
                  <a:lnTo>
                    <a:pt x="222" y="114"/>
                  </a:lnTo>
                  <a:lnTo>
                    <a:pt x="270" y="83"/>
                  </a:lnTo>
                  <a:close/>
                </a:path>
              </a:pathLst>
            </a:custGeom>
            <a:solidFill>
              <a:srgbClr val="F2E2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5" name="Freeform 28"/>
            <p:cNvSpPr>
              <a:spLocks/>
            </p:cNvSpPr>
            <p:nvPr/>
          </p:nvSpPr>
          <p:spPr bwMode="auto">
            <a:xfrm>
              <a:off x="275" y="672"/>
              <a:ext cx="255" cy="201"/>
            </a:xfrm>
            <a:custGeom>
              <a:avLst/>
              <a:gdLst>
                <a:gd name="T0" fmla="*/ 0 w 1274"/>
                <a:gd name="T1" fmla="*/ 0 h 1008"/>
                <a:gd name="T2" fmla="*/ 0 w 1274"/>
                <a:gd name="T3" fmla="*/ 0 h 1008"/>
                <a:gd name="T4" fmla="*/ 0 w 1274"/>
                <a:gd name="T5" fmla="*/ 0 h 1008"/>
                <a:gd name="T6" fmla="*/ 0 w 1274"/>
                <a:gd name="T7" fmla="*/ 0 h 1008"/>
                <a:gd name="T8" fmla="*/ 0 w 1274"/>
                <a:gd name="T9" fmla="*/ 0 h 1008"/>
                <a:gd name="T10" fmla="*/ 0 w 1274"/>
                <a:gd name="T11" fmla="*/ 0 h 1008"/>
                <a:gd name="T12" fmla="*/ 0 w 1274"/>
                <a:gd name="T13" fmla="*/ 0 h 1008"/>
                <a:gd name="T14" fmla="*/ 0 w 1274"/>
                <a:gd name="T15" fmla="*/ 0 h 1008"/>
                <a:gd name="T16" fmla="*/ 0 w 1274"/>
                <a:gd name="T17" fmla="*/ 0 h 1008"/>
                <a:gd name="T18" fmla="*/ 0 w 1274"/>
                <a:gd name="T19" fmla="*/ 0 h 1008"/>
                <a:gd name="T20" fmla="*/ 0 w 1274"/>
                <a:gd name="T21" fmla="*/ 0 h 1008"/>
                <a:gd name="T22" fmla="*/ 0 w 1274"/>
                <a:gd name="T23" fmla="*/ 0 h 1008"/>
                <a:gd name="T24" fmla="*/ 0 w 1274"/>
                <a:gd name="T25" fmla="*/ 0 h 1008"/>
                <a:gd name="T26" fmla="*/ 0 w 1274"/>
                <a:gd name="T27" fmla="*/ 0 h 1008"/>
                <a:gd name="T28" fmla="*/ 0 w 1274"/>
                <a:gd name="T29" fmla="*/ 0 h 1008"/>
                <a:gd name="T30" fmla="*/ 0 w 1274"/>
                <a:gd name="T31" fmla="*/ 0 h 1008"/>
                <a:gd name="T32" fmla="*/ 0 w 1274"/>
                <a:gd name="T33" fmla="*/ 0 h 1008"/>
                <a:gd name="T34" fmla="*/ 0 w 1274"/>
                <a:gd name="T35" fmla="*/ 0 h 1008"/>
                <a:gd name="T36" fmla="*/ 0 w 1274"/>
                <a:gd name="T37" fmla="*/ 0 h 1008"/>
                <a:gd name="T38" fmla="*/ 0 w 1274"/>
                <a:gd name="T39" fmla="*/ 0 h 1008"/>
                <a:gd name="T40" fmla="*/ 0 w 1274"/>
                <a:gd name="T41" fmla="*/ 0 h 1008"/>
                <a:gd name="T42" fmla="*/ 0 w 1274"/>
                <a:gd name="T43" fmla="*/ 0 h 1008"/>
                <a:gd name="T44" fmla="*/ 0 w 1274"/>
                <a:gd name="T45" fmla="*/ 0 h 1008"/>
                <a:gd name="T46" fmla="*/ 0 w 1274"/>
                <a:gd name="T47" fmla="*/ 0 h 1008"/>
                <a:gd name="T48" fmla="*/ 0 w 1274"/>
                <a:gd name="T49" fmla="*/ 0 h 1008"/>
                <a:gd name="T50" fmla="*/ 0 w 1274"/>
                <a:gd name="T51" fmla="*/ 0 h 1008"/>
                <a:gd name="T52" fmla="*/ 0 w 1274"/>
                <a:gd name="T53" fmla="*/ 0 h 1008"/>
                <a:gd name="T54" fmla="*/ 0 w 1274"/>
                <a:gd name="T55" fmla="*/ 0 h 1008"/>
                <a:gd name="T56" fmla="*/ 0 w 1274"/>
                <a:gd name="T57" fmla="*/ 0 h 1008"/>
                <a:gd name="T58" fmla="*/ 0 w 1274"/>
                <a:gd name="T59" fmla="*/ 0 h 1008"/>
                <a:gd name="T60" fmla="*/ 0 w 1274"/>
                <a:gd name="T61" fmla="*/ 0 h 1008"/>
                <a:gd name="T62" fmla="*/ 0 w 1274"/>
                <a:gd name="T63" fmla="*/ 0 h 1008"/>
                <a:gd name="T64" fmla="*/ 0 w 1274"/>
                <a:gd name="T65" fmla="*/ 0 h 1008"/>
                <a:gd name="T66" fmla="*/ 0 w 1274"/>
                <a:gd name="T67" fmla="*/ 0 h 1008"/>
                <a:gd name="T68" fmla="*/ 0 w 1274"/>
                <a:gd name="T69" fmla="*/ 0 h 1008"/>
                <a:gd name="T70" fmla="*/ 0 w 1274"/>
                <a:gd name="T71" fmla="*/ 0 h 1008"/>
                <a:gd name="T72" fmla="*/ 0 w 1274"/>
                <a:gd name="T73" fmla="*/ 0 h 1008"/>
                <a:gd name="T74" fmla="*/ 0 w 1274"/>
                <a:gd name="T75" fmla="*/ 0 h 1008"/>
                <a:gd name="T76" fmla="*/ 0 w 1274"/>
                <a:gd name="T77" fmla="*/ 0 h 1008"/>
                <a:gd name="T78" fmla="*/ 0 w 1274"/>
                <a:gd name="T79" fmla="*/ 0 h 1008"/>
                <a:gd name="T80" fmla="*/ 0 w 1274"/>
                <a:gd name="T81" fmla="*/ 0 h 1008"/>
                <a:gd name="T82" fmla="*/ 0 w 1274"/>
                <a:gd name="T83" fmla="*/ 0 h 1008"/>
                <a:gd name="T84" fmla="*/ 0 w 1274"/>
                <a:gd name="T85" fmla="*/ 0 h 1008"/>
                <a:gd name="T86" fmla="*/ 0 w 1274"/>
                <a:gd name="T87" fmla="*/ 0 h 1008"/>
                <a:gd name="T88" fmla="*/ 0 w 1274"/>
                <a:gd name="T89" fmla="*/ 0 h 1008"/>
                <a:gd name="T90" fmla="*/ 0 w 1274"/>
                <a:gd name="T91" fmla="*/ 0 h 1008"/>
                <a:gd name="T92" fmla="*/ 0 w 1274"/>
                <a:gd name="T93" fmla="*/ 0 h 1008"/>
                <a:gd name="T94" fmla="*/ 0 w 1274"/>
                <a:gd name="T95" fmla="*/ 0 h 1008"/>
                <a:gd name="T96" fmla="*/ 0 w 1274"/>
                <a:gd name="T97" fmla="*/ 0 h 1008"/>
                <a:gd name="T98" fmla="*/ 0 w 1274"/>
                <a:gd name="T99" fmla="*/ 0 h 100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74"/>
                <a:gd name="T151" fmla="*/ 0 h 1008"/>
                <a:gd name="T152" fmla="*/ 1274 w 1274"/>
                <a:gd name="T153" fmla="*/ 1008 h 100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74" h="1008">
                  <a:moveTo>
                    <a:pt x="261" y="69"/>
                  </a:moveTo>
                  <a:lnTo>
                    <a:pt x="315" y="43"/>
                  </a:lnTo>
                  <a:lnTo>
                    <a:pt x="369" y="22"/>
                  </a:lnTo>
                  <a:lnTo>
                    <a:pt x="420" y="9"/>
                  </a:lnTo>
                  <a:lnTo>
                    <a:pt x="469" y="2"/>
                  </a:lnTo>
                  <a:lnTo>
                    <a:pt x="518" y="0"/>
                  </a:lnTo>
                  <a:lnTo>
                    <a:pt x="564" y="2"/>
                  </a:lnTo>
                  <a:lnTo>
                    <a:pt x="608" y="9"/>
                  </a:lnTo>
                  <a:lnTo>
                    <a:pt x="650" y="19"/>
                  </a:lnTo>
                  <a:lnTo>
                    <a:pt x="691" y="32"/>
                  </a:lnTo>
                  <a:lnTo>
                    <a:pt x="729" y="47"/>
                  </a:lnTo>
                  <a:lnTo>
                    <a:pt x="766" y="63"/>
                  </a:lnTo>
                  <a:lnTo>
                    <a:pt x="800" y="81"/>
                  </a:lnTo>
                  <a:lnTo>
                    <a:pt x="832" y="98"/>
                  </a:lnTo>
                  <a:lnTo>
                    <a:pt x="862" y="115"/>
                  </a:lnTo>
                  <a:lnTo>
                    <a:pt x="890" y="132"/>
                  </a:lnTo>
                  <a:lnTo>
                    <a:pt x="915" y="147"/>
                  </a:lnTo>
                  <a:lnTo>
                    <a:pt x="940" y="163"/>
                  </a:lnTo>
                  <a:lnTo>
                    <a:pt x="965" y="185"/>
                  </a:lnTo>
                  <a:lnTo>
                    <a:pt x="992" y="209"/>
                  </a:lnTo>
                  <a:lnTo>
                    <a:pt x="1020" y="237"/>
                  </a:lnTo>
                  <a:lnTo>
                    <a:pt x="1047" y="267"/>
                  </a:lnTo>
                  <a:lnTo>
                    <a:pt x="1074" y="300"/>
                  </a:lnTo>
                  <a:lnTo>
                    <a:pt x="1102" y="335"/>
                  </a:lnTo>
                  <a:lnTo>
                    <a:pt x="1128" y="369"/>
                  </a:lnTo>
                  <a:lnTo>
                    <a:pt x="1153" y="404"/>
                  </a:lnTo>
                  <a:lnTo>
                    <a:pt x="1177" y="439"/>
                  </a:lnTo>
                  <a:lnTo>
                    <a:pt x="1199" y="474"/>
                  </a:lnTo>
                  <a:lnTo>
                    <a:pt x="1219" y="507"/>
                  </a:lnTo>
                  <a:lnTo>
                    <a:pt x="1236" y="539"/>
                  </a:lnTo>
                  <a:lnTo>
                    <a:pt x="1251" y="567"/>
                  </a:lnTo>
                  <a:lnTo>
                    <a:pt x="1264" y="592"/>
                  </a:lnTo>
                  <a:lnTo>
                    <a:pt x="1272" y="615"/>
                  </a:lnTo>
                  <a:lnTo>
                    <a:pt x="1274" y="635"/>
                  </a:lnTo>
                  <a:lnTo>
                    <a:pt x="1269" y="654"/>
                  </a:lnTo>
                  <a:lnTo>
                    <a:pt x="1258" y="675"/>
                  </a:lnTo>
                  <a:lnTo>
                    <a:pt x="1242" y="694"/>
                  </a:lnTo>
                  <a:lnTo>
                    <a:pt x="1220" y="713"/>
                  </a:lnTo>
                  <a:lnTo>
                    <a:pt x="1194" y="731"/>
                  </a:lnTo>
                  <a:lnTo>
                    <a:pt x="1166" y="751"/>
                  </a:lnTo>
                  <a:lnTo>
                    <a:pt x="1135" y="770"/>
                  </a:lnTo>
                  <a:lnTo>
                    <a:pt x="1103" y="788"/>
                  </a:lnTo>
                  <a:lnTo>
                    <a:pt x="1071" y="806"/>
                  </a:lnTo>
                  <a:lnTo>
                    <a:pt x="1039" y="825"/>
                  </a:lnTo>
                  <a:lnTo>
                    <a:pt x="1008" y="844"/>
                  </a:lnTo>
                  <a:lnTo>
                    <a:pt x="979" y="863"/>
                  </a:lnTo>
                  <a:lnTo>
                    <a:pt x="954" y="881"/>
                  </a:lnTo>
                  <a:lnTo>
                    <a:pt x="932" y="899"/>
                  </a:lnTo>
                  <a:lnTo>
                    <a:pt x="915" y="919"/>
                  </a:lnTo>
                  <a:lnTo>
                    <a:pt x="899" y="936"/>
                  </a:lnTo>
                  <a:lnTo>
                    <a:pt x="877" y="952"/>
                  </a:lnTo>
                  <a:lnTo>
                    <a:pt x="853" y="966"/>
                  </a:lnTo>
                  <a:lnTo>
                    <a:pt x="826" y="976"/>
                  </a:lnTo>
                  <a:lnTo>
                    <a:pt x="795" y="986"/>
                  </a:lnTo>
                  <a:lnTo>
                    <a:pt x="763" y="994"/>
                  </a:lnTo>
                  <a:lnTo>
                    <a:pt x="728" y="1000"/>
                  </a:lnTo>
                  <a:lnTo>
                    <a:pt x="693" y="1004"/>
                  </a:lnTo>
                  <a:lnTo>
                    <a:pt x="655" y="1007"/>
                  </a:lnTo>
                  <a:lnTo>
                    <a:pt x="616" y="1008"/>
                  </a:lnTo>
                  <a:lnTo>
                    <a:pt x="579" y="1007"/>
                  </a:lnTo>
                  <a:lnTo>
                    <a:pt x="540" y="1005"/>
                  </a:lnTo>
                  <a:lnTo>
                    <a:pt x="502" y="1002"/>
                  </a:lnTo>
                  <a:lnTo>
                    <a:pt x="466" y="998"/>
                  </a:lnTo>
                  <a:lnTo>
                    <a:pt x="430" y="992"/>
                  </a:lnTo>
                  <a:lnTo>
                    <a:pt x="397" y="985"/>
                  </a:lnTo>
                  <a:lnTo>
                    <a:pt x="365" y="975"/>
                  </a:lnTo>
                  <a:lnTo>
                    <a:pt x="335" y="961"/>
                  </a:lnTo>
                  <a:lnTo>
                    <a:pt x="304" y="943"/>
                  </a:lnTo>
                  <a:lnTo>
                    <a:pt x="274" y="922"/>
                  </a:lnTo>
                  <a:lnTo>
                    <a:pt x="245" y="896"/>
                  </a:lnTo>
                  <a:lnTo>
                    <a:pt x="216" y="869"/>
                  </a:lnTo>
                  <a:lnTo>
                    <a:pt x="188" y="838"/>
                  </a:lnTo>
                  <a:lnTo>
                    <a:pt x="161" y="806"/>
                  </a:lnTo>
                  <a:lnTo>
                    <a:pt x="136" y="772"/>
                  </a:lnTo>
                  <a:lnTo>
                    <a:pt x="112" y="737"/>
                  </a:lnTo>
                  <a:lnTo>
                    <a:pt x="90" y="700"/>
                  </a:lnTo>
                  <a:lnTo>
                    <a:pt x="68" y="663"/>
                  </a:lnTo>
                  <a:lnTo>
                    <a:pt x="49" y="625"/>
                  </a:lnTo>
                  <a:lnTo>
                    <a:pt x="31" y="588"/>
                  </a:lnTo>
                  <a:lnTo>
                    <a:pt x="17" y="551"/>
                  </a:lnTo>
                  <a:lnTo>
                    <a:pt x="3" y="514"/>
                  </a:lnTo>
                  <a:lnTo>
                    <a:pt x="2" y="511"/>
                  </a:lnTo>
                  <a:lnTo>
                    <a:pt x="2" y="508"/>
                  </a:lnTo>
                  <a:lnTo>
                    <a:pt x="1" y="506"/>
                  </a:lnTo>
                  <a:lnTo>
                    <a:pt x="0" y="502"/>
                  </a:lnTo>
                  <a:lnTo>
                    <a:pt x="0" y="498"/>
                  </a:lnTo>
                  <a:lnTo>
                    <a:pt x="0" y="487"/>
                  </a:lnTo>
                  <a:lnTo>
                    <a:pt x="0" y="471"/>
                  </a:lnTo>
                  <a:lnTo>
                    <a:pt x="2" y="451"/>
                  </a:lnTo>
                  <a:lnTo>
                    <a:pt x="5" y="428"/>
                  </a:lnTo>
                  <a:lnTo>
                    <a:pt x="11" y="400"/>
                  </a:lnTo>
                  <a:lnTo>
                    <a:pt x="19" y="370"/>
                  </a:lnTo>
                  <a:lnTo>
                    <a:pt x="29" y="337"/>
                  </a:lnTo>
                  <a:lnTo>
                    <a:pt x="43" y="304"/>
                  </a:lnTo>
                  <a:lnTo>
                    <a:pt x="61" y="268"/>
                  </a:lnTo>
                  <a:lnTo>
                    <a:pt x="82" y="233"/>
                  </a:lnTo>
                  <a:lnTo>
                    <a:pt x="108" y="198"/>
                  </a:lnTo>
                  <a:lnTo>
                    <a:pt x="137" y="162"/>
                  </a:lnTo>
                  <a:lnTo>
                    <a:pt x="173" y="129"/>
                  </a:lnTo>
                  <a:lnTo>
                    <a:pt x="214" y="98"/>
                  </a:lnTo>
                  <a:lnTo>
                    <a:pt x="261" y="69"/>
                  </a:lnTo>
                  <a:close/>
                </a:path>
              </a:pathLst>
            </a:custGeom>
            <a:solidFill>
              <a:srgbClr val="EAD3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6" name="Freeform 29"/>
            <p:cNvSpPr>
              <a:spLocks/>
            </p:cNvSpPr>
            <p:nvPr/>
          </p:nvSpPr>
          <p:spPr bwMode="auto">
            <a:xfrm>
              <a:off x="279" y="678"/>
              <a:ext cx="247" cy="192"/>
            </a:xfrm>
            <a:custGeom>
              <a:avLst/>
              <a:gdLst>
                <a:gd name="T0" fmla="*/ 0 w 1231"/>
                <a:gd name="T1" fmla="*/ 0 h 962"/>
                <a:gd name="T2" fmla="*/ 0 w 1231"/>
                <a:gd name="T3" fmla="*/ 0 h 962"/>
                <a:gd name="T4" fmla="*/ 0 w 1231"/>
                <a:gd name="T5" fmla="*/ 0 h 962"/>
                <a:gd name="T6" fmla="*/ 0 w 1231"/>
                <a:gd name="T7" fmla="*/ 0 h 962"/>
                <a:gd name="T8" fmla="*/ 0 w 1231"/>
                <a:gd name="T9" fmla="*/ 0 h 962"/>
                <a:gd name="T10" fmla="*/ 0 w 1231"/>
                <a:gd name="T11" fmla="*/ 0 h 962"/>
                <a:gd name="T12" fmla="*/ 0 w 1231"/>
                <a:gd name="T13" fmla="*/ 0 h 962"/>
                <a:gd name="T14" fmla="*/ 0 w 1231"/>
                <a:gd name="T15" fmla="*/ 0 h 962"/>
                <a:gd name="T16" fmla="*/ 0 w 1231"/>
                <a:gd name="T17" fmla="*/ 0 h 962"/>
                <a:gd name="T18" fmla="*/ 0 w 1231"/>
                <a:gd name="T19" fmla="*/ 0 h 962"/>
                <a:gd name="T20" fmla="*/ 0 w 1231"/>
                <a:gd name="T21" fmla="*/ 0 h 962"/>
                <a:gd name="T22" fmla="*/ 0 w 1231"/>
                <a:gd name="T23" fmla="*/ 0 h 962"/>
                <a:gd name="T24" fmla="*/ 0 w 1231"/>
                <a:gd name="T25" fmla="*/ 0 h 962"/>
                <a:gd name="T26" fmla="*/ 0 w 1231"/>
                <a:gd name="T27" fmla="*/ 0 h 962"/>
                <a:gd name="T28" fmla="*/ 0 w 1231"/>
                <a:gd name="T29" fmla="*/ 0 h 962"/>
                <a:gd name="T30" fmla="*/ 0 w 1231"/>
                <a:gd name="T31" fmla="*/ 0 h 962"/>
                <a:gd name="T32" fmla="*/ 0 w 1231"/>
                <a:gd name="T33" fmla="*/ 0 h 962"/>
                <a:gd name="T34" fmla="*/ 0 w 1231"/>
                <a:gd name="T35" fmla="*/ 0 h 962"/>
                <a:gd name="T36" fmla="*/ 0 w 1231"/>
                <a:gd name="T37" fmla="*/ 0 h 962"/>
                <a:gd name="T38" fmla="*/ 0 w 1231"/>
                <a:gd name="T39" fmla="*/ 0 h 962"/>
                <a:gd name="T40" fmla="*/ 0 w 1231"/>
                <a:gd name="T41" fmla="*/ 0 h 962"/>
                <a:gd name="T42" fmla="*/ 0 w 1231"/>
                <a:gd name="T43" fmla="*/ 0 h 962"/>
                <a:gd name="T44" fmla="*/ 0 w 1231"/>
                <a:gd name="T45" fmla="*/ 0 h 962"/>
                <a:gd name="T46" fmla="*/ 0 w 1231"/>
                <a:gd name="T47" fmla="*/ 0 h 962"/>
                <a:gd name="T48" fmla="*/ 0 w 1231"/>
                <a:gd name="T49" fmla="*/ 0 h 962"/>
                <a:gd name="T50" fmla="*/ 0 w 1231"/>
                <a:gd name="T51" fmla="*/ 0 h 962"/>
                <a:gd name="T52" fmla="*/ 0 w 1231"/>
                <a:gd name="T53" fmla="*/ 0 h 962"/>
                <a:gd name="T54" fmla="*/ 0 w 1231"/>
                <a:gd name="T55" fmla="*/ 0 h 962"/>
                <a:gd name="T56" fmla="*/ 0 w 1231"/>
                <a:gd name="T57" fmla="*/ 0 h 962"/>
                <a:gd name="T58" fmla="*/ 0 w 1231"/>
                <a:gd name="T59" fmla="*/ 0 h 962"/>
                <a:gd name="T60" fmla="*/ 0 w 1231"/>
                <a:gd name="T61" fmla="*/ 0 h 962"/>
                <a:gd name="T62" fmla="*/ 0 w 1231"/>
                <a:gd name="T63" fmla="*/ 0 h 962"/>
                <a:gd name="T64" fmla="*/ 0 w 1231"/>
                <a:gd name="T65" fmla="*/ 0 h 962"/>
                <a:gd name="T66" fmla="*/ 0 w 1231"/>
                <a:gd name="T67" fmla="*/ 0 h 962"/>
                <a:gd name="T68" fmla="*/ 0 w 1231"/>
                <a:gd name="T69" fmla="*/ 0 h 962"/>
                <a:gd name="T70" fmla="*/ 0 w 1231"/>
                <a:gd name="T71" fmla="*/ 0 h 962"/>
                <a:gd name="T72" fmla="*/ 0 w 1231"/>
                <a:gd name="T73" fmla="*/ 0 h 962"/>
                <a:gd name="T74" fmla="*/ 0 w 1231"/>
                <a:gd name="T75" fmla="*/ 0 h 962"/>
                <a:gd name="T76" fmla="*/ 0 w 1231"/>
                <a:gd name="T77" fmla="*/ 0 h 962"/>
                <a:gd name="T78" fmla="*/ 0 w 1231"/>
                <a:gd name="T79" fmla="*/ 0 h 962"/>
                <a:gd name="T80" fmla="*/ 0 w 1231"/>
                <a:gd name="T81" fmla="*/ 0 h 962"/>
                <a:gd name="T82" fmla="*/ 0 w 1231"/>
                <a:gd name="T83" fmla="*/ 0 h 962"/>
                <a:gd name="T84" fmla="*/ 0 w 1231"/>
                <a:gd name="T85" fmla="*/ 0 h 962"/>
                <a:gd name="T86" fmla="*/ 0 w 1231"/>
                <a:gd name="T87" fmla="*/ 0 h 962"/>
                <a:gd name="T88" fmla="*/ 0 w 1231"/>
                <a:gd name="T89" fmla="*/ 0 h 962"/>
                <a:gd name="T90" fmla="*/ 0 w 1231"/>
                <a:gd name="T91" fmla="*/ 0 h 962"/>
                <a:gd name="T92" fmla="*/ 0 w 1231"/>
                <a:gd name="T93" fmla="*/ 0 h 962"/>
                <a:gd name="T94" fmla="*/ 0 w 1231"/>
                <a:gd name="T95" fmla="*/ 0 h 962"/>
                <a:gd name="T96" fmla="*/ 0 w 1231"/>
                <a:gd name="T97" fmla="*/ 0 h 962"/>
                <a:gd name="T98" fmla="*/ 0 w 1231"/>
                <a:gd name="T99" fmla="*/ 0 h 96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31"/>
                <a:gd name="T151" fmla="*/ 0 h 962"/>
                <a:gd name="T152" fmla="*/ 1231 w 1231"/>
                <a:gd name="T153" fmla="*/ 962 h 96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31" h="962">
                  <a:moveTo>
                    <a:pt x="252" y="55"/>
                  </a:moveTo>
                  <a:lnTo>
                    <a:pt x="301" y="34"/>
                  </a:lnTo>
                  <a:lnTo>
                    <a:pt x="349" y="18"/>
                  </a:lnTo>
                  <a:lnTo>
                    <a:pt x="397" y="7"/>
                  </a:lnTo>
                  <a:lnTo>
                    <a:pt x="444" y="1"/>
                  </a:lnTo>
                  <a:lnTo>
                    <a:pt x="490" y="0"/>
                  </a:lnTo>
                  <a:lnTo>
                    <a:pt x="535" y="2"/>
                  </a:lnTo>
                  <a:lnTo>
                    <a:pt x="578" y="7"/>
                  </a:lnTo>
                  <a:lnTo>
                    <a:pt x="620" y="16"/>
                  </a:lnTo>
                  <a:lnTo>
                    <a:pt x="660" y="28"/>
                  </a:lnTo>
                  <a:lnTo>
                    <a:pt x="699" y="40"/>
                  </a:lnTo>
                  <a:lnTo>
                    <a:pt x="735" y="54"/>
                  </a:lnTo>
                  <a:lnTo>
                    <a:pt x="770" y="70"/>
                  </a:lnTo>
                  <a:lnTo>
                    <a:pt x="802" y="86"/>
                  </a:lnTo>
                  <a:lnTo>
                    <a:pt x="832" y="101"/>
                  </a:lnTo>
                  <a:lnTo>
                    <a:pt x="860" y="117"/>
                  </a:lnTo>
                  <a:lnTo>
                    <a:pt x="884" y="131"/>
                  </a:lnTo>
                  <a:lnTo>
                    <a:pt x="908" y="147"/>
                  </a:lnTo>
                  <a:lnTo>
                    <a:pt x="933" y="167"/>
                  </a:lnTo>
                  <a:lnTo>
                    <a:pt x="959" y="191"/>
                  </a:lnTo>
                  <a:lnTo>
                    <a:pt x="985" y="218"/>
                  </a:lnTo>
                  <a:lnTo>
                    <a:pt x="1012" y="247"/>
                  </a:lnTo>
                  <a:lnTo>
                    <a:pt x="1039" y="278"/>
                  </a:lnTo>
                  <a:lnTo>
                    <a:pt x="1065" y="311"/>
                  </a:lnTo>
                  <a:lnTo>
                    <a:pt x="1090" y="345"/>
                  </a:lnTo>
                  <a:lnTo>
                    <a:pt x="1115" y="379"/>
                  </a:lnTo>
                  <a:lnTo>
                    <a:pt x="1138" y="414"/>
                  </a:lnTo>
                  <a:lnTo>
                    <a:pt x="1158" y="447"/>
                  </a:lnTo>
                  <a:lnTo>
                    <a:pt x="1178" y="479"/>
                  </a:lnTo>
                  <a:lnTo>
                    <a:pt x="1195" y="509"/>
                  </a:lnTo>
                  <a:lnTo>
                    <a:pt x="1210" y="537"/>
                  </a:lnTo>
                  <a:lnTo>
                    <a:pt x="1221" y="561"/>
                  </a:lnTo>
                  <a:lnTo>
                    <a:pt x="1229" y="583"/>
                  </a:lnTo>
                  <a:lnTo>
                    <a:pt x="1231" y="602"/>
                  </a:lnTo>
                  <a:lnTo>
                    <a:pt x="1227" y="621"/>
                  </a:lnTo>
                  <a:lnTo>
                    <a:pt x="1217" y="640"/>
                  </a:lnTo>
                  <a:lnTo>
                    <a:pt x="1199" y="659"/>
                  </a:lnTo>
                  <a:lnTo>
                    <a:pt x="1179" y="677"/>
                  </a:lnTo>
                  <a:lnTo>
                    <a:pt x="1154" y="695"/>
                  </a:lnTo>
                  <a:lnTo>
                    <a:pt x="1126" y="713"/>
                  </a:lnTo>
                  <a:lnTo>
                    <a:pt x="1097" y="731"/>
                  </a:lnTo>
                  <a:lnTo>
                    <a:pt x="1066" y="749"/>
                  </a:lnTo>
                  <a:lnTo>
                    <a:pt x="1034" y="768"/>
                  </a:lnTo>
                  <a:lnTo>
                    <a:pt x="1003" y="785"/>
                  </a:lnTo>
                  <a:lnTo>
                    <a:pt x="974" y="803"/>
                  </a:lnTo>
                  <a:lnTo>
                    <a:pt x="946" y="821"/>
                  </a:lnTo>
                  <a:lnTo>
                    <a:pt x="921" y="838"/>
                  </a:lnTo>
                  <a:lnTo>
                    <a:pt x="900" y="856"/>
                  </a:lnTo>
                  <a:lnTo>
                    <a:pt x="884" y="875"/>
                  </a:lnTo>
                  <a:lnTo>
                    <a:pt x="868" y="892"/>
                  </a:lnTo>
                  <a:lnTo>
                    <a:pt x="848" y="907"/>
                  </a:lnTo>
                  <a:lnTo>
                    <a:pt x="824" y="921"/>
                  </a:lnTo>
                  <a:lnTo>
                    <a:pt x="798" y="931"/>
                  </a:lnTo>
                  <a:lnTo>
                    <a:pt x="769" y="941"/>
                  </a:lnTo>
                  <a:lnTo>
                    <a:pt x="737" y="948"/>
                  </a:lnTo>
                  <a:lnTo>
                    <a:pt x="704" y="954"/>
                  </a:lnTo>
                  <a:lnTo>
                    <a:pt x="668" y="958"/>
                  </a:lnTo>
                  <a:lnTo>
                    <a:pt x="633" y="961"/>
                  </a:lnTo>
                  <a:lnTo>
                    <a:pt x="596" y="962"/>
                  </a:lnTo>
                  <a:lnTo>
                    <a:pt x="559" y="961"/>
                  </a:lnTo>
                  <a:lnTo>
                    <a:pt x="522" y="959"/>
                  </a:lnTo>
                  <a:lnTo>
                    <a:pt x="486" y="956"/>
                  </a:lnTo>
                  <a:lnTo>
                    <a:pt x="450" y="952"/>
                  </a:lnTo>
                  <a:lnTo>
                    <a:pt x="416" y="946"/>
                  </a:lnTo>
                  <a:lnTo>
                    <a:pt x="384" y="939"/>
                  </a:lnTo>
                  <a:lnTo>
                    <a:pt x="354" y="929"/>
                  </a:lnTo>
                  <a:lnTo>
                    <a:pt x="324" y="915"/>
                  </a:lnTo>
                  <a:lnTo>
                    <a:pt x="293" y="898"/>
                  </a:lnTo>
                  <a:lnTo>
                    <a:pt x="265" y="877"/>
                  </a:lnTo>
                  <a:lnTo>
                    <a:pt x="236" y="853"/>
                  </a:lnTo>
                  <a:lnTo>
                    <a:pt x="209" y="827"/>
                  </a:lnTo>
                  <a:lnTo>
                    <a:pt x="181" y="798"/>
                  </a:lnTo>
                  <a:lnTo>
                    <a:pt x="156" y="766"/>
                  </a:lnTo>
                  <a:lnTo>
                    <a:pt x="131" y="733"/>
                  </a:lnTo>
                  <a:lnTo>
                    <a:pt x="108" y="698"/>
                  </a:lnTo>
                  <a:lnTo>
                    <a:pt x="87" y="663"/>
                  </a:lnTo>
                  <a:lnTo>
                    <a:pt x="66" y="628"/>
                  </a:lnTo>
                  <a:lnTo>
                    <a:pt x="48" y="591"/>
                  </a:lnTo>
                  <a:lnTo>
                    <a:pt x="31" y="555"/>
                  </a:lnTo>
                  <a:lnTo>
                    <a:pt x="16" y="518"/>
                  </a:lnTo>
                  <a:lnTo>
                    <a:pt x="4" y="483"/>
                  </a:lnTo>
                  <a:lnTo>
                    <a:pt x="2" y="481"/>
                  </a:lnTo>
                  <a:lnTo>
                    <a:pt x="2" y="478"/>
                  </a:lnTo>
                  <a:lnTo>
                    <a:pt x="1" y="476"/>
                  </a:lnTo>
                  <a:lnTo>
                    <a:pt x="0" y="474"/>
                  </a:lnTo>
                  <a:lnTo>
                    <a:pt x="0" y="468"/>
                  </a:lnTo>
                  <a:lnTo>
                    <a:pt x="0" y="457"/>
                  </a:lnTo>
                  <a:lnTo>
                    <a:pt x="0" y="441"/>
                  </a:lnTo>
                  <a:lnTo>
                    <a:pt x="2" y="422"/>
                  </a:lnTo>
                  <a:lnTo>
                    <a:pt x="5" y="398"/>
                  </a:lnTo>
                  <a:lnTo>
                    <a:pt x="10" y="371"/>
                  </a:lnTo>
                  <a:lnTo>
                    <a:pt x="17" y="341"/>
                  </a:lnTo>
                  <a:lnTo>
                    <a:pt x="28" y="309"/>
                  </a:lnTo>
                  <a:lnTo>
                    <a:pt x="41" y="277"/>
                  </a:lnTo>
                  <a:lnTo>
                    <a:pt x="57" y="243"/>
                  </a:lnTo>
                  <a:lnTo>
                    <a:pt x="78" y="208"/>
                  </a:lnTo>
                  <a:lnTo>
                    <a:pt x="103" y="174"/>
                  </a:lnTo>
                  <a:lnTo>
                    <a:pt x="132" y="142"/>
                  </a:lnTo>
                  <a:lnTo>
                    <a:pt x="167" y="111"/>
                  </a:lnTo>
                  <a:lnTo>
                    <a:pt x="207" y="82"/>
                  </a:lnTo>
                  <a:lnTo>
                    <a:pt x="252" y="55"/>
                  </a:lnTo>
                  <a:close/>
                </a:path>
              </a:pathLst>
            </a:custGeom>
            <a:solidFill>
              <a:srgbClr val="E2C1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7" name="Freeform 30"/>
            <p:cNvSpPr>
              <a:spLocks/>
            </p:cNvSpPr>
            <p:nvPr/>
          </p:nvSpPr>
          <p:spPr bwMode="auto">
            <a:xfrm>
              <a:off x="284" y="684"/>
              <a:ext cx="237" cy="183"/>
            </a:xfrm>
            <a:custGeom>
              <a:avLst/>
              <a:gdLst>
                <a:gd name="T0" fmla="*/ 0 w 1188"/>
                <a:gd name="T1" fmla="*/ 0 h 917"/>
                <a:gd name="T2" fmla="*/ 0 w 1188"/>
                <a:gd name="T3" fmla="*/ 0 h 917"/>
                <a:gd name="T4" fmla="*/ 0 w 1188"/>
                <a:gd name="T5" fmla="*/ 0 h 917"/>
                <a:gd name="T6" fmla="*/ 0 w 1188"/>
                <a:gd name="T7" fmla="*/ 0 h 917"/>
                <a:gd name="T8" fmla="*/ 0 w 1188"/>
                <a:gd name="T9" fmla="*/ 0 h 917"/>
                <a:gd name="T10" fmla="*/ 0 w 1188"/>
                <a:gd name="T11" fmla="*/ 0 h 917"/>
                <a:gd name="T12" fmla="*/ 0 w 1188"/>
                <a:gd name="T13" fmla="*/ 0 h 917"/>
                <a:gd name="T14" fmla="*/ 0 w 1188"/>
                <a:gd name="T15" fmla="*/ 0 h 917"/>
                <a:gd name="T16" fmla="*/ 0 w 1188"/>
                <a:gd name="T17" fmla="*/ 0 h 917"/>
                <a:gd name="T18" fmla="*/ 0 w 1188"/>
                <a:gd name="T19" fmla="*/ 0 h 917"/>
                <a:gd name="T20" fmla="*/ 0 w 1188"/>
                <a:gd name="T21" fmla="*/ 0 h 917"/>
                <a:gd name="T22" fmla="*/ 0 w 1188"/>
                <a:gd name="T23" fmla="*/ 0 h 917"/>
                <a:gd name="T24" fmla="*/ 0 w 1188"/>
                <a:gd name="T25" fmla="*/ 0 h 917"/>
                <a:gd name="T26" fmla="*/ 0 w 1188"/>
                <a:gd name="T27" fmla="*/ 0 h 917"/>
                <a:gd name="T28" fmla="*/ 0 w 1188"/>
                <a:gd name="T29" fmla="*/ 0 h 917"/>
                <a:gd name="T30" fmla="*/ 0 w 1188"/>
                <a:gd name="T31" fmla="*/ 0 h 917"/>
                <a:gd name="T32" fmla="*/ 0 w 1188"/>
                <a:gd name="T33" fmla="*/ 0 h 917"/>
                <a:gd name="T34" fmla="*/ 0 w 1188"/>
                <a:gd name="T35" fmla="*/ 0 h 917"/>
                <a:gd name="T36" fmla="*/ 0 w 1188"/>
                <a:gd name="T37" fmla="*/ 0 h 917"/>
                <a:gd name="T38" fmla="*/ 0 w 1188"/>
                <a:gd name="T39" fmla="*/ 0 h 917"/>
                <a:gd name="T40" fmla="*/ 0 w 1188"/>
                <a:gd name="T41" fmla="*/ 0 h 917"/>
                <a:gd name="T42" fmla="*/ 0 w 1188"/>
                <a:gd name="T43" fmla="*/ 0 h 917"/>
                <a:gd name="T44" fmla="*/ 0 w 1188"/>
                <a:gd name="T45" fmla="*/ 0 h 917"/>
                <a:gd name="T46" fmla="*/ 0 w 1188"/>
                <a:gd name="T47" fmla="*/ 0 h 917"/>
                <a:gd name="T48" fmla="*/ 0 w 1188"/>
                <a:gd name="T49" fmla="*/ 0 h 917"/>
                <a:gd name="T50" fmla="*/ 0 w 1188"/>
                <a:gd name="T51" fmla="*/ 0 h 917"/>
                <a:gd name="T52" fmla="*/ 0 w 1188"/>
                <a:gd name="T53" fmla="*/ 0 h 917"/>
                <a:gd name="T54" fmla="*/ 0 w 1188"/>
                <a:gd name="T55" fmla="*/ 0 h 917"/>
                <a:gd name="T56" fmla="*/ 0 w 1188"/>
                <a:gd name="T57" fmla="*/ 0 h 917"/>
                <a:gd name="T58" fmla="*/ 0 w 1188"/>
                <a:gd name="T59" fmla="*/ 0 h 917"/>
                <a:gd name="T60" fmla="*/ 0 w 1188"/>
                <a:gd name="T61" fmla="*/ 0 h 917"/>
                <a:gd name="T62" fmla="*/ 0 w 1188"/>
                <a:gd name="T63" fmla="*/ 0 h 917"/>
                <a:gd name="T64" fmla="*/ 0 w 1188"/>
                <a:gd name="T65" fmla="*/ 0 h 917"/>
                <a:gd name="T66" fmla="*/ 0 w 1188"/>
                <a:gd name="T67" fmla="*/ 0 h 917"/>
                <a:gd name="T68" fmla="*/ 0 w 1188"/>
                <a:gd name="T69" fmla="*/ 0 h 917"/>
                <a:gd name="T70" fmla="*/ 0 w 1188"/>
                <a:gd name="T71" fmla="*/ 0 h 917"/>
                <a:gd name="T72" fmla="*/ 0 w 1188"/>
                <a:gd name="T73" fmla="*/ 0 h 917"/>
                <a:gd name="T74" fmla="*/ 0 w 1188"/>
                <a:gd name="T75" fmla="*/ 0 h 917"/>
                <a:gd name="T76" fmla="*/ 0 w 1188"/>
                <a:gd name="T77" fmla="*/ 0 h 917"/>
                <a:gd name="T78" fmla="*/ 0 w 1188"/>
                <a:gd name="T79" fmla="*/ 0 h 917"/>
                <a:gd name="T80" fmla="*/ 0 w 1188"/>
                <a:gd name="T81" fmla="*/ 0 h 917"/>
                <a:gd name="T82" fmla="*/ 0 w 1188"/>
                <a:gd name="T83" fmla="*/ 0 h 917"/>
                <a:gd name="T84" fmla="*/ 0 w 1188"/>
                <a:gd name="T85" fmla="*/ 0 h 917"/>
                <a:gd name="T86" fmla="*/ 0 w 1188"/>
                <a:gd name="T87" fmla="*/ 0 h 917"/>
                <a:gd name="T88" fmla="*/ 0 w 1188"/>
                <a:gd name="T89" fmla="*/ 0 h 917"/>
                <a:gd name="T90" fmla="*/ 0 w 1188"/>
                <a:gd name="T91" fmla="*/ 0 h 917"/>
                <a:gd name="T92" fmla="*/ 0 w 1188"/>
                <a:gd name="T93" fmla="*/ 0 h 917"/>
                <a:gd name="T94" fmla="*/ 0 w 1188"/>
                <a:gd name="T95" fmla="*/ 0 h 917"/>
                <a:gd name="T96" fmla="*/ 0 w 1188"/>
                <a:gd name="T97" fmla="*/ 0 h 917"/>
                <a:gd name="T98" fmla="*/ 0 w 1188"/>
                <a:gd name="T99" fmla="*/ 0 h 9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8"/>
                <a:gd name="T151" fmla="*/ 0 h 917"/>
                <a:gd name="T152" fmla="*/ 1188 w 1188"/>
                <a:gd name="T153" fmla="*/ 917 h 91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8" h="917">
                  <a:moveTo>
                    <a:pt x="245" y="42"/>
                  </a:moveTo>
                  <a:lnTo>
                    <a:pt x="287" y="25"/>
                  </a:lnTo>
                  <a:lnTo>
                    <a:pt x="330" y="13"/>
                  </a:lnTo>
                  <a:lnTo>
                    <a:pt x="375" y="5"/>
                  </a:lnTo>
                  <a:lnTo>
                    <a:pt x="418" y="1"/>
                  </a:lnTo>
                  <a:lnTo>
                    <a:pt x="461" y="0"/>
                  </a:lnTo>
                  <a:lnTo>
                    <a:pt x="505" y="3"/>
                  </a:lnTo>
                  <a:lnTo>
                    <a:pt x="548" y="7"/>
                  </a:lnTo>
                  <a:lnTo>
                    <a:pt x="589" y="15"/>
                  </a:lnTo>
                  <a:lnTo>
                    <a:pt x="629" y="24"/>
                  </a:lnTo>
                  <a:lnTo>
                    <a:pt x="668" y="35"/>
                  </a:lnTo>
                  <a:lnTo>
                    <a:pt x="705" y="48"/>
                  </a:lnTo>
                  <a:lnTo>
                    <a:pt x="740" y="61"/>
                  </a:lnTo>
                  <a:lnTo>
                    <a:pt x="773" y="74"/>
                  </a:lnTo>
                  <a:lnTo>
                    <a:pt x="802" y="88"/>
                  </a:lnTo>
                  <a:lnTo>
                    <a:pt x="830" y="102"/>
                  </a:lnTo>
                  <a:lnTo>
                    <a:pt x="854" y="116"/>
                  </a:lnTo>
                  <a:lnTo>
                    <a:pt x="876" y="131"/>
                  </a:lnTo>
                  <a:lnTo>
                    <a:pt x="901" y="150"/>
                  </a:lnTo>
                  <a:lnTo>
                    <a:pt x="925" y="174"/>
                  </a:lnTo>
                  <a:lnTo>
                    <a:pt x="952" y="200"/>
                  </a:lnTo>
                  <a:lnTo>
                    <a:pt x="977" y="227"/>
                  </a:lnTo>
                  <a:lnTo>
                    <a:pt x="1003" y="258"/>
                  </a:lnTo>
                  <a:lnTo>
                    <a:pt x="1028" y="289"/>
                  </a:lnTo>
                  <a:lnTo>
                    <a:pt x="1052" y="323"/>
                  </a:lnTo>
                  <a:lnTo>
                    <a:pt x="1076" y="355"/>
                  </a:lnTo>
                  <a:lnTo>
                    <a:pt x="1097" y="388"/>
                  </a:lnTo>
                  <a:lnTo>
                    <a:pt x="1118" y="420"/>
                  </a:lnTo>
                  <a:lnTo>
                    <a:pt x="1136" y="451"/>
                  </a:lnTo>
                  <a:lnTo>
                    <a:pt x="1153" y="480"/>
                  </a:lnTo>
                  <a:lnTo>
                    <a:pt x="1167" y="507"/>
                  </a:lnTo>
                  <a:lnTo>
                    <a:pt x="1177" y="531"/>
                  </a:lnTo>
                  <a:lnTo>
                    <a:pt x="1185" y="551"/>
                  </a:lnTo>
                  <a:lnTo>
                    <a:pt x="1188" y="570"/>
                  </a:lnTo>
                  <a:lnTo>
                    <a:pt x="1183" y="589"/>
                  </a:lnTo>
                  <a:lnTo>
                    <a:pt x="1173" y="607"/>
                  </a:lnTo>
                  <a:lnTo>
                    <a:pt x="1158" y="625"/>
                  </a:lnTo>
                  <a:lnTo>
                    <a:pt x="1137" y="642"/>
                  </a:lnTo>
                  <a:lnTo>
                    <a:pt x="1113" y="661"/>
                  </a:lnTo>
                  <a:lnTo>
                    <a:pt x="1087" y="678"/>
                  </a:lnTo>
                  <a:lnTo>
                    <a:pt x="1059" y="695"/>
                  </a:lnTo>
                  <a:lnTo>
                    <a:pt x="1029" y="712"/>
                  </a:lnTo>
                  <a:lnTo>
                    <a:pt x="998" y="729"/>
                  </a:lnTo>
                  <a:lnTo>
                    <a:pt x="969" y="746"/>
                  </a:lnTo>
                  <a:lnTo>
                    <a:pt x="940" y="763"/>
                  </a:lnTo>
                  <a:lnTo>
                    <a:pt x="914" y="780"/>
                  </a:lnTo>
                  <a:lnTo>
                    <a:pt x="890" y="799"/>
                  </a:lnTo>
                  <a:lnTo>
                    <a:pt x="869" y="816"/>
                  </a:lnTo>
                  <a:lnTo>
                    <a:pt x="854" y="833"/>
                  </a:lnTo>
                  <a:lnTo>
                    <a:pt x="838" y="850"/>
                  </a:lnTo>
                  <a:lnTo>
                    <a:pt x="819" y="864"/>
                  </a:lnTo>
                  <a:lnTo>
                    <a:pt x="797" y="877"/>
                  </a:lnTo>
                  <a:lnTo>
                    <a:pt x="770" y="887"/>
                  </a:lnTo>
                  <a:lnTo>
                    <a:pt x="742" y="897"/>
                  </a:lnTo>
                  <a:lnTo>
                    <a:pt x="712" y="904"/>
                  </a:lnTo>
                  <a:lnTo>
                    <a:pt x="679" y="910"/>
                  </a:lnTo>
                  <a:lnTo>
                    <a:pt x="646" y="913"/>
                  </a:lnTo>
                  <a:lnTo>
                    <a:pt x="611" y="916"/>
                  </a:lnTo>
                  <a:lnTo>
                    <a:pt x="575" y="917"/>
                  </a:lnTo>
                  <a:lnTo>
                    <a:pt x="540" y="916"/>
                  </a:lnTo>
                  <a:lnTo>
                    <a:pt x="505" y="914"/>
                  </a:lnTo>
                  <a:lnTo>
                    <a:pt x="471" y="912"/>
                  </a:lnTo>
                  <a:lnTo>
                    <a:pt x="436" y="907"/>
                  </a:lnTo>
                  <a:lnTo>
                    <a:pt x="403" y="901"/>
                  </a:lnTo>
                  <a:lnTo>
                    <a:pt x="372" y="895"/>
                  </a:lnTo>
                  <a:lnTo>
                    <a:pt x="343" y="885"/>
                  </a:lnTo>
                  <a:lnTo>
                    <a:pt x="313" y="872"/>
                  </a:lnTo>
                  <a:lnTo>
                    <a:pt x="285" y="855"/>
                  </a:lnTo>
                  <a:lnTo>
                    <a:pt x="256" y="835"/>
                  </a:lnTo>
                  <a:lnTo>
                    <a:pt x="228" y="811"/>
                  </a:lnTo>
                  <a:lnTo>
                    <a:pt x="201" y="786"/>
                  </a:lnTo>
                  <a:lnTo>
                    <a:pt x="175" y="758"/>
                  </a:lnTo>
                  <a:lnTo>
                    <a:pt x="150" y="727"/>
                  </a:lnTo>
                  <a:lnTo>
                    <a:pt x="127" y="696"/>
                  </a:lnTo>
                  <a:lnTo>
                    <a:pt x="105" y="662"/>
                  </a:lnTo>
                  <a:lnTo>
                    <a:pt x="83" y="627"/>
                  </a:lnTo>
                  <a:lnTo>
                    <a:pt x="64" y="593"/>
                  </a:lnTo>
                  <a:lnTo>
                    <a:pt x="46" y="558"/>
                  </a:lnTo>
                  <a:lnTo>
                    <a:pt x="29" y="523"/>
                  </a:lnTo>
                  <a:lnTo>
                    <a:pt x="16" y="487"/>
                  </a:lnTo>
                  <a:lnTo>
                    <a:pt x="3" y="453"/>
                  </a:lnTo>
                  <a:lnTo>
                    <a:pt x="3" y="451"/>
                  </a:lnTo>
                  <a:lnTo>
                    <a:pt x="2" y="450"/>
                  </a:lnTo>
                  <a:lnTo>
                    <a:pt x="2" y="448"/>
                  </a:lnTo>
                  <a:lnTo>
                    <a:pt x="1" y="446"/>
                  </a:lnTo>
                  <a:lnTo>
                    <a:pt x="1" y="440"/>
                  </a:lnTo>
                  <a:lnTo>
                    <a:pt x="0" y="428"/>
                  </a:lnTo>
                  <a:lnTo>
                    <a:pt x="1" y="412"/>
                  </a:lnTo>
                  <a:lnTo>
                    <a:pt x="2" y="393"/>
                  </a:lnTo>
                  <a:lnTo>
                    <a:pt x="5" y="369"/>
                  </a:lnTo>
                  <a:lnTo>
                    <a:pt x="10" y="342"/>
                  </a:lnTo>
                  <a:lnTo>
                    <a:pt x="17" y="313"/>
                  </a:lnTo>
                  <a:lnTo>
                    <a:pt x="26" y="282"/>
                  </a:lnTo>
                  <a:lnTo>
                    <a:pt x="38" y="250"/>
                  </a:lnTo>
                  <a:lnTo>
                    <a:pt x="54" y="217"/>
                  </a:lnTo>
                  <a:lnTo>
                    <a:pt x="75" y="185"/>
                  </a:lnTo>
                  <a:lnTo>
                    <a:pt x="99" y="153"/>
                  </a:lnTo>
                  <a:lnTo>
                    <a:pt x="127" y="122"/>
                  </a:lnTo>
                  <a:lnTo>
                    <a:pt x="160" y="93"/>
                  </a:lnTo>
                  <a:lnTo>
                    <a:pt x="200" y="66"/>
                  </a:lnTo>
                  <a:lnTo>
                    <a:pt x="245" y="42"/>
                  </a:lnTo>
                  <a:close/>
                </a:path>
              </a:pathLst>
            </a:custGeom>
            <a:solidFill>
              <a:srgbClr val="DBB2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8" name="Freeform 31"/>
            <p:cNvSpPr>
              <a:spLocks/>
            </p:cNvSpPr>
            <p:nvPr/>
          </p:nvSpPr>
          <p:spPr bwMode="auto">
            <a:xfrm>
              <a:off x="288" y="690"/>
              <a:ext cx="229" cy="174"/>
            </a:xfrm>
            <a:custGeom>
              <a:avLst/>
              <a:gdLst>
                <a:gd name="T0" fmla="*/ 0 w 1143"/>
                <a:gd name="T1" fmla="*/ 0 h 872"/>
                <a:gd name="T2" fmla="*/ 0 w 1143"/>
                <a:gd name="T3" fmla="*/ 0 h 872"/>
                <a:gd name="T4" fmla="*/ 0 w 1143"/>
                <a:gd name="T5" fmla="*/ 0 h 872"/>
                <a:gd name="T6" fmla="*/ 0 w 1143"/>
                <a:gd name="T7" fmla="*/ 0 h 872"/>
                <a:gd name="T8" fmla="*/ 0 w 1143"/>
                <a:gd name="T9" fmla="*/ 0 h 872"/>
                <a:gd name="T10" fmla="*/ 0 w 1143"/>
                <a:gd name="T11" fmla="*/ 0 h 872"/>
                <a:gd name="T12" fmla="*/ 0 w 1143"/>
                <a:gd name="T13" fmla="*/ 0 h 872"/>
                <a:gd name="T14" fmla="*/ 0 w 1143"/>
                <a:gd name="T15" fmla="*/ 0 h 872"/>
                <a:gd name="T16" fmla="*/ 0 w 1143"/>
                <a:gd name="T17" fmla="*/ 0 h 872"/>
                <a:gd name="T18" fmla="*/ 0 w 1143"/>
                <a:gd name="T19" fmla="*/ 0 h 872"/>
                <a:gd name="T20" fmla="*/ 0 w 1143"/>
                <a:gd name="T21" fmla="*/ 0 h 872"/>
                <a:gd name="T22" fmla="*/ 0 w 1143"/>
                <a:gd name="T23" fmla="*/ 0 h 872"/>
                <a:gd name="T24" fmla="*/ 0 w 1143"/>
                <a:gd name="T25" fmla="*/ 0 h 872"/>
                <a:gd name="T26" fmla="*/ 0 w 1143"/>
                <a:gd name="T27" fmla="*/ 0 h 872"/>
                <a:gd name="T28" fmla="*/ 0 w 1143"/>
                <a:gd name="T29" fmla="*/ 0 h 872"/>
                <a:gd name="T30" fmla="*/ 0 w 1143"/>
                <a:gd name="T31" fmla="*/ 0 h 872"/>
                <a:gd name="T32" fmla="*/ 0 w 1143"/>
                <a:gd name="T33" fmla="*/ 0 h 872"/>
                <a:gd name="T34" fmla="*/ 0 w 1143"/>
                <a:gd name="T35" fmla="*/ 0 h 872"/>
                <a:gd name="T36" fmla="*/ 0 w 1143"/>
                <a:gd name="T37" fmla="*/ 0 h 872"/>
                <a:gd name="T38" fmla="*/ 0 w 1143"/>
                <a:gd name="T39" fmla="*/ 0 h 872"/>
                <a:gd name="T40" fmla="*/ 0 w 1143"/>
                <a:gd name="T41" fmla="*/ 0 h 872"/>
                <a:gd name="T42" fmla="*/ 0 w 1143"/>
                <a:gd name="T43" fmla="*/ 0 h 872"/>
                <a:gd name="T44" fmla="*/ 0 w 1143"/>
                <a:gd name="T45" fmla="*/ 0 h 872"/>
                <a:gd name="T46" fmla="*/ 0 w 1143"/>
                <a:gd name="T47" fmla="*/ 0 h 872"/>
                <a:gd name="T48" fmla="*/ 0 w 1143"/>
                <a:gd name="T49" fmla="*/ 0 h 872"/>
                <a:gd name="T50" fmla="*/ 0 w 1143"/>
                <a:gd name="T51" fmla="*/ 0 h 872"/>
                <a:gd name="T52" fmla="*/ 0 w 1143"/>
                <a:gd name="T53" fmla="*/ 0 h 872"/>
                <a:gd name="T54" fmla="*/ 0 w 1143"/>
                <a:gd name="T55" fmla="*/ 0 h 872"/>
                <a:gd name="T56" fmla="*/ 0 w 1143"/>
                <a:gd name="T57" fmla="*/ 0 h 872"/>
                <a:gd name="T58" fmla="*/ 0 w 1143"/>
                <a:gd name="T59" fmla="*/ 0 h 872"/>
                <a:gd name="T60" fmla="*/ 0 w 1143"/>
                <a:gd name="T61" fmla="*/ 0 h 872"/>
                <a:gd name="T62" fmla="*/ 0 w 1143"/>
                <a:gd name="T63" fmla="*/ 0 h 872"/>
                <a:gd name="T64" fmla="*/ 0 w 1143"/>
                <a:gd name="T65" fmla="*/ 0 h 872"/>
                <a:gd name="T66" fmla="*/ 0 w 1143"/>
                <a:gd name="T67" fmla="*/ 0 h 872"/>
                <a:gd name="T68" fmla="*/ 0 w 1143"/>
                <a:gd name="T69" fmla="*/ 0 h 872"/>
                <a:gd name="T70" fmla="*/ 0 w 1143"/>
                <a:gd name="T71" fmla="*/ 0 h 872"/>
                <a:gd name="T72" fmla="*/ 0 w 1143"/>
                <a:gd name="T73" fmla="*/ 0 h 872"/>
                <a:gd name="T74" fmla="*/ 0 w 1143"/>
                <a:gd name="T75" fmla="*/ 0 h 872"/>
                <a:gd name="T76" fmla="*/ 0 w 1143"/>
                <a:gd name="T77" fmla="*/ 0 h 872"/>
                <a:gd name="T78" fmla="*/ 0 w 1143"/>
                <a:gd name="T79" fmla="*/ 0 h 872"/>
                <a:gd name="T80" fmla="*/ 0 w 1143"/>
                <a:gd name="T81" fmla="*/ 0 h 872"/>
                <a:gd name="T82" fmla="*/ 0 w 1143"/>
                <a:gd name="T83" fmla="*/ 0 h 872"/>
                <a:gd name="T84" fmla="*/ 0 w 1143"/>
                <a:gd name="T85" fmla="*/ 0 h 872"/>
                <a:gd name="T86" fmla="*/ 0 w 1143"/>
                <a:gd name="T87" fmla="*/ 0 h 872"/>
                <a:gd name="T88" fmla="*/ 0 w 1143"/>
                <a:gd name="T89" fmla="*/ 0 h 872"/>
                <a:gd name="T90" fmla="*/ 0 w 1143"/>
                <a:gd name="T91" fmla="*/ 0 h 872"/>
                <a:gd name="T92" fmla="*/ 0 w 1143"/>
                <a:gd name="T93" fmla="*/ 0 h 872"/>
                <a:gd name="T94" fmla="*/ 0 w 1143"/>
                <a:gd name="T95" fmla="*/ 0 h 872"/>
                <a:gd name="T96" fmla="*/ 0 w 1143"/>
                <a:gd name="T97" fmla="*/ 0 h 872"/>
                <a:gd name="T98" fmla="*/ 0 w 1143"/>
                <a:gd name="T99" fmla="*/ 0 h 87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3"/>
                <a:gd name="T151" fmla="*/ 0 h 872"/>
                <a:gd name="T152" fmla="*/ 1143 w 1143"/>
                <a:gd name="T153" fmla="*/ 872 h 87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3" h="872">
                  <a:moveTo>
                    <a:pt x="234" y="29"/>
                  </a:moveTo>
                  <a:lnTo>
                    <a:pt x="271" y="18"/>
                  </a:lnTo>
                  <a:lnTo>
                    <a:pt x="310" y="8"/>
                  </a:lnTo>
                  <a:lnTo>
                    <a:pt x="349" y="3"/>
                  </a:lnTo>
                  <a:lnTo>
                    <a:pt x="389" y="0"/>
                  </a:lnTo>
                  <a:lnTo>
                    <a:pt x="432" y="0"/>
                  </a:lnTo>
                  <a:lnTo>
                    <a:pt x="473" y="2"/>
                  </a:lnTo>
                  <a:lnTo>
                    <a:pt x="515" y="6"/>
                  </a:lnTo>
                  <a:lnTo>
                    <a:pt x="556" y="12"/>
                  </a:lnTo>
                  <a:lnTo>
                    <a:pt x="596" y="20"/>
                  </a:lnTo>
                  <a:lnTo>
                    <a:pt x="634" y="29"/>
                  </a:lnTo>
                  <a:lnTo>
                    <a:pt x="672" y="40"/>
                  </a:lnTo>
                  <a:lnTo>
                    <a:pt x="707" y="51"/>
                  </a:lnTo>
                  <a:lnTo>
                    <a:pt x="740" y="64"/>
                  </a:lnTo>
                  <a:lnTo>
                    <a:pt x="771" y="75"/>
                  </a:lnTo>
                  <a:lnTo>
                    <a:pt x="797" y="88"/>
                  </a:lnTo>
                  <a:lnTo>
                    <a:pt x="821" y="101"/>
                  </a:lnTo>
                  <a:lnTo>
                    <a:pt x="843" y="116"/>
                  </a:lnTo>
                  <a:lnTo>
                    <a:pt x="867" y="134"/>
                  </a:lnTo>
                  <a:lnTo>
                    <a:pt x="891" y="156"/>
                  </a:lnTo>
                  <a:lnTo>
                    <a:pt x="915" y="181"/>
                  </a:lnTo>
                  <a:lnTo>
                    <a:pt x="940" y="208"/>
                  </a:lnTo>
                  <a:lnTo>
                    <a:pt x="964" y="237"/>
                  </a:lnTo>
                  <a:lnTo>
                    <a:pt x="988" y="268"/>
                  </a:lnTo>
                  <a:lnTo>
                    <a:pt x="1012" y="299"/>
                  </a:lnTo>
                  <a:lnTo>
                    <a:pt x="1035" y="331"/>
                  </a:lnTo>
                  <a:lnTo>
                    <a:pt x="1055" y="362"/>
                  </a:lnTo>
                  <a:lnTo>
                    <a:pt x="1076" y="393"/>
                  </a:lnTo>
                  <a:lnTo>
                    <a:pt x="1094" y="423"/>
                  </a:lnTo>
                  <a:lnTo>
                    <a:pt x="1109" y="451"/>
                  </a:lnTo>
                  <a:lnTo>
                    <a:pt x="1122" y="477"/>
                  </a:lnTo>
                  <a:lnTo>
                    <a:pt x="1133" y="499"/>
                  </a:lnTo>
                  <a:lnTo>
                    <a:pt x="1141" y="519"/>
                  </a:lnTo>
                  <a:lnTo>
                    <a:pt x="1143" y="538"/>
                  </a:lnTo>
                  <a:lnTo>
                    <a:pt x="1138" y="556"/>
                  </a:lnTo>
                  <a:lnTo>
                    <a:pt x="1129" y="573"/>
                  </a:lnTo>
                  <a:lnTo>
                    <a:pt x="1114" y="590"/>
                  </a:lnTo>
                  <a:lnTo>
                    <a:pt x="1095" y="607"/>
                  </a:lnTo>
                  <a:lnTo>
                    <a:pt x="1072" y="624"/>
                  </a:lnTo>
                  <a:lnTo>
                    <a:pt x="1046" y="641"/>
                  </a:lnTo>
                  <a:lnTo>
                    <a:pt x="1019" y="658"/>
                  </a:lnTo>
                  <a:lnTo>
                    <a:pt x="990" y="674"/>
                  </a:lnTo>
                  <a:lnTo>
                    <a:pt x="960" y="692"/>
                  </a:lnTo>
                  <a:lnTo>
                    <a:pt x="932" y="708"/>
                  </a:lnTo>
                  <a:lnTo>
                    <a:pt x="905" y="725"/>
                  </a:lnTo>
                  <a:lnTo>
                    <a:pt x="880" y="741"/>
                  </a:lnTo>
                  <a:lnTo>
                    <a:pt x="856" y="758"/>
                  </a:lnTo>
                  <a:lnTo>
                    <a:pt x="836" y="774"/>
                  </a:lnTo>
                  <a:lnTo>
                    <a:pt x="821" y="791"/>
                  </a:lnTo>
                  <a:lnTo>
                    <a:pt x="807" y="807"/>
                  </a:lnTo>
                  <a:lnTo>
                    <a:pt x="788" y="821"/>
                  </a:lnTo>
                  <a:lnTo>
                    <a:pt x="766" y="833"/>
                  </a:lnTo>
                  <a:lnTo>
                    <a:pt x="742" y="843"/>
                  </a:lnTo>
                  <a:lnTo>
                    <a:pt x="714" y="852"/>
                  </a:lnTo>
                  <a:lnTo>
                    <a:pt x="685" y="859"/>
                  </a:lnTo>
                  <a:lnTo>
                    <a:pt x="654" y="865"/>
                  </a:lnTo>
                  <a:lnTo>
                    <a:pt x="621" y="869"/>
                  </a:lnTo>
                  <a:lnTo>
                    <a:pt x="588" y="871"/>
                  </a:lnTo>
                  <a:lnTo>
                    <a:pt x="554" y="872"/>
                  </a:lnTo>
                  <a:lnTo>
                    <a:pt x="519" y="871"/>
                  </a:lnTo>
                  <a:lnTo>
                    <a:pt x="485" y="870"/>
                  </a:lnTo>
                  <a:lnTo>
                    <a:pt x="451" y="867"/>
                  </a:lnTo>
                  <a:lnTo>
                    <a:pt x="419" y="863"/>
                  </a:lnTo>
                  <a:lnTo>
                    <a:pt x="387" y="857"/>
                  </a:lnTo>
                  <a:lnTo>
                    <a:pt x="357" y="851"/>
                  </a:lnTo>
                  <a:lnTo>
                    <a:pt x="329" y="842"/>
                  </a:lnTo>
                  <a:lnTo>
                    <a:pt x="300" y="828"/>
                  </a:lnTo>
                  <a:lnTo>
                    <a:pt x="272" y="812"/>
                  </a:lnTo>
                  <a:lnTo>
                    <a:pt x="245" y="793"/>
                  </a:lnTo>
                  <a:lnTo>
                    <a:pt x="218" y="771"/>
                  </a:lnTo>
                  <a:lnTo>
                    <a:pt x="192" y="745"/>
                  </a:lnTo>
                  <a:lnTo>
                    <a:pt x="167" y="718"/>
                  </a:lnTo>
                  <a:lnTo>
                    <a:pt x="143" y="688"/>
                  </a:lnTo>
                  <a:lnTo>
                    <a:pt x="120" y="657"/>
                  </a:lnTo>
                  <a:lnTo>
                    <a:pt x="99" y="625"/>
                  </a:lnTo>
                  <a:lnTo>
                    <a:pt x="78" y="592"/>
                  </a:lnTo>
                  <a:lnTo>
                    <a:pt x="60" y="559"/>
                  </a:lnTo>
                  <a:lnTo>
                    <a:pt x="43" y="525"/>
                  </a:lnTo>
                  <a:lnTo>
                    <a:pt x="27" y="490"/>
                  </a:lnTo>
                  <a:lnTo>
                    <a:pt x="13" y="457"/>
                  </a:lnTo>
                  <a:lnTo>
                    <a:pt x="2" y="424"/>
                  </a:lnTo>
                  <a:lnTo>
                    <a:pt x="2" y="422"/>
                  </a:lnTo>
                  <a:lnTo>
                    <a:pt x="2" y="421"/>
                  </a:lnTo>
                  <a:lnTo>
                    <a:pt x="1" y="419"/>
                  </a:lnTo>
                  <a:lnTo>
                    <a:pt x="1" y="418"/>
                  </a:lnTo>
                  <a:lnTo>
                    <a:pt x="0" y="411"/>
                  </a:lnTo>
                  <a:lnTo>
                    <a:pt x="0" y="401"/>
                  </a:lnTo>
                  <a:lnTo>
                    <a:pt x="0" y="385"/>
                  </a:lnTo>
                  <a:lnTo>
                    <a:pt x="1" y="364"/>
                  </a:lnTo>
                  <a:lnTo>
                    <a:pt x="3" y="340"/>
                  </a:lnTo>
                  <a:lnTo>
                    <a:pt x="8" y="314"/>
                  </a:lnTo>
                  <a:lnTo>
                    <a:pt x="13" y="285"/>
                  </a:lnTo>
                  <a:lnTo>
                    <a:pt x="22" y="254"/>
                  </a:lnTo>
                  <a:lnTo>
                    <a:pt x="34" y="223"/>
                  </a:lnTo>
                  <a:lnTo>
                    <a:pt x="50" y="192"/>
                  </a:lnTo>
                  <a:lnTo>
                    <a:pt x="68" y="160"/>
                  </a:lnTo>
                  <a:lnTo>
                    <a:pt x="92" y="130"/>
                  </a:lnTo>
                  <a:lnTo>
                    <a:pt x="119" y="101"/>
                  </a:lnTo>
                  <a:lnTo>
                    <a:pt x="152" y="74"/>
                  </a:lnTo>
                  <a:lnTo>
                    <a:pt x="190" y="50"/>
                  </a:lnTo>
                  <a:lnTo>
                    <a:pt x="234" y="29"/>
                  </a:lnTo>
                  <a:close/>
                </a:path>
              </a:pathLst>
            </a:custGeom>
            <a:solidFill>
              <a:srgbClr val="D6A58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49" name="Freeform 32"/>
            <p:cNvSpPr>
              <a:spLocks/>
            </p:cNvSpPr>
            <p:nvPr/>
          </p:nvSpPr>
          <p:spPr bwMode="auto">
            <a:xfrm>
              <a:off x="292" y="695"/>
              <a:ext cx="220" cy="166"/>
            </a:xfrm>
            <a:custGeom>
              <a:avLst/>
              <a:gdLst>
                <a:gd name="T0" fmla="*/ 0 w 1100"/>
                <a:gd name="T1" fmla="*/ 0 h 829"/>
                <a:gd name="T2" fmla="*/ 0 w 1100"/>
                <a:gd name="T3" fmla="*/ 0 h 829"/>
                <a:gd name="T4" fmla="*/ 0 w 1100"/>
                <a:gd name="T5" fmla="*/ 0 h 829"/>
                <a:gd name="T6" fmla="*/ 0 w 1100"/>
                <a:gd name="T7" fmla="*/ 0 h 829"/>
                <a:gd name="T8" fmla="*/ 0 w 1100"/>
                <a:gd name="T9" fmla="*/ 0 h 829"/>
                <a:gd name="T10" fmla="*/ 0 w 1100"/>
                <a:gd name="T11" fmla="*/ 0 h 829"/>
                <a:gd name="T12" fmla="*/ 0 w 1100"/>
                <a:gd name="T13" fmla="*/ 0 h 829"/>
                <a:gd name="T14" fmla="*/ 0 w 1100"/>
                <a:gd name="T15" fmla="*/ 0 h 829"/>
                <a:gd name="T16" fmla="*/ 0 w 1100"/>
                <a:gd name="T17" fmla="*/ 0 h 829"/>
                <a:gd name="T18" fmla="*/ 0 w 1100"/>
                <a:gd name="T19" fmla="*/ 0 h 829"/>
                <a:gd name="T20" fmla="*/ 0 w 1100"/>
                <a:gd name="T21" fmla="*/ 0 h 829"/>
                <a:gd name="T22" fmla="*/ 0 w 1100"/>
                <a:gd name="T23" fmla="*/ 0 h 829"/>
                <a:gd name="T24" fmla="*/ 0 w 1100"/>
                <a:gd name="T25" fmla="*/ 0 h 829"/>
                <a:gd name="T26" fmla="*/ 0 w 1100"/>
                <a:gd name="T27" fmla="*/ 0 h 829"/>
                <a:gd name="T28" fmla="*/ 0 w 1100"/>
                <a:gd name="T29" fmla="*/ 0 h 829"/>
                <a:gd name="T30" fmla="*/ 0 w 1100"/>
                <a:gd name="T31" fmla="*/ 0 h 829"/>
                <a:gd name="T32" fmla="*/ 0 w 1100"/>
                <a:gd name="T33" fmla="*/ 0 h 829"/>
                <a:gd name="T34" fmla="*/ 0 w 1100"/>
                <a:gd name="T35" fmla="*/ 0 h 829"/>
                <a:gd name="T36" fmla="*/ 0 w 1100"/>
                <a:gd name="T37" fmla="*/ 0 h 829"/>
                <a:gd name="T38" fmla="*/ 0 w 1100"/>
                <a:gd name="T39" fmla="*/ 0 h 829"/>
                <a:gd name="T40" fmla="*/ 0 w 1100"/>
                <a:gd name="T41" fmla="*/ 0 h 829"/>
                <a:gd name="T42" fmla="*/ 0 w 1100"/>
                <a:gd name="T43" fmla="*/ 0 h 829"/>
                <a:gd name="T44" fmla="*/ 0 w 1100"/>
                <a:gd name="T45" fmla="*/ 0 h 829"/>
                <a:gd name="T46" fmla="*/ 0 w 1100"/>
                <a:gd name="T47" fmla="*/ 0 h 829"/>
                <a:gd name="T48" fmla="*/ 0 w 1100"/>
                <a:gd name="T49" fmla="*/ 0 h 829"/>
                <a:gd name="T50" fmla="*/ 0 w 1100"/>
                <a:gd name="T51" fmla="*/ 0 h 829"/>
                <a:gd name="T52" fmla="*/ 0 w 1100"/>
                <a:gd name="T53" fmla="*/ 0 h 829"/>
                <a:gd name="T54" fmla="*/ 0 w 1100"/>
                <a:gd name="T55" fmla="*/ 0 h 829"/>
                <a:gd name="T56" fmla="*/ 0 w 1100"/>
                <a:gd name="T57" fmla="*/ 0 h 829"/>
                <a:gd name="T58" fmla="*/ 0 w 1100"/>
                <a:gd name="T59" fmla="*/ 0 h 829"/>
                <a:gd name="T60" fmla="*/ 0 w 1100"/>
                <a:gd name="T61" fmla="*/ 0 h 829"/>
                <a:gd name="T62" fmla="*/ 0 w 1100"/>
                <a:gd name="T63" fmla="*/ 0 h 829"/>
                <a:gd name="T64" fmla="*/ 0 w 1100"/>
                <a:gd name="T65" fmla="*/ 0 h 829"/>
                <a:gd name="T66" fmla="*/ 0 w 1100"/>
                <a:gd name="T67" fmla="*/ 0 h 829"/>
                <a:gd name="T68" fmla="*/ 0 w 1100"/>
                <a:gd name="T69" fmla="*/ 0 h 829"/>
                <a:gd name="T70" fmla="*/ 0 w 1100"/>
                <a:gd name="T71" fmla="*/ 0 h 829"/>
                <a:gd name="T72" fmla="*/ 0 w 1100"/>
                <a:gd name="T73" fmla="*/ 0 h 829"/>
                <a:gd name="T74" fmla="*/ 0 w 1100"/>
                <a:gd name="T75" fmla="*/ 0 h 829"/>
                <a:gd name="T76" fmla="*/ 0 w 1100"/>
                <a:gd name="T77" fmla="*/ 0 h 829"/>
                <a:gd name="T78" fmla="*/ 0 w 1100"/>
                <a:gd name="T79" fmla="*/ 0 h 829"/>
                <a:gd name="T80" fmla="*/ 0 w 1100"/>
                <a:gd name="T81" fmla="*/ 0 h 829"/>
                <a:gd name="T82" fmla="*/ 0 w 1100"/>
                <a:gd name="T83" fmla="*/ 0 h 829"/>
                <a:gd name="T84" fmla="*/ 0 w 1100"/>
                <a:gd name="T85" fmla="*/ 0 h 829"/>
                <a:gd name="T86" fmla="*/ 0 w 1100"/>
                <a:gd name="T87" fmla="*/ 0 h 829"/>
                <a:gd name="T88" fmla="*/ 0 w 1100"/>
                <a:gd name="T89" fmla="*/ 0 h 829"/>
                <a:gd name="T90" fmla="*/ 0 w 1100"/>
                <a:gd name="T91" fmla="*/ 0 h 829"/>
                <a:gd name="T92" fmla="*/ 0 w 1100"/>
                <a:gd name="T93" fmla="*/ 0 h 829"/>
                <a:gd name="T94" fmla="*/ 0 w 1100"/>
                <a:gd name="T95" fmla="*/ 0 h 829"/>
                <a:gd name="T96" fmla="*/ 0 w 1100"/>
                <a:gd name="T97" fmla="*/ 0 h 829"/>
                <a:gd name="T98" fmla="*/ 0 w 1100"/>
                <a:gd name="T99" fmla="*/ 0 h 8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00"/>
                <a:gd name="T151" fmla="*/ 0 h 829"/>
                <a:gd name="T152" fmla="*/ 1100 w 1100"/>
                <a:gd name="T153" fmla="*/ 829 h 8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00" h="829">
                  <a:moveTo>
                    <a:pt x="227" y="20"/>
                  </a:moveTo>
                  <a:lnTo>
                    <a:pt x="257" y="11"/>
                  </a:lnTo>
                  <a:lnTo>
                    <a:pt x="290" y="6"/>
                  </a:lnTo>
                  <a:lnTo>
                    <a:pt x="326" y="3"/>
                  </a:lnTo>
                  <a:lnTo>
                    <a:pt x="364" y="0"/>
                  </a:lnTo>
                  <a:lnTo>
                    <a:pt x="403" y="0"/>
                  </a:lnTo>
                  <a:lnTo>
                    <a:pt x="442" y="3"/>
                  </a:lnTo>
                  <a:lnTo>
                    <a:pt x="484" y="6"/>
                  </a:lnTo>
                  <a:lnTo>
                    <a:pt x="525" y="11"/>
                  </a:lnTo>
                  <a:lnTo>
                    <a:pt x="564" y="18"/>
                  </a:lnTo>
                  <a:lnTo>
                    <a:pt x="604" y="25"/>
                  </a:lnTo>
                  <a:lnTo>
                    <a:pt x="642" y="34"/>
                  </a:lnTo>
                  <a:lnTo>
                    <a:pt x="677" y="42"/>
                  </a:lnTo>
                  <a:lnTo>
                    <a:pt x="711" y="53"/>
                  </a:lnTo>
                  <a:lnTo>
                    <a:pt x="741" y="64"/>
                  </a:lnTo>
                  <a:lnTo>
                    <a:pt x="768" y="75"/>
                  </a:lnTo>
                  <a:lnTo>
                    <a:pt x="791" y="87"/>
                  </a:lnTo>
                  <a:lnTo>
                    <a:pt x="813" y="101"/>
                  </a:lnTo>
                  <a:lnTo>
                    <a:pt x="835" y="119"/>
                  </a:lnTo>
                  <a:lnTo>
                    <a:pt x="857" y="141"/>
                  </a:lnTo>
                  <a:lnTo>
                    <a:pt x="881" y="164"/>
                  </a:lnTo>
                  <a:lnTo>
                    <a:pt x="905" y="191"/>
                  </a:lnTo>
                  <a:lnTo>
                    <a:pt x="928" y="219"/>
                  </a:lnTo>
                  <a:lnTo>
                    <a:pt x="952" y="247"/>
                  </a:lnTo>
                  <a:lnTo>
                    <a:pt x="975" y="277"/>
                  </a:lnTo>
                  <a:lnTo>
                    <a:pt x="996" y="308"/>
                  </a:lnTo>
                  <a:lnTo>
                    <a:pt x="1017" y="338"/>
                  </a:lnTo>
                  <a:lnTo>
                    <a:pt x="1035" y="368"/>
                  </a:lnTo>
                  <a:lnTo>
                    <a:pt x="1053" y="397"/>
                  </a:lnTo>
                  <a:lnTo>
                    <a:pt x="1068" y="424"/>
                  </a:lnTo>
                  <a:lnTo>
                    <a:pt x="1081" y="449"/>
                  </a:lnTo>
                  <a:lnTo>
                    <a:pt x="1091" y="471"/>
                  </a:lnTo>
                  <a:lnTo>
                    <a:pt x="1098" y="490"/>
                  </a:lnTo>
                  <a:lnTo>
                    <a:pt x="1100" y="507"/>
                  </a:lnTo>
                  <a:lnTo>
                    <a:pt x="1097" y="525"/>
                  </a:lnTo>
                  <a:lnTo>
                    <a:pt x="1087" y="542"/>
                  </a:lnTo>
                  <a:lnTo>
                    <a:pt x="1073" y="558"/>
                  </a:lnTo>
                  <a:lnTo>
                    <a:pt x="1053" y="575"/>
                  </a:lnTo>
                  <a:lnTo>
                    <a:pt x="1032" y="591"/>
                  </a:lnTo>
                  <a:lnTo>
                    <a:pt x="1008" y="607"/>
                  </a:lnTo>
                  <a:lnTo>
                    <a:pt x="981" y="623"/>
                  </a:lnTo>
                  <a:lnTo>
                    <a:pt x="953" y="639"/>
                  </a:lnTo>
                  <a:lnTo>
                    <a:pt x="926" y="655"/>
                  </a:lnTo>
                  <a:lnTo>
                    <a:pt x="898" y="671"/>
                  </a:lnTo>
                  <a:lnTo>
                    <a:pt x="871" y="687"/>
                  </a:lnTo>
                  <a:lnTo>
                    <a:pt x="847" y="703"/>
                  </a:lnTo>
                  <a:lnTo>
                    <a:pt x="824" y="719"/>
                  </a:lnTo>
                  <a:lnTo>
                    <a:pt x="806" y="735"/>
                  </a:lnTo>
                  <a:lnTo>
                    <a:pt x="791" y="751"/>
                  </a:lnTo>
                  <a:lnTo>
                    <a:pt x="776" y="766"/>
                  </a:lnTo>
                  <a:lnTo>
                    <a:pt x="759" y="780"/>
                  </a:lnTo>
                  <a:lnTo>
                    <a:pt x="738" y="792"/>
                  </a:lnTo>
                  <a:lnTo>
                    <a:pt x="714" y="802"/>
                  </a:lnTo>
                  <a:lnTo>
                    <a:pt x="688" y="810"/>
                  </a:lnTo>
                  <a:lnTo>
                    <a:pt x="660" y="817"/>
                  </a:lnTo>
                  <a:lnTo>
                    <a:pt x="629" y="822"/>
                  </a:lnTo>
                  <a:lnTo>
                    <a:pt x="599" y="826"/>
                  </a:lnTo>
                  <a:lnTo>
                    <a:pt x="567" y="828"/>
                  </a:lnTo>
                  <a:lnTo>
                    <a:pt x="534" y="829"/>
                  </a:lnTo>
                  <a:lnTo>
                    <a:pt x="501" y="828"/>
                  </a:lnTo>
                  <a:lnTo>
                    <a:pt x="468" y="826"/>
                  </a:lnTo>
                  <a:lnTo>
                    <a:pt x="436" y="824"/>
                  </a:lnTo>
                  <a:lnTo>
                    <a:pt x="404" y="820"/>
                  </a:lnTo>
                  <a:lnTo>
                    <a:pt x="373" y="814"/>
                  </a:lnTo>
                  <a:lnTo>
                    <a:pt x="344" y="808"/>
                  </a:lnTo>
                  <a:lnTo>
                    <a:pt x="317" y="799"/>
                  </a:lnTo>
                  <a:lnTo>
                    <a:pt x="290" y="787"/>
                  </a:lnTo>
                  <a:lnTo>
                    <a:pt x="262" y="772"/>
                  </a:lnTo>
                  <a:lnTo>
                    <a:pt x="236" y="752"/>
                  </a:lnTo>
                  <a:lnTo>
                    <a:pt x="210" y="731"/>
                  </a:lnTo>
                  <a:lnTo>
                    <a:pt x="186" y="706"/>
                  </a:lnTo>
                  <a:lnTo>
                    <a:pt x="161" y="680"/>
                  </a:lnTo>
                  <a:lnTo>
                    <a:pt x="138" y="652"/>
                  </a:lnTo>
                  <a:lnTo>
                    <a:pt x="116" y="622"/>
                  </a:lnTo>
                  <a:lnTo>
                    <a:pt x="96" y="591"/>
                  </a:lnTo>
                  <a:lnTo>
                    <a:pt x="77" y="559"/>
                  </a:lnTo>
                  <a:lnTo>
                    <a:pt x="58" y="526"/>
                  </a:lnTo>
                  <a:lnTo>
                    <a:pt x="41" y="493"/>
                  </a:lnTo>
                  <a:lnTo>
                    <a:pt x="26" y="460"/>
                  </a:lnTo>
                  <a:lnTo>
                    <a:pt x="14" y="428"/>
                  </a:lnTo>
                  <a:lnTo>
                    <a:pt x="2" y="396"/>
                  </a:lnTo>
                  <a:lnTo>
                    <a:pt x="2" y="395"/>
                  </a:lnTo>
                  <a:lnTo>
                    <a:pt x="2" y="394"/>
                  </a:lnTo>
                  <a:lnTo>
                    <a:pt x="2" y="393"/>
                  </a:lnTo>
                  <a:lnTo>
                    <a:pt x="1" y="392"/>
                  </a:lnTo>
                  <a:lnTo>
                    <a:pt x="0" y="385"/>
                  </a:lnTo>
                  <a:lnTo>
                    <a:pt x="0" y="374"/>
                  </a:lnTo>
                  <a:lnTo>
                    <a:pt x="0" y="357"/>
                  </a:lnTo>
                  <a:lnTo>
                    <a:pt x="0" y="336"/>
                  </a:lnTo>
                  <a:lnTo>
                    <a:pt x="2" y="313"/>
                  </a:lnTo>
                  <a:lnTo>
                    <a:pt x="6" y="286"/>
                  </a:lnTo>
                  <a:lnTo>
                    <a:pt x="12" y="257"/>
                  </a:lnTo>
                  <a:lnTo>
                    <a:pt x="21" y="227"/>
                  </a:lnTo>
                  <a:lnTo>
                    <a:pt x="31" y="197"/>
                  </a:lnTo>
                  <a:lnTo>
                    <a:pt x="46" y="166"/>
                  </a:lnTo>
                  <a:lnTo>
                    <a:pt x="64" y="136"/>
                  </a:lnTo>
                  <a:lnTo>
                    <a:pt x="87" y="107"/>
                  </a:lnTo>
                  <a:lnTo>
                    <a:pt x="114" y="82"/>
                  </a:lnTo>
                  <a:lnTo>
                    <a:pt x="146" y="57"/>
                  </a:lnTo>
                  <a:lnTo>
                    <a:pt x="184" y="37"/>
                  </a:lnTo>
                  <a:lnTo>
                    <a:pt x="227" y="20"/>
                  </a:lnTo>
                  <a:close/>
                </a:path>
              </a:pathLst>
            </a:custGeom>
            <a:solidFill>
              <a:srgbClr val="CE967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0" name="Freeform 33"/>
            <p:cNvSpPr>
              <a:spLocks/>
            </p:cNvSpPr>
            <p:nvPr/>
          </p:nvSpPr>
          <p:spPr bwMode="auto">
            <a:xfrm>
              <a:off x="297" y="700"/>
              <a:ext cx="211" cy="157"/>
            </a:xfrm>
            <a:custGeom>
              <a:avLst/>
              <a:gdLst>
                <a:gd name="T0" fmla="*/ 0 w 1058"/>
                <a:gd name="T1" fmla="*/ 0 h 785"/>
                <a:gd name="T2" fmla="*/ 0 w 1058"/>
                <a:gd name="T3" fmla="*/ 0 h 785"/>
                <a:gd name="T4" fmla="*/ 0 w 1058"/>
                <a:gd name="T5" fmla="*/ 0 h 785"/>
                <a:gd name="T6" fmla="*/ 0 w 1058"/>
                <a:gd name="T7" fmla="*/ 0 h 785"/>
                <a:gd name="T8" fmla="*/ 0 w 1058"/>
                <a:gd name="T9" fmla="*/ 0 h 785"/>
                <a:gd name="T10" fmla="*/ 0 w 1058"/>
                <a:gd name="T11" fmla="*/ 0 h 785"/>
                <a:gd name="T12" fmla="*/ 0 w 1058"/>
                <a:gd name="T13" fmla="*/ 0 h 785"/>
                <a:gd name="T14" fmla="*/ 0 w 1058"/>
                <a:gd name="T15" fmla="*/ 0 h 785"/>
                <a:gd name="T16" fmla="*/ 0 w 1058"/>
                <a:gd name="T17" fmla="*/ 0 h 785"/>
                <a:gd name="T18" fmla="*/ 0 w 1058"/>
                <a:gd name="T19" fmla="*/ 0 h 785"/>
                <a:gd name="T20" fmla="*/ 0 w 1058"/>
                <a:gd name="T21" fmla="*/ 0 h 785"/>
                <a:gd name="T22" fmla="*/ 0 w 1058"/>
                <a:gd name="T23" fmla="*/ 0 h 785"/>
                <a:gd name="T24" fmla="*/ 0 w 1058"/>
                <a:gd name="T25" fmla="*/ 0 h 785"/>
                <a:gd name="T26" fmla="*/ 0 w 1058"/>
                <a:gd name="T27" fmla="*/ 0 h 785"/>
                <a:gd name="T28" fmla="*/ 0 w 1058"/>
                <a:gd name="T29" fmla="*/ 0 h 785"/>
                <a:gd name="T30" fmla="*/ 0 w 1058"/>
                <a:gd name="T31" fmla="*/ 0 h 785"/>
                <a:gd name="T32" fmla="*/ 0 w 1058"/>
                <a:gd name="T33" fmla="*/ 0 h 785"/>
                <a:gd name="T34" fmla="*/ 0 w 1058"/>
                <a:gd name="T35" fmla="*/ 0 h 785"/>
                <a:gd name="T36" fmla="*/ 0 w 1058"/>
                <a:gd name="T37" fmla="*/ 0 h 785"/>
                <a:gd name="T38" fmla="*/ 0 w 1058"/>
                <a:gd name="T39" fmla="*/ 0 h 785"/>
                <a:gd name="T40" fmla="*/ 0 w 1058"/>
                <a:gd name="T41" fmla="*/ 0 h 785"/>
                <a:gd name="T42" fmla="*/ 0 w 1058"/>
                <a:gd name="T43" fmla="*/ 0 h 785"/>
                <a:gd name="T44" fmla="*/ 0 w 1058"/>
                <a:gd name="T45" fmla="*/ 0 h 785"/>
                <a:gd name="T46" fmla="*/ 0 w 1058"/>
                <a:gd name="T47" fmla="*/ 0 h 785"/>
                <a:gd name="T48" fmla="*/ 0 w 1058"/>
                <a:gd name="T49" fmla="*/ 0 h 785"/>
                <a:gd name="T50" fmla="*/ 0 w 1058"/>
                <a:gd name="T51" fmla="*/ 0 h 785"/>
                <a:gd name="T52" fmla="*/ 0 w 1058"/>
                <a:gd name="T53" fmla="*/ 0 h 785"/>
                <a:gd name="T54" fmla="*/ 0 w 1058"/>
                <a:gd name="T55" fmla="*/ 0 h 785"/>
                <a:gd name="T56" fmla="*/ 0 w 1058"/>
                <a:gd name="T57" fmla="*/ 0 h 785"/>
                <a:gd name="T58" fmla="*/ 0 w 1058"/>
                <a:gd name="T59" fmla="*/ 0 h 785"/>
                <a:gd name="T60" fmla="*/ 0 w 1058"/>
                <a:gd name="T61" fmla="*/ 0 h 785"/>
                <a:gd name="T62" fmla="*/ 0 w 1058"/>
                <a:gd name="T63" fmla="*/ 0 h 785"/>
                <a:gd name="T64" fmla="*/ 0 w 1058"/>
                <a:gd name="T65" fmla="*/ 0 h 785"/>
                <a:gd name="T66" fmla="*/ 0 w 1058"/>
                <a:gd name="T67" fmla="*/ 0 h 785"/>
                <a:gd name="T68" fmla="*/ 0 w 1058"/>
                <a:gd name="T69" fmla="*/ 0 h 785"/>
                <a:gd name="T70" fmla="*/ 0 w 1058"/>
                <a:gd name="T71" fmla="*/ 0 h 785"/>
                <a:gd name="T72" fmla="*/ 0 w 1058"/>
                <a:gd name="T73" fmla="*/ 0 h 785"/>
                <a:gd name="T74" fmla="*/ 0 w 1058"/>
                <a:gd name="T75" fmla="*/ 0 h 785"/>
                <a:gd name="T76" fmla="*/ 0 w 1058"/>
                <a:gd name="T77" fmla="*/ 0 h 785"/>
                <a:gd name="T78" fmla="*/ 0 w 1058"/>
                <a:gd name="T79" fmla="*/ 0 h 785"/>
                <a:gd name="T80" fmla="*/ 0 w 1058"/>
                <a:gd name="T81" fmla="*/ 0 h 785"/>
                <a:gd name="T82" fmla="*/ 0 w 1058"/>
                <a:gd name="T83" fmla="*/ 0 h 785"/>
                <a:gd name="T84" fmla="*/ 0 w 1058"/>
                <a:gd name="T85" fmla="*/ 0 h 785"/>
                <a:gd name="T86" fmla="*/ 0 w 1058"/>
                <a:gd name="T87" fmla="*/ 0 h 785"/>
                <a:gd name="T88" fmla="*/ 0 w 1058"/>
                <a:gd name="T89" fmla="*/ 0 h 785"/>
                <a:gd name="T90" fmla="*/ 0 w 1058"/>
                <a:gd name="T91" fmla="*/ 0 h 785"/>
                <a:gd name="T92" fmla="*/ 0 w 1058"/>
                <a:gd name="T93" fmla="*/ 0 h 785"/>
                <a:gd name="T94" fmla="*/ 0 w 1058"/>
                <a:gd name="T95" fmla="*/ 0 h 7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58"/>
                <a:gd name="T145" fmla="*/ 0 h 785"/>
                <a:gd name="T146" fmla="*/ 1058 w 1058"/>
                <a:gd name="T147" fmla="*/ 785 h 7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58" h="785">
                  <a:moveTo>
                    <a:pt x="2" y="368"/>
                  </a:moveTo>
                  <a:lnTo>
                    <a:pt x="2" y="365"/>
                  </a:lnTo>
                  <a:lnTo>
                    <a:pt x="1" y="355"/>
                  </a:lnTo>
                  <a:lnTo>
                    <a:pt x="0" y="339"/>
                  </a:lnTo>
                  <a:lnTo>
                    <a:pt x="0" y="320"/>
                  </a:lnTo>
                  <a:lnTo>
                    <a:pt x="1" y="295"/>
                  </a:lnTo>
                  <a:lnTo>
                    <a:pt x="3" y="268"/>
                  </a:lnTo>
                  <a:lnTo>
                    <a:pt x="8" y="240"/>
                  </a:lnTo>
                  <a:lnTo>
                    <a:pt x="15" y="209"/>
                  </a:lnTo>
                  <a:lnTo>
                    <a:pt x="24" y="178"/>
                  </a:lnTo>
                  <a:lnTo>
                    <a:pt x="37" y="146"/>
                  </a:lnTo>
                  <a:lnTo>
                    <a:pt x="54" y="117"/>
                  </a:lnTo>
                  <a:lnTo>
                    <a:pt x="76" y="88"/>
                  </a:lnTo>
                  <a:lnTo>
                    <a:pt x="103" y="62"/>
                  </a:lnTo>
                  <a:lnTo>
                    <a:pt x="135" y="40"/>
                  </a:lnTo>
                  <a:lnTo>
                    <a:pt x="174" y="21"/>
                  </a:lnTo>
                  <a:lnTo>
                    <a:pt x="219" y="9"/>
                  </a:lnTo>
                  <a:lnTo>
                    <a:pt x="243" y="4"/>
                  </a:lnTo>
                  <a:lnTo>
                    <a:pt x="270" y="2"/>
                  </a:lnTo>
                  <a:lnTo>
                    <a:pt x="302" y="0"/>
                  </a:lnTo>
                  <a:lnTo>
                    <a:pt x="336" y="0"/>
                  </a:lnTo>
                  <a:lnTo>
                    <a:pt x="374" y="0"/>
                  </a:lnTo>
                  <a:lnTo>
                    <a:pt x="411" y="2"/>
                  </a:lnTo>
                  <a:lnTo>
                    <a:pt x="451" y="5"/>
                  </a:lnTo>
                  <a:lnTo>
                    <a:pt x="492" y="9"/>
                  </a:lnTo>
                  <a:lnTo>
                    <a:pt x="532" y="14"/>
                  </a:lnTo>
                  <a:lnTo>
                    <a:pt x="572" y="19"/>
                  </a:lnTo>
                  <a:lnTo>
                    <a:pt x="610" y="27"/>
                  </a:lnTo>
                  <a:lnTo>
                    <a:pt x="646" y="34"/>
                  </a:lnTo>
                  <a:lnTo>
                    <a:pt x="680" y="43"/>
                  </a:lnTo>
                  <a:lnTo>
                    <a:pt x="711" y="52"/>
                  </a:lnTo>
                  <a:lnTo>
                    <a:pt x="737" y="63"/>
                  </a:lnTo>
                  <a:lnTo>
                    <a:pt x="760" y="74"/>
                  </a:lnTo>
                  <a:lnTo>
                    <a:pt x="781" y="88"/>
                  </a:lnTo>
                  <a:lnTo>
                    <a:pt x="802" y="105"/>
                  </a:lnTo>
                  <a:lnTo>
                    <a:pt x="824" y="125"/>
                  </a:lnTo>
                  <a:lnTo>
                    <a:pt x="847" y="148"/>
                  </a:lnTo>
                  <a:lnTo>
                    <a:pt x="869" y="173"/>
                  </a:lnTo>
                  <a:lnTo>
                    <a:pt x="892" y="200"/>
                  </a:lnTo>
                  <a:lnTo>
                    <a:pt x="915" y="228"/>
                  </a:lnTo>
                  <a:lnTo>
                    <a:pt x="937" y="257"/>
                  </a:lnTo>
                  <a:lnTo>
                    <a:pt x="957" y="287"/>
                  </a:lnTo>
                  <a:lnTo>
                    <a:pt x="977" y="315"/>
                  </a:lnTo>
                  <a:lnTo>
                    <a:pt x="995" y="344"/>
                  </a:lnTo>
                  <a:lnTo>
                    <a:pt x="1012" y="371"/>
                  </a:lnTo>
                  <a:lnTo>
                    <a:pt x="1026" y="397"/>
                  </a:lnTo>
                  <a:lnTo>
                    <a:pt x="1038" y="421"/>
                  </a:lnTo>
                  <a:lnTo>
                    <a:pt x="1048" y="443"/>
                  </a:lnTo>
                  <a:lnTo>
                    <a:pt x="1055" y="461"/>
                  </a:lnTo>
                  <a:lnTo>
                    <a:pt x="1058" y="477"/>
                  </a:lnTo>
                  <a:lnTo>
                    <a:pt x="1053" y="494"/>
                  </a:lnTo>
                  <a:lnTo>
                    <a:pt x="1044" y="510"/>
                  </a:lnTo>
                  <a:lnTo>
                    <a:pt x="1030" y="526"/>
                  </a:lnTo>
                  <a:lnTo>
                    <a:pt x="1012" y="541"/>
                  </a:lnTo>
                  <a:lnTo>
                    <a:pt x="991" y="557"/>
                  </a:lnTo>
                  <a:lnTo>
                    <a:pt x="967" y="572"/>
                  </a:lnTo>
                  <a:lnTo>
                    <a:pt x="942" y="588"/>
                  </a:lnTo>
                  <a:lnTo>
                    <a:pt x="915" y="603"/>
                  </a:lnTo>
                  <a:lnTo>
                    <a:pt x="889" y="619"/>
                  </a:lnTo>
                  <a:lnTo>
                    <a:pt x="861" y="634"/>
                  </a:lnTo>
                  <a:lnTo>
                    <a:pt x="836" y="649"/>
                  </a:lnTo>
                  <a:lnTo>
                    <a:pt x="812" y="665"/>
                  </a:lnTo>
                  <a:lnTo>
                    <a:pt x="792" y="680"/>
                  </a:lnTo>
                  <a:lnTo>
                    <a:pt x="774" y="695"/>
                  </a:lnTo>
                  <a:lnTo>
                    <a:pt x="760" y="711"/>
                  </a:lnTo>
                  <a:lnTo>
                    <a:pt x="746" y="726"/>
                  </a:lnTo>
                  <a:lnTo>
                    <a:pt x="729" y="739"/>
                  </a:lnTo>
                  <a:lnTo>
                    <a:pt x="709" y="750"/>
                  </a:lnTo>
                  <a:lnTo>
                    <a:pt x="686" y="759"/>
                  </a:lnTo>
                  <a:lnTo>
                    <a:pt x="661" y="768"/>
                  </a:lnTo>
                  <a:lnTo>
                    <a:pt x="633" y="774"/>
                  </a:lnTo>
                  <a:lnTo>
                    <a:pt x="605" y="779"/>
                  </a:lnTo>
                  <a:lnTo>
                    <a:pt x="575" y="783"/>
                  </a:lnTo>
                  <a:lnTo>
                    <a:pt x="545" y="785"/>
                  </a:lnTo>
                  <a:lnTo>
                    <a:pt x="513" y="785"/>
                  </a:lnTo>
                  <a:lnTo>
                    <a:pt x="481" y="785"/>
                  </a:lnTo>
                  <a:lnTo>
                    <a:pt x="450" y="783"/>
                  </a:lnTo>
                  <a:lnTo>
                    <a:pt x="418" y="781"/>
                  </a:lnTo>
                  <a:lnTo>
                    <a:pt x="388" y="776"/>
                  </a:lnTo>
                  <a:lnTo>
                    <a:pt x="359" y="772"/>
                  </a:lnTo>
                  <a:lnTo>
                    <a:pt x="331" y="766"/>
                  </a:lnTo>
                  <a:lnTo>
                    <a:pt x="305" y="757"/>
                  </a:lnTo>
                  <a:lnTo>
                    <a:pt x="279" y="745"/>
                  </a:lnTo>
                  <a:lnTo>
                    <a:pt x="253" y="730"/>
                  </a:lnTo>
                  <a:lnTo>
                    <a:pt x="227" y="712"/>
                  </a:lnTo>
                  <a:lnTo>
                    <a:pt x="203" y="691"/>
                  </a:lnTo>
                  <a:lnTo>
                    <a:pt x="178" y="667"/>
                  </a:lnTo>
                  <a:lnTo>
                    <a:pt x="155" y="642"/>
                  </a:lnTo>
                  <a:lnTo>
                    <a:pt x="133" y="615"/>
                  </a:lnTo>
                  <a:lnTo>
                    <a:pt x="111" y="586"/>
                  </a:lnTo>
                  <a:lnTo>
                    <a:pt x="91" y="556"/>
                  </a:lnTo>
                  <a:lnTo>
                    <a:pt x="73" y="525"/>
                  </a:lnTo>
                  <a:lnTo>
                    <a:pt x="56" y="493"/>
                  </a:lnTo>
                  <a:lnTo>
                    <a:pt x="40" y="462"/>
                  </a:lnTo>
                  <a:lnTo>
                    <a:pt x="25" y="430"/>
                  </a:lnTo>
                  <a:lnTo>
                    <a:pt x="12" y="399"/>
                  </a:lnTo>
                  <a:lnTo>
                    <a:pt x="2" y="368"/>
                  </a:lnTo>
                  <a:close/>
                </a:path>
              </a:pathLst>
            </a:custGeom>
            <a:solidFill>
              <a:srgbClr val="C6875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1" name="Freeform 34"/>
            <p:cNvSpPr>
              <a:spLocks/>
            </p:cNvSpPr>
            <p:nvPr/>
          </p:nvSpPr>
          <p:spPr bwMode="auto">
            <a:xfrm>
              <a:off x="377" y="635"/>
              <a:ext cx="81" cy="182"/>
            </a:xfrm>
            <a:custGeom>
              <a:avLst/>
              <a:gdLst>
                <a:gd name="T0" fmla="*/ 0 w 406"/>
                <a:gd name="T1" fmla="*/ 0 h 909"/>
                <a:gd name="T2" fmla="*/ 0 w 406"/>
                <a:gd name="T3" fmla="*/ 0 h 909"/>
                <a:gd name="T4" fmla="*/ 0 w 406"/>
                <a:gd name="T5" fmla="*/ 0 h 909"/>
                <a:gd name="T6" fmla="*/ 0 w 406"/>
                <a:gd name="T7" fmla="*/ 0 h 909"/>
                <a:gd name="T8" fmla="*/ 0 w 406"/>
                <a:gd name="T9" fmla="*/ 0 h 909"/>
                <a:gd name="T10" fmla="*/ 0 w 406"/>
                <a:gd name="T11" fmla="*/ 0 h 909"/>
                <a:gd name="T12" fmla="*/ 0 w 406"/>
                <a:gd name="T13" fmla="*/ 0 h 909"/>
                <a:gd name="T14" fmla="*/ 0 w 406"/>
                <a:gd name="T15" fmla="*/ 0 h 909"/>
                <a:gd name="T16" fmla="*/ 0 w 406"/>
                <a:gd name="T17" fmla="*/ 0 h 909"/>
                <a:gd name="T18" fmla="*/ 0 w 406"/>
                <a:gd name="T19" fmla="*/ 0 h 909"/>
                <a:gd name="T20" fmla="*/ 0 w 406"/>
                <a:gd name="T21" fmla="*/ 0 h 909"/>
                <a:gd name="T22" fmla="*/ 0 w 406"/>
                <a:gd name="T23" fmla="*/ 0 h 909"/>
                <a:gd name="T24" fmla="*/ 0 w 406"/>
                <a:gd name="T25" fmla="*/ 0 h 909"/>
                <a:gd name="T26" fmla="*/ 0 w 406"/>
                <a:gd name="T27" fmla="*/ 0 h 909"/>
                <a:gd name="T28" fmla="*/ 0 w 406"/>
                <a:gd name="T29" fmla="*/ 0 h 909"/>
                <a:gd name="T30" fmla="*/ 0 w 406"/>
                <a:gd name="T31" fmla="*/ 0 h 909"/>
                <a:gd name="T32" fmla="*/ 0 w 406"/>
                <a:gd name="T33" fmla="*/ 0 h 909"/>
                <a:gd name="T34" fmla="*/ 0 w 406"/>
                <a:gd name="T35" fmla="*/ 0 h 909"/>
                <a:gd name="T36" fmla="*/ 0 w 406"/>
                <a:gd name="T37" fmla="*/ 0 h 909"/>
                <a:gd name="T38" fmla="*/ 0 w 406"/>
                <a:gd name="T39" fmla="*/ 0 h 909"/>
                <a:gd name="T40" fmla="*/ 0 w 406"/>
                <a:gd name="T41" fmla="*/ 0 h 909"/>
                <a:gd name="T42" fmla="*/ 0 w 406"/>
                <a:gd name="T43" fmla="*/ 0 h 909"/>
                <a:gd name="T44" fmla="*/ 0 w 406"/>
                <a:gd name="T45" fmla="*/ 0 h 909"/>
                <a:gd name="T46" fmla="*/ 0 w 406"/>
                <a:gd name="T47" fmla="*/ 0 h 909"/>
                <a:gd name="T48" fmla="*/ 0 w 406"/>
                <a:gd name="T49" fmla="*/ 0 h 909"/>
                <a:gd name="T50" fmla="*/ 0 w 406"/>
                <a:gd name="T51" fmla="*/ 0 h 909"/>
                <a:gd name="T52" fmla="*/ 0 w 406"/>
                <a:gd name="T53" fmla="*/ 0 h 909"/>
                <a:gd name="T54" fmla="*/ 0 w 406"/>
                <a:gd name="T55" fmla="*/ 0 h 909"/>
                <a:gd name="T56" fmla="*/ 0 w 406"/>
                <a:gd name="T57" fmla="*/ 0 h 909"/>
                <a:gd name="T58" fmla="*/ 0 w 406"/>
                <a:gd name="T59" fmla="*/ 0 h 909"/>
                <a:gd name="T60" fmla="*/ 0 w 406"/>
                <a:gd name="T61" fmla="*/ 0 h 909"/>
                <a:gd name="T62" fmla="*/ 0 w 406"/>
                <a:gd name="T63" fmla="*/ 0 h 9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6"/>
                <a:gd name="T97" fmla="*/ 0 h 909"/>
                <a:gd name="T98" fmla="*/ 406 w 406"/>
                <a:gd name="T99" fmla="*/ 909 h 90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6" h="909">
                  <a:moveTo>
                    <a:pt x="22" y="0"/>
                  </a:moveTo>
                  <a:lnTo>
                    <a:pt x="20" y="1"/>
                  </a:lnTo>
                  <a:lnTo>
                    <a:pt x="18" y="4"/>
                  </a:lnTo>
                  <a:lnTo>
                    <a:pt x="15" y="8"/>
                  </a:lnTo>
                  <a:lnTo>
                    <a:pt x="10" y="16"/>
                  </a:lnTo>
                  <a:lnTo>
                    <a:pt x="7" y="24"/>
                  </a:lnTo>
                  <a:lnTo>
                    <a:pt x="3" y="36"/>
                  </a:lnTo>
                  <a:lnTo>
                    <a:pt x="1" y="49"/>
                  </a:lnTo>
                  <a:lnTo>
                    <a:pt x="0" y="64"/>
                  </a:lnTo>
                  <a:lnTo>
                    <a:pt x="2" y="82"/>
                  </a:lnTo>
                  <a:lnTo>
                    <a:pt x="6" y="101"/>
                  </a:lnTo>
                  <a:lnTo>
                    <a:pt x="14" y="124"/>
                  </a:lnTo>
                  <a:lnTo>
                    <a:pt x="25" y="148"/>
                  </a:lnTo>
                  <a:lnTo>
                    <a:pt x="41" y="175"/>
                  </a:lnTo>
                  <a:lnTo>
                    <a:pt x="62" y="204"/>
                  </a:lnTo>
                  <a:lnTo>
                    <a:pt x="87" y="235"/>
                  </a:lnTo>
                  <a:lnTo>
                    <a:pt x="119" y="269"/>
                  </a:lnTo>
                  <a:lnTo>
                    <a:pt x="152" y="305"/>
                  </a:lnTo>
                  <a:lnTo>
                    <a:pt x="182" y="341"/>
                  </a:lnTo>
                  <a:lnTo>
                    <a:pt x="210" y="378"/>
                  </a:lnTo>
                  <a:lnTo>
                    <a:pt x="234" y="417"/>
                  </a:lnTo>
                  <a:lnTo>
                    <a:pt x="255" y="455"/>
                  </a:lnTo>
                  <a:lnTo>
                    <a:pt x="274" y="494"/>
                  </a:lnTo>
                  <a:lnTo>
                    <a:pt x="291" y="534"/>
                  </a:lnTo>
                  <a:lnTo>
                    <a:pt x="303" y="574"/>
                  </a:lnTo>
                  <a:lnTo>
                    <a:pt x="315" y="615"/>
                  </a:lnTo>
                  <a:lnTo>
                    <a:pt x="323" y="655"/>
                  </a:lnTo>
                  <a:lnTo>
                    <a:pt x="328" y="697"/>
                  </a:lnTo>
                  <a:lnTo>
                    <a:pt x="332" y="739"/>
                  </a:lnTo>
                  <a:lnTo>
                    <a:pt x="333" y="781"/>
                  </a:lnTo>
                  <a:lnTo>
                    <a:pt x="333" y="823"/>
                  </a:lnTo>
                  <a:lnTo>
                    <a:pt x="329" y="866"/>
                  </a:lnTo>
                  <a:lnTo>
                    <a:pt x="324" y="909"/>
                  </a:lnTo>
                  <a:lnTo>
                    <a:pt x="326" y="905"/>
                  </a:lnTo>
                  <a:lnTo>
                    <a:pt x="332" y="893"/>
                  </a:lnTo>
                  <a:lnTo>
                    <a:pt x="341" y="873"/>
                  </a:lnTo>
                  <a:lnTo>
                    <a:pt x="352" y="846"/>
                  </a:lnTo>
                  <a:lnTo>
                    <a:pt x="364" y="814"/>
                  </a:lnTo>
                  <a:lnTo>
                    <a:pt x="376" y="774"/>
                  </a:lnTo>
                  <a:lnTo>
                    <a:pt x="388" y="730"/>
                  </a:lnTo>
                  <a:lnTo>
                    <a:pt x="397" y="681"/>
                  </a:lnTo>
                  <a:lnTo>
                    <a:pt x="402" y="629"/>
                  </a:lnTo>
                  <a:lnTo>
                    <a:pt x="406" y="571"/>
                  </a:lnTo>
                  <a:lnTo>
                    <a:pt x="403" y="511"/>
                  </a:lnTo>
                  <a:lnTo>
                    <a:pt x="396" y="449"/>
                  </a:lnTo>
                  <a:lnTo>
                    <a:pt x="382" y="384"/>
                  </a:lnTo>
                  <a:lnTo>
                    <a:pt x="360" y="317"/>
                  </a:lnTo>
                  <a:lnTo>
                    <a:pt x="329" y="250"/>
                  </a:lnTo>
                  <a:lnTo>
                    <a:pt x="289" y="183"/>
                  </a:lnTo>
                  <a:lnTo>
                    <a:pt x="287" y="183"/>
                  </a:lnTo>
                  <a:lnTo>
                    <a:pt x="282" y="182"/>
                  </a:lnTo>
                  <a:lnTo>
                    <a:pt x="271" y="179"/>
                  </a:lnTo>
                  <a:lnTo>
                    <a:pt x="259" y="176"/>
                  </a:lnTo>
                  <a:lnTo>
                    <a:pt x="243" y="172"/>
                  </a:lnTo>
                  <a:lnTo>
                    <a:pt x="226" y="166"/>
                  </a:lnTo>
                  <a:lnTo>
                    <a:pt x="205" y="158"/>
                  </a:lnTo>
                  <a:lnTo>
                    <a:pt x="185" y="150"/>
                  </a:lnTo>
                  <a:lnTo>
                    <a:pt x="163" y="139"/>
                  </a:lnTo>
                  <a:lnTo>
                    <a:pt x="140" y="126"/>
                  </a:lnTo>
                  <a:lnTo>
                    <a:pt x="119" y="111"/>
                  </a:lnTo>
                  <a:lnTo>
                    <a:pt x="96" y="94"/>
                  </a:lnTo>
                  <a:lnTo>
                    <a:pt x="75" y="75"/>
                  </a:lnTo>
                  <a:lnTo>
                    <a:pt x="56" y="52"/>
                  </a:lnTo>
                  <a:lnTo>
                    <a:pt x="38" y="28"/>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2" name="Freeform 35"/>
            <p:cNvSpPr>
              <a:spLocks/>
            </p:cNvSpPr>
            <p:nvPr/>
          </p:nvSpPr>
          <p:spPr bwMode="auto">
            <a:xfrm>
              <a:off x="382" y="560"/>
              <a:ext cx="88" cy="119"/>
            </a:xfrm>
            <a:custGeom>
              <a:avLst/>
              <a:gdLst>
                <a:gd name="T0" fmla="*/ 0 w 441"/>
                <a:gd name="T1" fmla="*/ 0 h 597"/>
                <a:gd name="T2" fmla="*/ 0 w 441"/>
                <a:gd name="T3" fmla="*/ 0 h 597"/>
                <a:gd name="T4" fmla="*/ 0 w 441"/>
                <a:gd name="T5" fmla="*/ 0 h 597"/>
                <a:gd name="T6" fmla="*/ 0 w 441"/>
                <a:gd name="T7" fmla="*/ 0 h 597"/>
                <a:gd name="T8" fmla="*/ 0 w 441"/>
                <a:gd name="T9" fmla="*/ 0 h 597"/>
                <a:gd name="T10" fmla="*/ 0 w 441"/>
                <a:gd name="T11" fmla="*/ 0 h 597"/>
                <a:gd name="T12" fmla="*/ 0 w 441"/>
                <a:gd name="T13" fmla="*/ 0 h 597"/>
                <a:gd name="T14" fmla="*/ 0 w 441"/>
                <a:gd name="T15" fmla="*/ 0 h 597"/>
                <a:gd name="T16" fmla="*/ 0 w 441"/>
                <a:gd name="T17" fmla="*/ 0 h 597"/>
                <a:gd name="T18" fmla="*/ 0 w 441"/>
                <a:gd name="T19" fmla="*/ 0 h 597"/>
                <a:gd name="T20" fmla="*/ 0 w 441"/>
                <a:gd name="T21" fmla="*/ 0 h 597"/>
                <a:gd name="T22" fmla="*/ 0 w 441"/>
                <a:gd name="T23" fmla="*/ 0 h 597"/>
                <a:gd name="T24" fmla="*/ 0 w 441"/>
                <a:gd name="T25" fmla="*/ 0 h 597"/>
                <a:gd name="T26" fmla="*/ 0 w 441"/>
                <a:gd name="T27" fmla="*/ 0 h 597"/>
                <a:gd name="T28" fmla="*/ 0 w 441"/>
                <a:gd name="T29" fmla="*/ 0 h 597"/>
                <a:gd name="T30" fmla="*/ 0 w 441"/>
                <a:gd name="T31" fmla="*/ 0 h 597"/>
                <a:gd name="T32" fmla="*/ 0 w 441"/>
                <a:gd name="T33" fmla="*/ 0 h 597"/>
                <a:gd name="T34" fmla="*/ 0 w 441"/>
                <a:gd name="T35" fmla="*/ 0 h 597"/>
                <a:gd name="T36" fmla="*/ 0 w 441"/>
                <a:gd name="T37" fmla="*/ 0 h 597"/>
                <a:gd name="T38" fmla="*/ 0 w 441"/>
                <a:gd name="T39" fmla="*/ 0 h 597"/>
                <a:gd name="T40" fmla="*/ 0 w 441"/>
                <a:gd name="T41" fmla="*/ 0 h 597"/>
                <a:gd name="T42" fmla="*/ 0 w 441"/>
                <a:gd name="T43" fmla="*/ 0 h 597"/>
                <a:gd name="T44" fmla="*/ 0 w 441"/>
                <a:gd name="T45" fmla="*/ 0 h 597"/>
                <a:gd name="T46" fmla="*/ 0 w 441"/>
                <a:gd name="T47" fmla="*/ 0 h 597"/>
                <a:gd name="T48" fmla="*/ 0 w 441"/>
                <a:gd name="T49" fmla="*/ 0 h 597"/>
                <a:gd name="T50" fmla="*/ 0 w 441"/>
                <a:gd name="T51" fmla="*/ 0 h 597"/>
                <a:gd name="T52" fmla="*/ 0 w 441"/>
                <a:gd name="T53" fmla="*/ 0 h 597"/>
                <a:gd name="T54" fmla="*/ 0 w 441"/>
                <a:gd name="T55" fmla="*/ 0 h 597"/>
                <a:gd name="T56" fmla="*/ 0 w 441"/>
                <a:gd name="T57" fmla="*/ 0 h 597"/>
                <a:gd name="T58" fmla="*/ 0 w 441"/>
                <a:gd name="T59" fmla="*/ 0 h 597"/>
                <a:gd name="T60" fmla="*/ 0 w 441"/>
                <a:gd name="T61" fmla="*/ 0 h 597"/>
                <a:gd name="T62" fmla="*/ 0 w 441"/>
                <a:gd name="T63" fmla="*/ 0 h 597"/>
                <a:gd name="T64" fmla="*/ 0 w 441"/>
                <a:gd name="T65" fmla="*/ 0 h 597"/>
                <a:gd name="T66" fmla="*/ 0 w 441"/>
                <a:gd name="T67" fmla="*/ 0 h 597"/>
                <a:gd name="T68" fmla="*/ 0 w 441"/>
                <a:gd name="T69" fmla="*/ 0 h 597"/>
                <a:gd name="T70" fmla="*/ 0 w 441"/>
                <a:gd name="T71" fmla="*/ 0 h 597"/>
                <a:gd name="T72" fmla="*/ 0 w 441"/>
                <a:gd name="T73" fmla="*/ 0 h 597"/>
                <a:gd name="T74" fmla="*/ 0 w 441"/>
                <a:gd name="T75" fmla="*/ 0 h 597"/>
                <a:gd name="T76" fmla="*/ 0 w 441"/>
                <a:gd name="T77" fmla="*/ 0 h 597"/>
                <a:gd name="T78" fmla="*/ 0 w 441"/>
                <a:gd name="T79" fmla="*/ 0 h 597"/>
                <a:gd name="T80" fmla="*/ 0 w 441"/>
                <a:gd name="T81" fmla="*/ 0 h 597"/>
                <a:gd name="T82" fmla="*/ 0 w 441"/>
                <a:gd name="T83" fmla="*/ 0 h 597"/>
                <a:gd name="T84" fmla="*/ 0 w 441"/>
                <a:gd name="T85" fmla="*/ 0 h 597"/>
                <a:gd name="T86" fmla="*/ 0 w 441"/>
                <a:gd name="T87" fmla="*/ 0 h 597"/>
                <a:gd name="T88" fmla="*/ 0 w 441"/>
                <a:gd name="T89" fmla="*/ 0 h 597"/>
                <a:gd name="T90" fmla="*/ 0 w 441"/>
                <a:gd name="T91" fmla="*/ 0 h 597"/>
                <a:gd name="T92" fmla="*/ 0 w 441"/>
                <a:gd name="T93" fmla="*/ 0 h 597"/>
                <a:gd name="T94" fmla="*/ 0 w 441"/>
                <a:gd name="T95" fmla="*/ 0 h 597"/>
                <a:gd name="T96" fmla="*/ 0 w 441"/>
                <a:gd name="T97" fmla="*/ 0 h 5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1"/>
                <a:gd name="T148" fmla="*/ 0 h 597"/>
                <a:gd name="T149" fmla="*/ 441 w 441"/>
                <a:gd name="T150" fmla="*/ 597 h 5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1" h="597">
                  <a:moveTo>
                    <a:pt x="119" y="597"/>
                  </a:moveTo>
                  <a:lnTo>
                    <a:pt x="114" y="595"/>
                  </a:lnTo>
                  <a:lnTo>
                    <a:pt x="102" y="589"/>
                  </a:lnTo>
                  <a:lnTo>
                    <a:pt x="85" y="576"/>
                  </a:lnTo>
                  <a:lnTo>
                    <a:pt x="64" y="559"/>
                  </a:lnTo>
                  <a:lnTo>
                    <a:pt x="43" y="535"/>
                  </a:lnTo>
                  <a:lnTo>
                    <a:pt x="24" y="505"/>
                  </a:lnTo>
                  <a:lnTo>
                    <a:pt x="9" y="469"/>
                  </a:lnTo>
                  <a:lnTo>
                    <a:pt x="1" y="425"/>
                  </a:lnTo>
                  <a:lnTo>
                    <a:pt x="0" y="374"/>
                  </a:lnTo>
                  <a:lnTo>
                    <a:pt x="4" y="316"/>
                  </a:lnTo>
                  <a:lnTo>
                    <a:pt x="12" y="256"/>
                  </a:lnTo>
                  <a:lnTo>
                    <a:pt x="26" y="196"/>
                  </a:lnTo>
                  <a:lnTo>
                    <a:pt x="45" y="139"/>
                  </a:lnTo>
                  <a:lnTo>
                    <a:pt x="69" y="90"/>
                  </a:lnTo>
                  <a:lnTo>
                    <a:pt x="98" y="50"/>
                  </a:lnTo>
                  <a:lnTo>
                    <a:pt x="132" y="23"/>
                  </a:lnTo>
                  <a:lnTo>
                    <a:pt x="153" y="14"/>
                  </a:lnTo>
                  <a:lnTo>
                    <a:pt x="178" y="7"/>
                  </a:lnTo>
                  <a:lnTo>
                    <a:pt x="205" y="3"/>
                  </a:lnTo>
                  <a:lnTo>
                    <a:pt x="236" y="0"/>
                  </a:lnTo>
                  <a:lnTo>
                    <a:pt x="267" y="2"/>
                  </a:lnTo>
                  <a:lnTo>
                    <a:pt x="299" y="6"/>
                  </a:lnTo>
                  <a:lnTo>
                    <a:pt x="330" y="13"/>
                  </a:lnTo>
                  <a:lnTo>
                    <a:pt x="358" y="25"/>
                  </a:lnTo>
                  <a:lnTo>
                    <a:pt x="384" y="40"/>
                  </a:lnTo>
                  <a:lnTo>
                    <a:pt x="407" y="60"/>
                  </a:lnTo>
                  <a:lnTo>
                    <a:pt x="424" y="85"/>
                  </a:lnTo>
                  <a:lnTo>
                    <a:pt x="437" y="114"/>
                  </a:lnTo>
                  <a:lnTo>
                    <a:pt x="441" y="149"/>
                  </a:lnTo>
                  <a:lnTo>
                    <a:pt x="439" y="189"/>
                  </a:lnTo>
                  <a:lnTo>
                    <a:pt x="428" y="235"/>
                  </a:lnTo>
                  <a:lnTo>
                    <a:pt x="406" y="287"/>
                  </a:lnTo>
                  <a:lnTo>
                    <a:pt x="390" y="320"/>
                  </a:lnTo>
                  <a:lnTo>
                    <a:pt x="373" y="351"/>
                  </a:lnTo>
                  <a:lnTo>
                    <a:pt x="355" y="382"/>
                  </a:lnTo>
                  <a:lnTo>
                    <a:pt x="336" y="411"/>
                  </a:lnTo>
                  <a:lnTo>
                    <a:pt x="318" y="439"/>
                  </a:lnTo>
                  <a:lnTo>
                    <a:pt x="299" y="465"/>
                  </a:lnTo>
                  <a:lnTo>
                    <a:pt x="279" y="489"/>
                  </a:lnTo>
                  <a:lnTo>
                    <a:pt x="261" y="512"/>
                  </a:lnTo>
                  <a:lnTo>
                    <a:pt x="242" y="532"/>
                  </a:lnTo>
                  <a:lnTo>
                    <a:pt x="222" y="549"/>
                  </a:lnTo>
                  <a:lnTo>
                    <a:pt x="204" y="565"/>
                  </a:lnTo>
                  <a:lnTo>
                    <a:pt x="186" y="577"/>
                  </a:lnTo>
                  <a:lnTo>
                    <a:pt x="168" y="587"/>
                  </a:lnTo>
                  <a:lnTo>
                    <a:pt x="151" y="594"/>
                  </a:lnTo>
                  <a:lnTo>
                    <a:pt x="135" y="597"/>
                  </a:lnTo>
                  <a:lnTo>
                    <a:pt x="119"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3" name="Freeform 36"/>
            <p:cNvSpPr>
              <a:spLocks/>
            </p:cNvSpPr>
            <p:nvPr/>
          </p:nvSpPr>
          <p:spPr bwMode="auto">
            <a:xfrm>
              <a:off x="384" y="564"/>
              <a:ext cx="83" cy="113"/>
            </a:xfrm>
            <a:custGeom>
              <a:avLst/>
              <a:gdLst>
                <a:gd name="T0" fmla="*/ 0 w 414"/>
                <a:gd name="T1" fmla="*/ 0 h 565"/>
                <a:gd name="T2" fmla="*/ 0 w 414"/>
                <a:gd name="T3" fmla="*/ 0 h 565"/>
                <a:gd name="T4" fmla="*/ 0 w 414"/>
                <a:gd name="T5" fmla="*/ 0 h 565"/>
                <a:gd name="T6" fmla="*/ 0 w 414"/>
                <a:gd name="T7" fmla="*/ 0 h 565"/>
                <a:gd name="T8" fmla="*/ 0 w 414"/>
                <a:gd name="T9" fmla="*/ 0 h 565"/>
                <a:gd name="T10" fmla="*/ 0 w 414"/>
                <a:gd name="T11" fmla="*/ 0 h 565"/>
                <a:gd name="T12" fmla="*/ 0 w 414"/>
                <a:gd name="T13" fmla="*/ 0 h 565"/>
                <a:gd name="T14" fmla="*/ 0 w 414"/>
                <a:gd name="T15" fmla="*/ 0 h 565"/>
                <a:gd name="T16" fmla="*/ 0 w 414"/>
                <a:gd name="T17" fmla="*/ 0 h 565"/>
                <a:gd name="T18" fmla="*/ 0 w 414"/>
                <a:gd name="T19" fmla="*/ 0 h 565"/>
                <a:gd name="T20" fmla="*/ 0 w 414"/>
                <a:gd name="T21" fmla="*/ 0 h 565"/>
                <a:gd name="T22" fmla="*/ 0 w 414"/>
                <a:gd name="T23" fmla="*/ 0 h 565"/>
                <a:gd name="T24" fmla="*/ 0 w 414"/>
                <a:gd name="T25" fmla="*/ 0 h 565"/>
                <a:gd name="T26" fmla="*/ 0 w 414"/>
                <a:gd name="T27" fmla="*/ 0 h 565"/>
                <a:gd name="T28" fmla="*/ 0 w 414"/>
                <a:gd name="T29" fmla="*/ 0 h 565"/>
                <a:gd name="T30" fmla="*/ 0 w 414"/>
                <a:gd name="T31" fmla="*/ 0 h 565"/>
                <a:gd name="T32" fmla="*/ 0 w 414"/>
                <a:gd name="T33" fmla="*/ 0 h 565"/>
                <a:gd name="T34" fmla="*/ 0 w 414"/>
                <a:gd name="T35" fmla="*/ 0 h 565"/>
                <a:gd name="T36" fmla="*/ 0 w 414"/>
                <a:gd name="T37" fmla="*/ 0 h 565"/>
                <a:gd name="T38" fmla="*/ 0 w 414"/>
                <a:gd name="T39" fmla="*/ 0 h 565"/>
                <a:gd name="T40" fmla="*/ 0 w 414"/>
                <a:gd name="T41" fmla="*/ 0 h 565"/>
                <a:gd name="T42" fmla="*/ 0 w 414"/>
                <a:gd name="T43" fmla="*/ 0 h 565"/>
                <a:gd name="T44" fmla="*/ 0 w 414"/>
                <a:gd name="T45" fmla="*/ 0 h 565"/>
                <a:gd name="T46" fmla="*/ 0 w 414"/>
                <a:gd name="T47" fmla="*/ 0 h 565"/>
                <a:gd name="T48" fmla="*/ 0 w 414"/>
                <a:gd name="T49" fmla="*/ 0 h 565"/>
                <a:gd name="T50" fmla="*/ 0 w 414"/>
                <a:gd name="T51" fmla="*/ 0 h 565"/>
                <a:gd name="T52" fmla="*/ 0 w 414"/>
                <a:gd name="T53" fmla="*/ 0 h 565"/>
                <a:gd name="T54" fmla="*/ 0 w 414"/>
                <a:gd name="T55" fmla="*/ 0 h 565"/>
                <a:gd name="T56" fmla="*/ 0 w 414"/>
                <a:gd name="T57" fmla="*/ 0 h 565"/>
                <a:gd name="T58" fmla="*/ 0 w 414"/>
                <a:gd name="T59" fmla="*/ 0 h 565"/>
                <a:gd name="T60" fmla="*/ 0 w 414"/>
                <a:gd name="T61" fmla="*/ 0 h 565"/>
                <a:gd name="T62" fmla="*/ 0 w 414"/>
                <a:gd name="T63" fmla="*/ 0 h 565"/>
                <a:gd name="T64" fmla="*/ 0 w 414"/>
                <a:gd name="T65" fmla="*/ 0 h 565"/>
                <a:gd name="T66" fmla="*/ 0 w 414"/>
                <a:gd name="T67" fmla="*/ 0 h 565"/>
                <a:gd name="T68" fmla="*/ 0 w 414"/>
                <a:gd name="T69" fmla="*/ 0 h 565"/>
                <a:gd name="T70" fmla="*/ 0 w 414"/>
                <a:gd name="T71" fmla="*/ 0 h 565"/>
                <a:gd name="T72" fmla="*/ 0 w 414"/>
                <a:gd name="T73" fmla="*/ 0 h 565"/>
                <a:gd name="T74" fmla="*/ 0 w 414"/>
                <a:gd name="T75" fmla="*/ 0 h 565"/>
                <a:gd name="T76" fmla="*/ 0 w 414"/>
                <a:gd name="T77" fmla="*/ 0 h 565"/>
                <a:gd name="T78" fmla="*/ 0 w 414"/>
                <a:gd name="T79" fmla="*/ 0 h 565"/>
                <a:gd name="T80" fmla="*/ 0 w 414"/>
                <a:gd name="T81" fmla="*/ 0 h 565"/>
                <a:gd name="T82" fmla="*/ 0 w 414"/>
                <a:gd name="T83" fmla="*/ 0 h 565"/>
                <a:gd name="T84" fmla="*/ 0 w 414"/>
                <a:gd name="T85" fmla="*/ 0 h 565"/>
                <a:gd name="T86" fmla="*/ 0 w 414"/>
                <a:gd name="T87" fmla="*/ 0 h 565"/>
                <a:gd name="T88" fmla="*/ 0 w 414"/>
                <a:gd name="T89" fmla="*/ 0 h 565"/>
                <a:gd name="T90" fmla="*/ 0 w 414"/>
                <a:gd name="T91" fmla="*/ 0 h 565"/>
                <a:gd name="T92" fmla="*/ 0 w 414"/>
                <a:gd name="T93" fmla="*/ 0 h 565"/>
                <a:gd name="T94" fmla="*/ 0 w 414"/>
                <a:gd name="T95" fmla="*/ 0 h 565"/>
                <a:gd name="T96" fmla="*/ 0 w 414"/>
                <a:gd name="T97" fmla="*/ 0 h 5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4"/>
                <a:gd name="T148" fmla="*/ 0 h 565"/>
                <a:gd name="T149" fmla="*/ 414 w 414"/>
                <a:gd name="T150" fmla="*/ 565 h 5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4" h="565">
                  <a:moveTo>
                    <a:pt x="126" y="20"/>
                  </a:moveTo>
                  <a:lnTo>
                    <a:pt x="145" y="11"/>
                  </a:lnTo>
                  <a:lnTo>
                    <a:pt x="168" y="5"/>
                  </a:lnTo>
                  <a:lnTo>
                    <a:pt x="194" y="1"/>
                  </a:lnTo>
                  <a:lnTo>
                    <a:pt x="223" y="0"/>
                  </a:lnTo>
                  <a:lnTo>
                    <a:pt x="251" y="1"/>
                  </a:lnTo>
                  <a:lnTo>
                    <a:pt x="281" y="6"/>
                  </a:lnTo>
                  <a:lnTo>
                    <a:pt x="309" y="13"/>
                  </a:lnTo>
                  <a:lnTo>
                    <a:pt x="335" y="24"/>
                  </a:lnTo>
                  <a:lnTo>
                    <a:pt x="359" y="39"/>
                  </a:lnTo>
                  <a:lnTo>
                    <a:pt x="381" y="58"/>
                  </a:lnTo>
                  <a:lnTo>
                    <a:pt x="397" y="82"/>
                  </a:lnTo>
                  <a:lnTo>
                    <a:pt x="408" y="109"/>
                  </a:lnTo>
                  <a:lnTo>
                    <a:pt x="414" y="141"/>
                  </a:lnTo>
                  <a:lnTo>
                    <a:pt x="412" y="178"/>
                  </a:lnTo>
                  <a:lnTo>
                    <a:pt x="403" y="221"/>
                  </a:lnTo>
                  <a:lnTo>
                    <a:pt x="384" y="268"/>
                  </a:lnTo>
                  <a:lnTo>
                    <a:pt x="370" y="299"/>
                  </a:lnTo>
                  <a:lnTo>
                    <a:pt x="354" y="330"/>
                  </a:lnTo>
                  <a:lnTo>
                    <a:pt x="338" y="359"/>
                  </a:lnTo>
                  <a:lnTo>
                    <a:pt x="321" y="387"/>
                  </a:lnTo>
                  <a:lnTo>
                    <a:pt x="302" y="413"/>
                  </a:lnTo>
                  <a:lnTo>
                    <a:pt x="285" y="439"/>
                  </a:lnTo>
                  <a:lnTo>
                    <a:pt x="267" y="462"/>
                  </a:lnTo>
                  <a:lnTo>
                    <a:pt x="249" y="483"/>
                  </a:lnTo>
                  <a:lnTo>
                    <a:pt x="231" y="502"/>
                  </a:lnTo>
                  <a:lnTo>
                    <a:pt x="212" y="519"/>
                  </a:lnTo>
                  <a:lnTo>
                    <a:pt x="194" y="534"/>
                  </a:lnTo>
                  <a:lnTo>
                    <a:pt x="177" y="546"/>
                  </a:lnTo>
                  <a:lnTo>
                    <a:pt x="160" y="556"/>
                  </a:lnTo>
                  <a:lnTo>
                    <a:pt x="143" y="562"/>
                  </a:lnTo>
                  <a:lnTo>
                    <a:pt x="128" y="565"/>
                  </a:lnTo>
                  <a:lnTo>
                    <a:pt x="113" y="565"/>
                  </a:lnTo>
                  <a:lnTo>
                    <a:pt x="109" y="563"/>
                  </a:lnTo>
                  <a:lnTo>
                    <a:pt x="97" y="557"/>
                  </a:lnTo>
                  <a:lnTo>
                    <a:pt x="80" y="545"/>
                  </a:lnTo>
                  <a:lnTo>
                    <a:pt x="61" y="529"/>
                  </a:lnTo>
                  <a:lnTo>
                    <a:pt x="41" y="507"/>
                  </a:lnTo>
                  <a:lnTo>
                    <a:pt x="23" y="479"/>
                  </a:lnTo>
                  <a:lnTo>
                    <a:pt x="9" y="443"/>
                  </a:lnTo>
                  <a:lnTo>
                    <a:pt x="1" y="402"/>
                  </a:lnTo>
                  <a:lnTo>
                    <a:pt x="0" y="353"/>
                  </a:lnTo>
                  <a:lnTo>
                    <a:pt x="4" y="298"/>
                  </a:lnTo>
                  <a:lnTo>
                    <a:pt x="12" y="240"/>
                  </a:lnTo>
                  <a:lnTo>
                    <a:pt x="25" y="184"/>
                  </a:lnTo>
                  <a:lnTo>
                    <a:pt x="44" y="131"/>
                  </a:lnTo>
                  <a:lnTo>
                    <a:pt x="66" y="84"/>
                  </a:lnTo>
                  <a:lnTo>
                    <a:pt x="94" y="46"/>
                  </a:lnTo>
                  <a:lnTo>
                    <a:pt x="126" y="20"/>
                  </a:lnTo>
                  <a:close/>
                </a:path>
              </a:pathLst>
            </a:custGeom>
            <a:solidFill>
              <a:srgbClr val="F2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4" name="Freeform 37"/>
            <p:cNvSpPr>
              <a:spLocks/>
            </p:cNvSpPr>
            <p:nvPr/>
          </p:nvSpPr>
          <p:spPr bwMode="auto">
            <a:xfrm>
              <a:off x="386" y="567"/>
              <a:ext cx="77" cy="107"/>
            </a:xfrm>
            <a:custGeom>
              <a:avLst/>
              <a:gdLst>
                <a:gd name="T0" fmla="*/ 0 w 385"/>
                <a:gd name="T1" fmla="*/ 0 h 534"/>
                <a:gd name="T2" fmla="*/ 0 w 385"/>
                <a:gd name="T3" fmla="*/ 0 h 534"/>
                <a:gd name="T4" fmla="*/ 0 w 385"/>
                <a:gd name="T5" fmla="*/ 0 h 534"/>
                <a:gd name="T6" fmla="*/ 0 w 385"/>
                <a:gd name="T7" fmla="*/ 0 h 534"/>
                <a:gd name="T8" fmla="*/ 0 w 385"/>
                <a:gd name="T9" fmla="*/ 0 h 534"/>
                <a:gd name="T10" fmla="*/ 0 w 385"/>
                <a:gd name="T11" fmla="*/ 0 h 534"/>
                <a:gd name="T12" fmla="*/ 0 w 385"/>
                <a:gd name="T13" fmla="*/ 0 h 534"/>
                <a:gd name="T14" fmla="*/ 0 w 385"/>
                <a:gd name="T15" fmla="*/ 0 h 534"/>
                <a:gd name="T16" fmla="*/ 0 w 385"/>
                <a:gd name="T17" fmla="*/ 0 h 534"/>
                <a:gd name="T18" fmla="*/ 0 w 385"/>
                <a:gd name="T19" fmla="*/ 0 h 534"/>
                <a:gd name="T20" fmla="*/ 0 w 385"/>
                <a:gd name="T21" fmla="*/ 0 h 534"/>
                <a:gd name="T22" fmla="*/ 0 w 385"/>
                <a:gd name="T23" fmla="*/ 0 h 534"/>
                <a:gd name="T24" fmla="*/ 0 w 385"/>
                <a:gd name="T25" fmla="*/ 0 h 534"/>
                <a:gd name="T26" fmla="*/ 0 w 385"/>
                <a:gd name="T27" fmla="*/ 0 h 534"/>
                <a:gd name="T28" fmla="*/ 0 w 385"/>
                <a:gd name="T29" fmla="*/ 0 h 534"/>
                <a:gd name="T30" fmla="*/ 0 w 385"/>
                <a:gd name="T31" fmla="*/ 0 h 534"/>
                <a:gd name="T32" fmla="*/ 0 w 385"/>
                <a:gd name="T33" fmla="*/ 0 h 534"/>
                <a:gd name="T34" fmla="*/ 0 w 385"/>
                <a:gd name="T35" fmla="*/ 0 h 534"/>
                <a:gd name="T36" fmla="*/ 0 w 385"/>
                <a:gd name="T37" fmla="*/ 0 h 534"/>
                <a:gd name="T38" fmla="*/ 0 w 385"/>
                <a:gd name="T39" fmla="*/ 0 h 534"/>
                <a:gd name="T40" fmla="*/ 0 w 385"/>
                <a:gd name="T41" fmla="*/ 0 h 534"/>
                <a:gd name="T42" fmla="*/ 0 w 385"/>
                <a:gd name="T43" fmla="*/ 0 h 534"/>
                <a:gd name="T44" fmla="*/ 0 w 385"/>
                <a:gd name="T45" fmla="*/ 0 h 534"/>
                <a:gd name="T46" fmla="*/ 0 w 385"/>
                <a:gd name="T47" fmla="*/ 0 h 534"/>
                <a:gd name="T48" fmla="*/ 0 w 385"/>
                <a:gd name="T49" fmla="*/ 0 h 534"/>
                <a:gd name="T50" fmla="*/ 0 w 385"/>
                <a:gd name="T51" fmla="*/ 0 h 534"/>
                <a:gd name="T52" fmla="*/ 0 w 385"/>
                <a:gd name="T53" fmla="*/ 0 h 534"/>
                <a:gd name="T54" fmla="*/ 0 w 385"/>
                <a:gd name="T55" fmla="*/ 0 h 534"/>
                <a:gd name="T56" fmla="*/ 0 w 385"/>
                <a:gd name="T57" fmla="*/ 0 h 534"/>
                <a:gd name="T58" fmla="*/ 0 w 385"/>
                <a:gd name="T59" fmla="*/ 0 h 534"/>
                <a:gd name="T60" fmla="*/ 0 w 385"/>
                <a:gd name="T61" fmla="*/ 0 h 534"/>
                <a:gd name="T62" fmla="*/ 0 w 385"/>
                <a:gd name="T63" fmla="*/ 0 h 534"/>
                <a:gd name="T64" fmla="*/ 0 w 385"/>
                <a:gd name="T65" fmla="*/ 0 h 534"/>
                <a:gd name="T66" fmla="*/ 0 w 385"/>
                <a:gd name="T67" fmla="*/ 0 h 534"/>
                <a:gd name="T68" fmla="*/ 0 w 385"/>
                <a:gd name="T69" fmla="*/ 0 h 534"/>
                <a:gd name="T70" fmla="*/ 0 w 385"/>
                <a:gd name="T71" fmla="*/ 0 h 534"/>
                <a:gd name="T72" fmla="*/ 0 w 385"/>
                <a:gd name="T73" fmla="*/ 0 h 534"/>
                <a:gd name="T74" fmla="*/ 0 w 385"/>
                <a:gd name="T75" fmla="*/ 0 h 534"/>
                <a:gd name="T76" fmla="*/ 0 w 385"/>
                <a:gd name="T77" fmla="*/ 0 h 534"/>
                <a:gd name="T78" fmla="*/ 0 w 385"/>
                <a:gd name="T79" fmla="*/ 0 h 534"/>
                <a:gd name="T80" fmla="*/ 0 w 385"/>
                <a:gd name="T81" fmla="*/ 0 h 534"/>
                <a:gd name="T82" fmla="*/ 0 w 385"/>
                <a:gd name="T83" fmla="*/ 0 h 534"/>
                <a:gd name="T84" fmla="*/ 0 w 385"/>
                <a:gd name="T85" fmla="*/ 0 h 534"/>
                <a:gd name="T86" fmla="*/ 0 w 385"/>
                <a:gd name="T87" fmla="*/ 0 h 534"/>
                <a:gd name="T88" fmla="*/ 0 w 385"/>
                <a:gd name="T89" fmla="*/ 0 h 534"/>
                <a:gd name="T90" fmla="*/ 0 w 385"/>
                <a:gd name="T91" fmla="*/ 0 h 534"/>
                <a:gd name="T92" fmla="*/ 0 w 385"/>
                <a:gd name="T93" fmla="*/ 0 h 534"/>
                <a:gd name="T94" fmla="*/ 0 w 385"/>
                <a:gd name="T95" fmla="*/ 0 h 534"/>
                <a:gd name="T96" fmla="*/ 0 w 385"/>
                <a:gd name="T97" fmla="*/ 0 h 5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85"/>
                <a:gd name="T148" fmla="*/ 0 h 534"/>
                <a:gd name="T149" fmla="*/ 385 w 385"/>
                <a:gd name="T150" fmla="*/ 534 h 5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85" h="534">
                  <a:moveTo>
                    <a:pt x="118" y="18"/>
                  </a:moveTo>
                  <a:lnTo>
                    <a:pt x="136" y="10"/>
                  </a:lnTo>
                  <a:lnTo>
                    <a:pt x="158" y="4"/>
                  </a:lnTo>
                  <a:lnTo>
                    <a:pt x="182" y="1"/>
                  </a:lnTo>
                  <a:lnTo>
                    <a:pt x="208" y="0"/>
                  </a:lnTo>
                  <a:lnTo>
                    <a:pt x="234" y="2"/>
                  </a:lnTo>
                  <a:lnTo>
                    <a:pt x="261" y="6"/>
                  </a:lnTo>
                  <a:lnTo>
                    <a:pt x="287" y="14"/>
                  </a:lnTo>
                  <a:lnTo>
                    <a:pt x="312" y="25"/>
                  </a:lnTo>
                  <a:lnTo>
                    <a:pt x="334" y="39"/>
                  </a:lnTo>
                  <a:lnTo>
                    <a:pt x="353" y="57"/>
                  </a:lnTo>
                  <a:lnTo>
                    <a:pt x="368" y="79"/>
                  </a:lnTo>
                  <a:lnTo>
                    <a:pt x="379" y="104"/>
                  </a:lnTo>
                  <a:lnTo>
                    <a:pt x="385" y="134"/>
                  </a:lnTo>
                  <a:lnTo>
                    <a:pt x="384" y="168"/>
                  </a:lnTo>
                  <a:lnTo>
                    <a:pt x="376" y="206"/>
                  </a:lnTo>
                  <a:lnTo>
                    <a:pt x="361" y="249"/>
                  </a:lnTo>
                  <a:lnTo>
                    <a:pt x="347" y="279"/>
                  </a:lnTo>
                  <a:lnTo>
                    <a:pt x="332" y="308"/>
                  </a:lnTo>
                  <a:lnTo>
                    <a:pt x="318" y="336"/>
                  </a:lnTo>
                  <a:lnTo>
                    <a:pt x="302" y="362"/>
                  </a:lnTo>
                  <a:lnTo>
                    <a:pt x="286" y="388"/>
                  </a:lnTo>
                  <a:lnTo>
                    <a:pt x="269" y="413"/>
                  </a:lnTo>
                  <a:lnTo>
                    <a:pt x="251" y="435"/>
                  </a:lnTo>
                  <a:lnTo>
                    <a:pt x="234" y="455"/>
                  </a:lnTo>
                  <a:lnTo>
                    <a:pt x="217" y="473"/>
                  </a:lnTo>
                  <a:lnTo>
                    <a:pt x="199" y="490"/>
                  </a:lnTo>
                  <a:lnTo>
                    <a:pt x="183" y="505"/>
                  </a:lnTo>
                  <a:lnTo>
                    <a:pt x="166" y="515"/>
                  </a:lnTo>
                  <a:lnTo>
                    <a:pt x="150" y="525"/>
                  </a:lnTo>
                  <a:lnTo>
                    <a:pt x="134" y="531"/>
                  </a:lnTo>
                  <a:lnTo>
                    <a:pt x="119" y="534"/>
                  </a:lnTo>
                  <a:lnTo>
                    <a:pt x="106" y="534"/>
                  </a:lnTo>
                  <a:lnTo>
                    <a:pt x="101" y="532"/>
                  </a:lnTo>
                  <a:lnTo>
                    <a:pt x="91" y="526"/>
                  </a:lnTo>
                  <a:lnTo>
                    <a:pt x="75" y="515"/>
                  </a:lnTo>
                  <a:lnTo>
                    <a:pt x="57" y="500"/>
                  </a:lnTo>
                  <a:lnTo>
                    <a:pt x="38" y="479"/>
                  </a:lnTo>
                  <a:lnTo>
                    <a:pt x="21" y="452"/>
                  </a:lnTo>
                  <a:lnTo>
                    <a:pt x="8" y="419"/>
                  </a:lnTo>
                  <a:lnTo>
                    <a:pt x="1" y="379"/>
                  </a:lnTo>
                  <a:lnTo>
                    <a:pt x="0" y="332"/>
                  </a:lnTo>
                  <a:lnTo>
                    <a:pt x="2" y="281"/>
                  </a:lnTo>
                  <a:lnTo>
                    <a:pt x="10" y="226"/>
                  </a:lnTo>
                  <a:lnTo>
                    <a:pt x="22" y="173"/>
                  </a:lnTo>
                  <a:lnTo>
                    <a:pt x="39" y="123"/>
                  </a:lnTo>
                  <a:lnTo>
                    <a:pt x="61" y="78"/>
                  </a:lnTo>
                  <a:lnTo>
                    <a:pt x="87" y="42"/>
                  </a:lnTo>
                  <a:lnTo>
                    <a:pt x="118" y="18"/>
                  </a:lnTo>
                  <a:close/>
                </a:path>
              </a:pathLst>
            </a:custGeom>
            <a:solidFill>
              <a:srgbClr val="E5D1C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5" name="Freeform 38"/>
            <p:cNvSpPr>
              <a:spLocks/>
            </p:cNvSpPr>
            <p:nvPr/>
          </p:nvSpPr>
          <p:spPr bwMode="auto">
            <a:xfrm>
              <a:off x="388" y="571"/>
              <a:ext cx="71" cy="100"/>
            </a:xfrm>
            <a:custGeom>
              <a:avLst/>
              <a:gdLst>
                <a:gd name="T0" fmla="*/ 0 w 358"/>
                <a:gd name="T1" fmla="*/ 0 h 503"/>
                <a:gd name="T2" fmla="*/ 0 w 358"/>
                <a:gd name="T3" fmla="*/ 0 h 503"/>
                <a:gd name="T4" fmla="*/ 0 w 358"/>
                <a:gd name="T5" fmla="*/ 0 h 503"/>
                <a:gd name="T6" fmla="*/ 0 w 358"/>
                <a:gd name="T7" fmla="*/ 0 h 503"/>
                <a:gd name="T8" fmla="*/ 0 w 358"/>
                <a:gd name="T9" fmla="*/ 0 h 503"/>
                <a:gd name="T10" fmla="*/ 0 w 358"/>
                <a:gd name="T11" fmla="*/ 0 h 503"/>
                <a:gd name="T12" fmla="*/ 0 w 358"/>
                <a:gd name="T13" fmla="*/ 0 h 503"/>
                <a:gd name="T14" fmla="*/ 0 w 358"/>
                <a:gd name="T15" fmla="*/ 0 h 503"/>
                <a:gd name="T16" fmla="*/ 0 w 358"/>
                <a:gd name="T17" fmla="*/ 0 h 503"/>
                <a:gd name="T18" fmla="*/ 0 w 358"/>
                <a:gd name="T19" fmla="*/ 0 h 503"/>
                <a:gd name="T20" fmla="*/ 0 w 358"/>
                <a:gd name="T21" fmla="*/ 0 h 503"/>
                <a:gd name="T22" fmla="*/ 0 w 358"/>
                <a:gd name="T23" fmla="*/ 0 h 503"/>
                <a:gd name="T24" fmla="*/ 0 w 358"/>
                <a:gd name="T25" fmla="*/ 0 h 503"/>
                <a:gd name="T26" fmla="*/ 0 w 358"/>
                <a:gd name="T27" fmla="*/ 0 h 503"/>
                <a:gd name="T28" fmla="*/ 0 w 358"/>
                <a:gd name="T29" fmla="*/ 0 h 503"/>
                <a:gd name="T30" fmla="*/ 0 w 358"/>
                <a:gd name="T31" fmla="*/ 0 h 503"/>
                <a:gd name="T32" fmla="*/ 0 w 358"/>
                <a:gd name="T33" fmla="*/ 0 h 503"/>
                <a:gd name="T34" fmla="*/ 0 w 358"/>
                <a:gd name="T35" fmla="*/ 0 h 503"/>
                <a:gd name="T36" fmla="*/ 0 w 358"/>
                <a:gd name="T37" fmla="*/ 0 h 503"/>
                <a:gd name="T38" fmla="*/ 0 w 358"/>
                <a:gd name="T39" fmla="*/ 0 h 503"/>
                <a:gd name="T40" fmla="*/ 0 w 358"/>
                <a:gd name="T41" fmla="*/ 0 h 503"/>
                <a:gd name="T42" fmla="*/ 0 w 358"/>
                <a:gd name="T43" fmla="*/ 0 h 503"/>
                <a:gd name="T44" fmla="*/ 0 w 358"/>
                <a:gd name="T45" fmla="*/ 0 h 503"/>
                <a:gd name="T46" fmla="*/ 0 w 358"/>
                <a:gd name="T47" fmla="*/ 0 h 503"/>
                <a:gd name="T48" fmla="*/ 0 w 358"/>
                <a:gd name="T49" fmla="*/ 0 h 503"/>
                <a:gd name="T50" fmla="*/ 0 w 358"/>
                <a:gd name="T51" fmla="*/ 0 h 503"/>
                <a:gd name="T52" fmla="*/ 0 w 358"/>
                <a:gd name="T53" fmla="*/ 0 h 503"/>
                <a:gd name="T54" fmla="*/ 0 w 358"/>
                <a:gd name="T55" fmla="*/ 0 h 503"/>
                <a:gd name="T56" fmla="*/ 0 w 358"/>
                <a:gd name="T57" fmla="*/ 0 h 503"/>
                <a:gd name="T58" fmla="*/ 0 w 358"/>
                <a:gd name="T59" fmla="*/ 0 h 503"/>
                <a:gd name="T60" fmla="*/ 0 w 358"/>
                <a:gd name="T61" fmla="*/ 0 h 503"/>
                <a:gd name="T62" fmla="*/ 0 w 358"/>
                <a:gd name="T63" fmla="*/ 0 h 503"/>
                <a:gd name="T64" fmla="*/ 0 w 358"/>
                <a:gd name="T65" fmla="*/ 0 h 503"/>
                <a:gd name="T66" fmla="*/ 0 w 358"/>
                <a:gd name="T67" fmla="*/ 0 h 503"/>
                <a:gd name="T68" fmla="*/ 0 w 358"/>
                <a:gd name="T69" fmla="*/ 0 h 503"/>
                <a:gd name="T70" fmla="*/ 0 w 358"/>
                <a:gd name="T71" fmla="*/ 0 h 503"/>
                <a:gd name="T72" fmla="*/ 0 w 358"/>
                <a:gd name="T73" fmla="*/ 0 h 503"/>
                <a:gd name="T74" fmla="*/ 0 w 358"/>
                <a:gd name="T75" fmla="*/ 0 h 503"/>
                <a:gd name="T76" fmla="*/ 0 w 358"/>
                <a:gd name="T77" fmla="*/ 0 h 503"/>
                <a:gd name="T78" fmla="*/ 0 w 358"/>
                <a:gd name="T79" fmla="*/ 0 h 503"/>
                <a:gd name="T80" fmla="*/ 0 w 358"/>
                <a:gd name="T81" fmla="*/ 0 h 503"/>
                <a:gd name="T82" fmla="*/ 0 w 358"/>
                <a:gd name="T83" fmla="*/ 0 h 503"/>
                <a:gd name="T84" fmla="*/ 0 w 358"/>
                <a:gd name="T85" fmla="*/ 0 h 503"/>
                <a:gd name="T86" fmla="*/ 0 w 358"/>
                <a:gd name="T87" fmla="*/ 0 h 503"/>
                <a:gd name="T88" fmla="*/ 0 w 358"/>
                <a:gd name="T89" fmla="*/ 0 h 503"/>
                <a:gd name="T90" fmla="*/ 0 w 358"/>
                <a:gd name="T91" fmla="*/ 0 h 503"/>
                <a:gd name="T92" fmla="*/ 0 w 358"/>
                <a:gd name="T93" fmla="*/ 0 h 503"/>
                <a:gd name="T94" fmla="*/ 0 w 358"/>
                <a:gd name="T95" fmla="*/ 0 h 503"/>
                <a:gd name="T96" fmla="*/ 0 w 358"/>
                <a:gd name="T97" fmla="*/ 0 h 5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8"/>
                <a:gd name="T148" fmla="*/ 0 h 503"/>
                <a:gd name="T149" fmla="*/ 358 w 358"/>
                <a:gd name="T150" fmla="*/ 503 h 5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8" h="503">
                  <a:moveTo>
                    <a:pt x="113" y="15"/>
                  </a:moveTo>
                  <a:lnTo>
                    <a:pt x="130" y="7"/>
                  </a:lnTo>
                  <a:lnTo>
                    <a:pt x="149" y="2"/>
                  </a:lnTo>
                  <a:lnTo>
                    <a:pt x="172" y="0"/>
                  </a:lnTo>
                  <a:lnTo>
                    <a:pt x="195" y="0"/>
                  </a:lnTo>
                  <a:lnTo>
                    <a:pt x="219" y="2"/>
                  </a:lnTo>
                  <a:lnTo>
                    <a:pt x="244" y="6"/>
                  </a:lnTo>
                  <a:lnTo>
                    <a:pt x="266" y="15"/>
                  </a:lnTo>
                  <a:lnTo>
                    <a:pt x="289" y="26"/>
                  </a:lnTo>
                  <a:lnTo>
                    <a:pt x="310" y="39"/>
                  </a:lnTo>
                  <a:lnTo>
                    <a:pt x="327" y="55"/>
                  </a:lnTo>
                  <a:lnTo>
                    <a:pt x="342" y="76"/>
                  </a:lnTo>
                  <a:lnTo>
                    <a:pt x="352" y="99"/>
                  </a:lnTo>
                  <a:lnTo>
                    <a:pt x="358" y="127"/>
                  </a:lnTo>
                  <a:lnTo>
                    <a:pt x="358" y="157"/>
                  </a:lnTo>
                  <a:lnTo>
                    <a:pt x="352" y="191"/>
                  </a:lnTo>
                  <a:lnTo>
                    <a:pt x="339" y="230"/>
                  </a:lnTo>
                  <a:lnTo>
                    <a:pt x="327" y="259"/>
                  </a:lnTo>
                  <a:lnTo>
                    <a:pt x="314" y="286"/>
                  </a:lnTo>
                  <a:lnTo>
                    <a:pt x="301" y="313"/>
                  </a:lnTo>
                  <a:lnTo>
                    <a:pt x="286" y="339"/>
                  </a:lnTo>
                  <a:lnTo>
                    <a:pt x="270" y="362"/>
                  </a:lnTo>
                  <a:lnTo>
                    <a:pt x="255" y="386"/>
                  </a:lnTo>
                  <a:lnTo>
                    <a:pt x="239" y="407"/>
                  </a:lnTo>
                  <a:lnTo>
                    <a:pt x="222" y="427"/>
                  </a:lnTo>
                  <a:lnTo>
                    <a:pt x="206" y="445"/>
                  </a:lnTo>
                  <a:lnTo>
                    <a:pt x="190" y="460"/>
                  </a:lnTo>
                  <a:lnTo>
                    <a:pt x="174" y="474"/>
                  </a:lnTo>
                  <a:lnTo>
                    <a:pt x="158" y="484"/>
                  </a:lnTo>
                  <a:lnTo>
                    <a:pt x="143" y="493"/>
                  </a:lnTo>
                  <a:lnTo>
                    <a:pt x="128" y="499"/>
                  </a:lnTo>
                  <a:lnTo>
                    <a:pt x="114" y="503"/>
                  </a:lnTo>
                  <a:lnTo>
                    <a:pt x="101" y="503"/>
                  </a:lnTo>
                  <a:lnTo>
                    <a:pt x="98" y="500"/>
                  </a:lnTo>
                  <a:lnTo>
                    <a:pt x="86" y="495"/>
                  </a:lnTo>
                  <a:lnTo>
                    <a:pt x="71" y="484"/>
                  </a:lnTo>
                  <a:lnTo>
                    <a:pt x="54" y="469"/>
                  </a:lnTo>
                  <a:lnTo>
                    <a:pt x="36" y="450"/>
                  </a:lnTo>
                  <a:lnTo>
                    <a:pt x="20" y="424"/>
                  </a:lnTo>
                  <a:lnTo>
                    <a:pt x="8" y="393"/>
                  </a:lnTo>
                  <a:lnTo>
                    <a:pt x="1" y="356"/>
                  </a:lnTo>
                  <a:lnTo>
                    <a:pt x="0" y="312"/>
                  </a:lnTo>
                  <a:lnTo>
                    <a:pt x="3" y="263"/>
                  </a:lnTo>
                  <a:lnTo>
                    <a:pt x="10" y="212"/>
                  </a:lnTo>
                  <a:lnTo>
                    <a:pt x="22" y="161"/>
                  </a:lnTo>
                  <a:lnTo>
                    <a:pt x="38" y="113"/>
                  </a:lnTo>
                  <a:lnTo>
                    <a:pt x="59" y="72"/>
                  </a:lnTo>
                  <a:lnTo>
                    <a:pt x="84" y="37"/>
                  </a:lnTo>
                  <a:lnTo>
                    <a:pt x="113" y="15"/>
                  </a:lnTo>
                  <a:close/>
                </a:path>
              </a:pathLst>
            </a:custGeom>
            <a:solidFill>
              <a:srgbClr val="D6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6" name="Freeform 39"/>
            <p:cNvSpPr>
              <a:spLocks/>
            </p:cNvSpPr>
            <p:nvPr/>
          </p:nvSpPr>
          <p:spPr bwMode="auto">
            <a:xfrm>
              <a:off x="390" y="574"/>
              <a:ext cx="67" cy="94"/>
            </a:xfrm>
            <a:custGeom>
              <a:avLst/>
              <a:gdLst>
                <a:gd name="T0" fmla="*/ 0 w 331"/>
                <a:gd name="T1" fmla="*/ 0 h 473"/>
                <a:gd name="T2" fmla="*/ 0 w 331"/>
                <a:gd name="T3" fmla="*/ 0 h 473"/>
                <a:gd name="T4" fmla="*/ 0 w 331"/>
                <a:gd name="T5" fmla="*/ 0 h 473"/>
                <a:gd name="T6" fmla="*/ 0 w 331"/>
                <a:gd name="T7" fmla="*/ 0 h 473"/>
                <a:gd name="T8" fmla="*/ 0 w 331"/>
                <a:gd name="T9" fmla="*/ 0 h 473"/>
                <a:gd name="T10" fmla="*/ 0 w 331"/>
                <a:gd name="T11" fmla="*/ 0 h 473"/>
                <a:gd name="T12" fmla="*/ 0 w 331"/>
                <a:gd name="T13" fmla="*/ 0 h 473"/>
                <a:gd name="T14" fmla="*/ 0 w 331"/>
                <a:gd name="T15" fmla="*/ 0 h 473"/>
                <a:gd name="T16" fmla="*/ 0 w 331"/>
                <a:gd name="T17" fmla="*/ 0 h 473"/>
                <a:gd name="T18" fmla="*/ 0 w 331"/>
                <a:gd name="T19" fmla="*/ 0 h 473"/>
                <a:gd name="T20" fmla="*/ 0 w 331"/>
                <a:gd name="T21" fmla="*/ 0 h 473"/>
                <a:gd name="T22" fmla="*/ 0 w 331"/>
                <a:gd name="T23" fmla="*/ 0 h 473"/>
                <a:gd name="T24" fmla="*/ 0 w 331"/>
                <a:gd name="T25" fmla="*/ 0 h 473"/>
                <a:gd name="T26" fmla="*/ 0 w 331"/>
                <a:gd name="T27" fmla="*/ 0 h 473"/>
                <a:gd name="T28" fmla="*/ 0 w 331"/>
                <a:gd name="T29" fmla="*/ 0 h 473"/>
                <a:gd name="T30" fmla="*/ 0 w 331"/>
                <a:gd name="T31" fmla="*/ 0 h 473"/>
                <a:gd name="T32" fmla="*/ 0 w 331"/>
                <a:gd name="T33" fmla="*/ 0 h 473"/>
                <a:gd name="T34" fmla="*/ 0 w 331"/>
                <a:gd name="T35" fmla="*/ 0 h 473"/>
                <a:gd name="T36" fmla="*/ 0 w 331"/>
                <a:gd name="T37" fmla="*/ 0 h 473"/>
                <a:gd name="T38" fmla="*/ 0 w 331"/>
                <a:gd name="T39" fmla="*/ 0 h 473"/>
                <a:gd name="T40" fmla="*/ 0 w 331"/>
                <a:gd name="T41" fmla="*/ 0 h 473"/>
                <a:gd name="T42" fmla="*/ 0 w 331"/>
                <a:gd name="T43" fmla="*/ 0 h 473"/>
                <a:gd name="T44" fmla="*/ 0 w 331"/>
                <a:gd name="T45" fmla="*/ 0 h 473"/>
                <a:gd name="T46" fmla="*/ 0 w 331"/>
                <a:gd name="T47" fmla="*/ 0 h 473"/>
                <a:gd name="T48" fmla="*/ 0 w 331"/>
                <a:gd name="T49" fmla="*/ 0 h 473"/>
                <a:gd name="T50" fmla="*/ 0 w 331"/>
                <a:gd name="T51" fmla="*/ 0 h 473"/>
                <a:gd name="T52" fmla="*/ 0 w 331"/>
                <a:gd name="T53" fmla="*/ 0 h 473"/>
                <a:gd name="T54" fmla="*/ 0 w 331"/>
                <a:gd name="T55" fmla="*/ 0 h 473"/>
                <a:gd name="T56" fmla="*/ 0 w 331"/>
                <a:gd name="T57" fmla="*/ 0 h 473"/>
                <a:gd name="T58" fmla="*/ 0 w 331"/>
                <a:gd name="T59" fmla="*/ 0 h 473"/>
                <a:gd name="T60" fmla="*/ 0 w 331"/>
                <a:gd name="T61" fmla="*/ 0 h 473"/>
                <a:gd name="T62" fmla="*/ 0 w 331"/>
                <a:gd name="T63" fmla="*/ 0 h 473"/>
                <a:gd name="T64" fmla="*/ 0 w 331"/>
                <a:gd name="T65" fmla="*/ 0 h 473"/>
                <a:gd name="T66" fmla="*/ 0 w 331"/>
                <a:gd name="T67" fmla="*/ 0 h 473"/>
                <a:gd name="T68" fmla="*/ 0 w 331"/>
                <a:gd name="T69" fmla="*/ 0 h 473"/>
                <a:gd name="T70" fmla="*/ 0 w 331"/>
                <a:gd name="T71" fmla="*/ 0 h 473"/>
                <a:gd name="T72" fmla="*/ 0 w 331"/>
                <a:gd name="T73" fmla="*/ 0 h 473"/>
                <a:gd name="T74" fmla="*/ 0 w 331"/>
                <a:gd name="T75" fmla="*/ 0 h 473"/>
                <a:gd name="T76" fmla="*/ 0 w 331"/>
                <a:gd name="T77" fmla="*/ 0 h 473"/>
                <a:gd name="T78" fmla="*/ 0 w 331"/>
                <a:gd name="T79" fmla="*/ 0 h 473"/>
                <a:gd name="T80" fmla="*/ 0 w 331"/>
                <a:gd name="T81" fmla="*/ 0 h 473"/>
                <a:gd name="T82" fmla="*/ 0 w 331"/>
                <a:gd name="T83" fmla="*/ 0 h 473"/>
                <a:gd name="T84" fmla="*/ 0 w 331"/>
                <a:gd name="T85" fmla="*/ 0 h 473"/>
                <a:gd name="T86" fmla="*/ 0 w 331"/>
                <a:gd name="T87" fmla="*/ 0 h 473"/>
                <a:gd name="T88" fmla="*/ 0 w 331"/>
                <a:gd name="T89" fmla="*/ 0 h 473"/>
                <a:gd name="T90" fmla="*/ 0 w 331"/>
                <a:gd name="T91" fmla="*/ 0 h 473"/>
                <a:gd name="T92" fmla="*/ 0 w 331"/>
                <a:gd name="T93" fmla="*/ 0 h 473"/>
                <a:gd name="T94" fmla="*/ 0 w 331"/>
                <a:gd name="T95" fmla="*/ 0 h 473"/>
                <a:gd name="T96" fmla="*/ 0 w 331"/>
                <a:gd name="T97" fmla="*/ 0 h 47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31"/>
                <a:gd name="T148" fmla="*/ 0 h 473"/>
                <a:gd name="T149" fmla="*/ 331 w 331"/>
                <a:gd name="T150" fmla="*/ 473 h 47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31" h="473">
                  <a:moveTo>
                    <a:pt x="105" y="13"/>
                  </a:moveTo>
                  <a:lnTo>
                    <a:pt x="121" y="6"/>
                  </a:lnTo>
                  <a:lnTo>
                    <a:pt x="139" y="2"/>
                  </a:lnTo>
                  <a:lnTo>
                    <a:pt x="160" y="0"/>
                  </a:lnTo>
                  <a:lnTo>
                    <a:pt x="180" y="0"/>
                  </a:lnTo>
                  <a:lnTo>
                    <a:pt x="202" y="3"/>
                  </a:lnTo>
                  <a:lnTo>
                    <a:pt x="225" y="8"/>
                  </a:lnTo>
                  <a:lnTo>
                    <a:pt x="245" y="16"/>
                  </a:lnTo>
                  <a:lnTo>
                    <a:pt x="266" y="27"/>
                  </a:lnTo>
                  <a:lnTo>
                    <a:pt x="284" y="41"/>
                  </a:lnTo>
                  <a:lnTo>
                    <a:pt x="300" y="57"/>
                  </a:lnTo>
                  <a:lnTo>
                    <a:pt x="314" y="75"/>
                  </a:lnTo>
                  <a:lnTo>
                    <a:pt x="324" y="96"/>
                  </a:lnTo>
                  <a:lnTo>
                    <a:pt x="330" y="121"/>
                  </a:lnTo>
                  <a:lnTo>
                    <a:pt x="331" y="149"/>
                  </a:lnTo>
                  <a:lnTo>
                    <a:pt x="328" y="180"/>
                  </a:lnTo>
                  <a:lnTo>
                    <a:pt x="317" y="213"/>
                  </a:lnTo>
                  <a:lnTo>
                    <a:pt x="307" y="239"/>
                  </a:lnTo>
                  <a:lnTo>
                    <a:pt x="294" y="266"/>
                  </a:lnTo>
                  <a:lnTo>
                    <a:pt x="282" y="291"/>
                  </a:lnTo>
                  <a:lnTo>
                    <a:pt x="268" y="315"/>
                  </a:lnTo>
                  <a:lnTo>
                    <a:pt x="255" y="339"/>
                  </a:lnTo>
                  <a:lnTo>
                    <a:pt x="240" y="360"/>
                  </a:lnTo>
                  <a:lnTo>
                    <a:pt x="225" y="381"/>
                  </a:lnTo>
                  <a:lnTo>
                    <a:pt x="209" y="400"/>
                  </a:lnTo>
                  <a:lnTo>
                    <a:pt x="194" y="417"/>
                  </a:lnTo>
                  <a:lnTo>
                    <a:pt x="178" y="432"/>
                  </a:lnTo>
                  <a:lnTo>
                    <a:pt x="163" y="445"/>
                  </a:lnTo>
                  <a:lnTo>
                    <a:pt x="149" y="456"/>
                  </a:lnTo>
                  <a:lnTo>
                    <a:pt x="134" y="463"/>
                  </a:lnTo>
                  <a:lnTo>
                    <a:pt x="120" y="469"/>
                  </a:lnTo>
                  <a:lnTo>
                    <a:pt x="108" y="473"/>
                  </a:lnTo>
                  <a:lnTo>
                    <a:pt x="95" y="473"/>
                  </a:lnTo>
                  <a:lnTo>
                    <a:pt x="92" y="471"/>
                  </a:lnTo>
                  <a:lnTo>
                    <a:pt x="81" y="465"/>
                  </a:lnTo>
                  <a:lnTo>
                    <a:pt x="68" y="456"/>
                  </a:lnTo>
                  <a:lnTo>
                    <a:pt x="52" y="442"/>
                  </a:lnTo>
                  <a:lnTo>
                    <a:pt x="35" y="423"/>
                  </a:lnTo>
                  <a:lnTo>
                    <a:pt x="20" y="399"/>
                  </a:lnTo>
                  <a:lnTo>
                    <a:pt x="8" y="370"/>
                  </a:lnTo>
                  <a:lnTo>
                    <a:pt x="1" y="335"/>
                  </a:lnTo>
                  <a:lnTo>
                    <a:pt x="0" y="293"/>
                  </a:lnTo>
                  <a:lnTo>
                    <a:pt x="3" y="247"/>
                  </a:lnTo>
                  <a:lnTo>
                    <a:pt x="9" y="199"/>
                  </a:lnTo>
                  <a:lnTo>
                    <a:pt x="21" y="151"/>
                  </a:lnTo>
                  <a:lnTo>
                    <a:pt x="36" y="107"/>
                  </a:lnTo>
                  <a:lnTo>
                    <a:pt x="55" y="66"/>
                  </a:lnTo>
                  <a:lnTo>
                    <a:pt x="78" y="34"/>
                  </a:lnTo>
                  <a:lnTo>
                    <a:pt x="105" y="13"/>
                  </a:lnTo>
                  <a:close/>
                </a:path>
              </a:pathLst>
            </a:custGeom>
            <a:solidFill>
              <a:srgbClr val="CCA3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7" name="Freeform 40"/>
            <p:cNvSpPr>
              <a:spLocks/>
            </p:cNvSpPr>
            <p:nvPr/>
          </p:nvSpPr>
          <p:spPr bwMode="auto">
            <a:xfrm>
              <a:off x="393" y="577"/>
              <a:ext cx="60" cy="89"/>
            </a:xfrm>
            <a:custGeom>
              <a:avLst/>
              <a:gdLst>
                <a:gd name="T0" fmla="*/ 0 w 303"/>
                <a:gd name="T1" fmla="*/ 0 h 443"/>
                <a:gd name="T2" fmla="*/ 0 w 303"/>
                <a:gd name="T3" fmla="*/ 0 h 443"/>
                <a:gd name="T4" fmla="*/ 0 w 303"/>
                <a:gd name="T5" fmla="*/ 0 h 443"/>
                <a:gd name="T6" fmla="*/ 0 w 303"/>
                <a:gd name="T7" fmla="*/ 0 h 443"/>
                <a:gd name="T8" fmla="*/ 0 w 303"/>
                <a:gd name="T9" fmla="*/ 0 h 443"/>
                <a:gd name="T10" fmla="*/ 0 w 303"/>
                <a:gd name="T11" fmla="*/ 0 h 443"/>
                <a:gd name="T12" fmla="*/ 0 w 303"/>
                <a:gd name="T13" fmla="*/ 0 h 443"/>
                <a:gd name="T14" fmla="*/ 0 w 303"/>
                <a:gd name="T15" fmla="*/ 0 h 443"/>
                <a:gd name="T16" fmla="*/ 0 w 303"/>
                <a:gd name="T17" fmla="*/ 0 h 443"/>
                <a:gd name="T18" fmla="*/ 0 w 303"/>
                <a:gd name="T19" fmla="*/ 0 h 443"/>
                <a:gd name="T20" fmla="*/ 0 w 303"/>
                <a:gd name="T21" fmla="*/ 0 h 443"/>
                <a:gd name="T22" fmla="*/ 0 w 303"/>
                <a:gd name="T23" fmla="*/ 0 h 443"/>
                <a:gd name="T24" fmla="*/ 0 w 303"/>
                <a:gd name="T25" fmla="*/ 0 h 443"/>
                <a:gd name="T26" fmla="*/ 0 w 303"/>
                <a:gd name="T27" fmla="*/ 0 h 443"/>
                <a:gd name="T28" fmla="*/ 0 w 303"/>
                <a:gd name="T29" fmla="*/ 0 h 443"/>
                <a:gd name="T30" fmla="*/ 0 w 303"/>
                <a:gd name="T31" fmla="*/ 0 h 443"/>
                <a:gd name="T32" fmla="*/ 0 w 303"/>
                <a:gd name="T33" fmla="*/ 0 h 443"/>
                <a:gd name="T34" fmla="*/ 0 w 303"/>
                <a:gd name="T35" fmla="*/ 0 h 443"/>
                <a:gd name="T36" fmla="*/ 0 w 303"/>
                <a:gd name="T37" fmla="*/ 0 h 443"/>
                <a:gd name="T38" fmla="*/ 0 w 303"/>
                <a:gd name="T39" fmla="*/ 0 h 443"/>
                <a:gd name="T40" fmla="*/ 0 w 303"/>
                <a:gd name="T41" fmla="*/ 0 h 443"/>
                <a:gd name="T42" fmla="*/ 0 w 303"/>
                <a:gd name="T43" fmla="*/ 0 h 443"/>
                <a:gd name="T44" fmla="*/ 0 w 303"/>
                <a:gd name="T45" fmla="*/ 0 h 443"/>
                <a:gd name="T46" fmla="*/ 0 w 303"/>
                <a:gd name="T47" fmla="*/ 0 h 443"/>
                <a:gd name="T48" fmla="*/ 0 w 303"/>
                <a:gd name="T49" fmla="*/ 0 h 443"/>
                <a:gd name="T50" fmla="*/ 0 w 303"/>
                <a:gd name="T51" fmla="*/ 0 h 443"/>
                <a:gd name="T52" fmla="*/ 0 w 303"/>
                <a:gd name="T53" fmla="*/ 0 h 443"/>
                <a:gd name="T54" fmla="*/ 0 w 303"/>
                <a:gd name="T55" fmla="*/ 0 h 443"/>
                <a:gd name="T56" fmla="*/ 0 w 303"/>
                <a:gd name="T57" fmla="*/ 0 h 443"/>
                <a:gd name="T58" fmla="*/ 0 w 303"/>
                <a:gd name="T59" fmla="*/ 0 h 443"/>
                <a:gd name="T60" fmla="*/ 0 w 303"/>
                <a:gd name="T61" fmla="*/ 0 h 443"/>
                <a:gd name="T62" fmla="*/ 0 w 303"/>
                <a:gd name="T63" fmla="*/ 0 h 443"/>
                <a:gd name="T64" fmla="*/ 0 w 303"/>
                <a:gd name="T65" fmla="*/ 0 h 443"/>
                <a:gd name="T66" fmla="*/ 0 w 303"/>
                <a:gd name="T67" fmla="*/ 0 h 443"/>
                <a:gd name="T68" fmla="*/ 0 w 303"/>
                <a:gd name="T69" fmla="*/ 0 h 443"/>
                <a:gd name="T70" fmla="*/ 0 w 303"/>
                <a:gd name="T71" fmla="*/ 0 h 443"/>
                <a:gd name="T72" fmla="*/ 0 w 303"/>
                <a:gd name="T73" fmla="*/ 0 h 443"/>
                <a:gd name="T74" fmla="*/ 0 w 303"/>
                <a:gd name="T75" fmla="*/ 0 h 443"/>
                <a:gd name="T76" fmla="*/ 0 w 303"/>
                <a:gd name="T77" fmla="*/ 0 h 443"/>
                <a:gd name="T78" fmla="*/ 0 w 303"/>
                <a:gd name="T79" fmla="*/ 0 h 443"/>
                <a:gd name="T80" fmla="*/ 0 w 303"/>
                <a:gd name="T81" fmla="*/ 0 h 443"/>
                <a:gd name="T82" fmla="*/ 0 w 303"/>
                <a:gd name="T83" fmla="*/ 0 h 443"/>
                <a:gd name="T84" fmla="*/ 0 w 303"/>
                <a:gd name="T85" fmla="*/ 0 h 443"/>
                <a:gd name="T86" fmla="*/ 0 w 303"/>
                <a:gd name="T87" fmla="*/ 0 h 443"/>
                <a:gd name="T88" fmla="*/ 0 w 303"/>
                <a:gd name="T89" fmla="*/ 0 h 443"/>
                <a:gd name="T90" fmla="*/ 0 w 303"/>
                <a:gd name="T91" fmla="*/ 0 h 443"/>
                <a:gd name="T92" fmla="*/ 0 w 303"/>
                <a:gd name="T93" fmla="*/ 0 h 443"/>
                <a:gd name="T94" fmla="*/ 0 w 303"/>
                <a:gd name="T95" fmla="*/ 0 h 443"/>
                <a:gd name="T96" fmla="*/ 0 w 303"/>
                <a:gd name="T97" fmla="*/ 0 h 4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3"/>
                <a:gd name="T148" fmla="*/ 0 h 443"/>
                <a:gd name="T149" fmla="*/ 303 w 303"/>
                <a:gd name="T150" fmla="*/ 443 h 4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3" h="443">
                  <a:moveTo>
                    <a:pt x="98" y="12"/>
                  </a:moveTo>
                  <a:lnTo>
                    <a:pt x="112" y="5"/>
                  </a:lnTo>
                  <a:lnTo>
                    <a:pt x="130" y="2"/>
                  </a:lnTo>
                  <a:lnTo>
                    <a:pt x="148" y="0"/>
                  </a:lnTo>
                  <a:lnTo>
                    <a:pt x="166" y="1"/>
                  </a:lnTo>
                  <a:lnTo>
                    <a:pt x="187" y="4"/>
                  </a:lnTo>
                  <a:lnTo>
                    <a:pt x="206" y="11"/>
                  </a:lnTo>
                  <a:lnTo>
                    <a:pt x="224" y="18"/>
                  </a:lnTo>
                  <a:lnTo>
                    <a:pt x="242" y="29"/>
                  </a:lnTo>
                  <a:lnTo>
                    <a:pt x="260" y="42"/>
                  </a:lnTo>
                  <a:lnTo>
                    <a:pt x="274" y="57"/>
                  </a:lnTo>
                  <a:lnTo>
                    <a:pt x="286" y="75"/>
                  </a:lnTo>
                  <a:lnTo>
                    <a:pt x="296" y="94"/>
                  </a:lnTo>
                  <a:lnTo>
                    <a:pt x="302" y="117"/>
                  </a:lnTo>
                  <a:lnTo>
                    <a:pt x="303" y="140"/>
                  </a:lnTo>
                  <a:lnTo>
                    <a:pt x="301" y="167"/>
                  </a:lnTo>
                  <a:lnTo>
                    <a:pt x="294" y="196"/>
                  </a:lnTo>
                  <a:lnTo>
                    <a:pt x="285" y="221"/>
                  </a:lnTo>
                  <a:lnTo>
                    <a:pt x="274" y="246"/>
                  </a:lnTo>
                  <a:lnTo>
                    <a:pt x="263" y="271"/>
                  </a:lnTo>
                  <a:lnTo>
                    <a:pt x="250" y="293"/>
                  </a:lnTo>
                  <a:lnTo>
                    <a:pt x="238" y="315"/>
                  </a:lnTo>
                  <a:lnTo>
                    <a:pt x="224" y="336"/>
                  </a:lnTo>
                  <a:lnTo>
                    <a:pt x="210" y="355"/>
                  </a:lnTo>
                  <a:lnTo>
                    <a:pt x="196" y="373"/>
                  </a:lnTo>
                  <a:lnTo>
                    <a:pt x="181" y="389"/>
                  </a:lnTo>
                  <a:lnTo>
                    <a:pt x="167" y="404"/>
                  </a:lnTo>
                  <a:lnTo>
                    <a:pt x="152" y="416"/>
                  </a:lnTo>
                  <a:lnTo>
                    <a:pt x="139" y="427"/>
                  </a:lnTo>
                  <a:lnTo>
                    <a:pt x="125" y="434"/>
                  </a:lnTo>
                  <a:lnTo>
                    <a:pt x="111" y="440"/>
                  </a:lnTo>
                  <a:lnTo>
                    <a:pt x="99" y="443"/>
                  </a:lnTo>
                  <a:lnTo>
                    <a:pt x="87" y="443"/>
                  </a:lnTo>
                  <a:lnTo>
                    <a:pt x="84" y="441"/>
                  </a:lnTo>
                  <a:lnTo>
                    <a:pt x="75" y="436"/>
                  </a:lnTo>
                  <a:lnTo>
                    <a:pt x="62" y="427"/>
                  </a:lnTo>
                  <a:lnTo>
                    <a:pt x="46" y="414"/>
                  </a:lnTo>
                  <a:lnTo>
                    <a:pt x="32" y="396"/>
                  </a:lnTo>
                  <a:lnTo>
                    <a:pt x="17" y="373"/>
                  </a:lnTo>
                  <a:lnTo>
                    <a:pt x="6" y="346"/>
                  </a:lnTo>
                  <a:lnTo>
                    <a:pt x="1" y="313"/>
                  </a:lnTo>
                  <a:lnTo>
                    <a:pt x="0" y="275"/>
                  </a:lnTo>
                  <a:lnTo>
                    <a:pt x="2" y="231"/>
                  </a:lnTo>
                  <a:lnTo>
                    <a:pt x="9" y="186"/>
                  </a:lnTo>
                  <a:lnTo>
                    <a:pt x="19" y="141"/>
                  </a:lnTo>
                  <a:lnTo>
                    <a:pt x="34" y="99"/>
                  </a:lnTo>
                  <a:lnTo>
                    <a:pt x="51" y="62"/>
                  </a:lnTo>
                  <a:lnTo>
                    <a:pt x="73" y="32"/>
                  </a:lnTo>
                  <a:lnTo>
                    <a:pt x="98" y="12"/>
                  </a:lnTo>
                  <a:close/>
                </a:path>
              </a:pathLst>
            </a:custGeom>
            <a:solidFill>
              <a:srgbClr val="BC8C6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8" name="Freeform 41"/>
            <p:cNvSpPr>
              <a:spLocks/>
            </p:cNvSpPr>
            <p:nvPr/>
          </p:nvSpPr>
          <p:spPr bwMode="auto">
            <a:xfrm>
              <a:off x="394" y="580"/>
              <a:ext cx="56" cy="83"/>
            </a:xfrm>
            <a:custGeom>
              <a:avLst/>
              <a:gdLst>
                <a:gd name="T0" fmla="*/ 0 w 277"/>
                <a:gd name="T1" fmla="*/ 0 h 412"/>
                <a:gd name="T2" fmla="*/ 0 w 277"/>
                <a:gd name="T3" fmla="*/ 0 h 412"/>
                <a:gd name="T4" fmla="*/ 0 w 277"/>
                <a:gd name="T5" fmla="*/ 0 h 412"/>
                <a:gd name="T6" fmla="*/ 0 w 277"/>
                <a:gd name="T7" fmla="*/ 0 h 412"/>
                <a:gd name="T8" fmla="*/ 0 w 277"/>
                <a:gd name="T9" fmla="*/ 0 h 412"/>
                <a:gd name="T10" fmla="*/ 0 w 277"/>
                <a:gd name="T11" fmla="*/ 0 h 412"/>
                <a:gd name="T12" fmla="*/ 0 w 277"/>
                <a:gd name="T13" fmla="*/ 0 h 412"/>
                <a:gd name="T14" fmla="*/ 0 w 277"/>
                <a:gd name="T15" fmla="*/ 0 h 412"/>
                <a:gd name="T16" fmla="*/ 0 w 277"/>
                <a:gd name="T17" fmla="*/ 0 h 412"/>
                <a:gd name="T18" fmla="*/ 0 w 277"/>
                <a:gd name="T19" fmla="*/ 0 h 412"/>
                <a:gd name="T20" fmla="*/ 0 w 277"/>
                <a:gd name="T21" fmla="*/ 0 h 412"/>
                <a:gd name="T22" fmla="*/ 0 w 277"/>
                <a:gd name="T23" fmla="*/ 0 h 412"/>
                <a:gd name="T24" fmla="*/ 0 w 277"/>
                <a:gd name="T25" fmla="*/ 0 h 412"/>
                <a:gd name="T26" fmla="*/ 0 w 277"/>
                <a:gd name="T27" fmla="*/ 0 h 412"/>
                <a:gd name="T28" fmla="*/ 0 w 277"/>
                <a:gd name="T29" fmla="*/ 0 h 412"/>
                <a:gd name="T30" fmla="*/ 0 w 277"/>
                <a:gd name="T31" fmla="*/ 0 h 412"/>
                <a:gd name="T32" fmla="*/ 0 w 277"/>
                <a:gd name="T33" fmla="*/ 0 h 412"/>
                <a:gd name="T34" fmla="*/ 0 w 277"/>
                <a:gd name="T35" fmla="*/ 0 h 412"/>
                <a:gd name="T36" fmla="*/ 0 w 277"/>
                <a:gd name="T37" fmla="*/ 0 h 412"/>
                <a:gd name="T38" fmla="*/ 0 w 277"/>
                <a:gd name="T39" fmla="*/ 0 h 412"/>
                <a:gd name="T40" fmla="*/ 0 w 277"/>
                <a:gd name="T41" fmla="*/ 0 h 412"/>
                <a:gd name="T42" fmla="*/ 0 w 277"/>
                <a:gd name="T43" fmla="*/ 0 h 412"/>
                <a:gd name="T44" fmla="*/ 0 w 277"/>
                <a:gd name="T45" fmla="*/ 0 h 412"/>
                <a:gd name="T46" fmla="*/ 0 w 277"/>
                <a:gd name="T47" fmla="*/ 0 h 412"/>
                <a:gd name="T48" fmla="*/ 0 w 277"/>
                <a:gd name="T49" fmla="*/ 0 h 412"/>
                <a:gd name="T50" fmla="*/ 0 w 277"/>
                <a:gd name="T51" fmla="*/ 0 h 412"/>
                <a:gd name="T52" fmla="*/ 0 w 277"/>
                <a:gd name="T53" fmla="*/ 0 h 412"/>
                <a:gd name="T54" fmla="*/ 0 w 277"/>
                <a:gd name="T55" fmla="*/ 0 h 412"/>
                <a:gd name="T56" fmla="*/ 0 w 277"/>
                <a:gd name="T57" fmla="*/ 0 h 412"/>
                <a:gd name="T58" fmla="*/ 0 w 277"/>
                <a:gd name="T59" fmla="*/ 0 h 412"/>
                <a:gd name="T60" fmla="*/ 0 w 277"/>
                <a:gd name="T61" fmla="*/ 0 h 412"/>
                <a:gd name="T62" fmla="*/ 0 w 277"/>
                <a:gd name="T63" fmla="*/ 0 h 412"/>
                <a:gd name="T64" fmla="*/ 0 w 277"/>
                <a:gd name="T65" fmla="*/ 0 h 412"/>
                <a:gd name="T66" fmla="*/ 0 w 277"/>
                <a:gd name="T67" fmla="*/ 0 h 412"/>
                <a:gd name="T68" fmla="*/ 0 w 277"/>
                <a:gd name="T69" fmla="*/ 0 h 412"/>
                <a:gd name="T70" fmla="*/ 0 w 277"/>
                <a:gd name="T71" fmla="*/ 0 h 412"/>
                <a:gd name="T72" fmla="*/ 0 w 277"/>
                <a:gd name="T73" fmla="*/ 0 h 412"/>
                <a:gd name="T74" fmla="*/ 0 w 277"/>
                <a:gd name="T75" fmla="*/ 0 h 412"/>
                <a:gd name="T76" fmla="*/ 0 w 277"/>
                <a:gd name="T77" fmla="*/ 0 h 412"/>
                <a:gd name="T78" fmla="*/ 0 w 277"/>
                <a:gd name="T79" fmla="*/ 0 h 412"/>
                <a:gd name="T80" fmla="*/ 0 w 277"/>
                <a:gd name="T81" fmla="*/ 0 h 412"/>
                <a:gd name="T82" fmla="*/ 0 w 277"/>
                <a:gd name="T83" fmla="*/ 0 h 412"/>
                <a:gd name="T84" fmla="*/ 0 w 277"/>
                <a:gd name="T85" fmla="*/ 0 h 412"/>
                <a:gd name="T86" fmla="*/ 0 w 277"/>
                <a:gd name="T87" fmla="*/ 0 h 412"/>
                <a:gd name="T88" fmla="*/ 0 w 277"/>
                <a:gd name="T89" fmla="*/ 0 h 412"/>
                <a:gd name="T90" fmla="*/ 0 w 277"/>
                <a:gd name="T91" fmla="*/ 0 h 412"/>
                <a:gd name="T92" fmla="*/ 0 w 277"/>
                <a:gd name="T93" fmla="*/ 0 h 412"/>
                <a:gd name="T94" fmla="*/ 0 w 277"/>
                <a:gd name="T95" fmla="*/ 0 h 412"/>
                <a:gd name="T96" fmla="*/ 0 w 277"/>
                <a:gd name="T97" fmla="*/ 0 h 4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7"/>
                <a:gd name="T148" fmla="*/ 0 h 412"/>
                <a:gd name="T149" fmla="*/ 277 w 277"/>
                <a:gd name="T150" fmla="*/ 412 h 4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7" h="412">
                  <a:moveTo>
                    <a:pt x="82" y="412"/>
                  </a:moveTo>
                  <a:lnTo>
                    <a:pt x="78" y="411"/>
                  </a:lnTo>
                  <a:lnTo>
                    <a:pt x="70" y="405"/>
                  </a:lnTo>
                  <a:lnTo>
                    <a:pt x="58" y="397"/>
                  </a:lnTo>
                  <a:lnTo>
                    <a:pt x="44" y="385"/>
                  </a:lnTo>
                  <a:lnTo>
                    <a:pt x="29" y="368"/>
                  </a:lnTo>
                  <a:lnTo>
                    <a:pt x="17" y="348"/>
                  </a:lnTo>
                  <a:lnTo>
                    <a:pt x="6" y="322"/>
                  </a:lnTo>
                  <a:lnTo>
                    <a:pt x="1" y="291"/>
                  </a:lnTo>
                  <a:lnTo>
                    <a:pt x="0" y="255"/>
                  </a:lnTo>
                  <a:lnTo>
                    <a:pt x="2" y="214"/>
                  </a:lnTo>
                  <a:lnTo>
                    <a:pt x="9" y="172"/>
                  </a:lnTo>
                  <a:lnTo>
                    <a:pt x="18" y="131"/>
                  </a:lnTo>
                  <a:lnTo>
                    <a:pt x="32" y="91"/>
                  </a:lnTo>
                  <a:lnTo>
                    <a:pt x="49" y="57"/>
                  </a:lnTo>
                  <a:lnTo>
                    <a:pt x="68" y="29"/>
                  </a:lnTo>
                  <a:lnTo>
                    <a:pt x="92" y="10"/>
                  </a:lnTo>
                  <a:lnTo>
                    <a:pt x="106" y="4"/>
                  </a:lnTo>
                  <a:lnTo>
                    <a:pt x="120" y="1"/>
                  </a:lnTo>
                  <a:lnTo>
                    <a:pt x="136" y="0"/>
                  </a:lnTo>
                  <a:lnTo>
                    <a:pt x="153" y="1"/>
                  </a:lnTo>
                  <a:lnTo>
                    <a:pt x="171" y="5"/>
                  </a:lnTo>
                  <a:lnTo>
                    <a:pt x="188" y="12"/>
                  </a:lnTo>
                  <a:lnTo>
                    <a:pt x="205" y="19"/>
                  </a:lnTo>
                  <a:lnTo>
                    <a:pt x="221" y="30"/>
                  </a:lnTo>
                  <a:lnTo>
                    <a:pt x="234" y="42"/>
                  </a:lnTo>
                  <a:lnTo>
                    <a:pt x="248" y="56"/>
                  </a:lnTo>
                  <a:lnTo>
                    <a:pt x="259" y="72"/>
                  </a:lnTo>
                  <a:lnTo>
                    <a:pt x="267" y="90"/>
                  </a:lnTo>
                  <a:lnTo>
                    <a:pt x="273" y="109"/>
                  </a:lnTo>
                  <a:lnTo>
                    <a:pt x="277" y="131"/>
                  </a:lnTo>
                  <a:lnTo>
                    <a:pt x="275" y="153"/>
                  </a:lnTo>
                  <a:lnTo>
                    <a:pt x="271" y="177"/>
                  </a:lnTo>
                  <a:lnTo>
                    <a:pt x="263" y="201"/>
                  </a:lnTo>
                  <a:lnTo>
                    <a:pt x="255" y="225"/>
                  </a:lnTo>
                  <a:lnTo>
                    <a:pt x="245" y="247"/>
                  </a:lnTo>
                  <a:lnTo>
                    <a:pt x="233" y="270"/>
                  </a:lnTo>
                  <a:lnTo>
                    <a:pt x="222" y="291"/>
                  </a:lnTo>
                  <a:lnTo>
                    <a:pt x="209" y="310"/>
                  </a:lnTo>
                  <a:lnTo>
                    <a:pt x="197" y="328"/>
                  </a:lnTo>
                  <a:lnTo>
                    <a:pt x="183" y="346"/>
                  </a:lnTo>
                  <a:lnTo>
                    <a:pt x="171" y="361"/>
                  </a:lnTo>
                  <a:lnTo>
                    <a:pt x="157" y="374"/>
                  </a:lnTo>
                  <a:lnTo>
                    <a:pt x="143" y="386"/>
                  </a:lnTo>
                  <a:lnTo>
                    <a:pt x="130" y="396"/>
                  </a:lnTo>
                  <a:lnTo>
                    <a:pt x="117" y="403"/>
                  </a:lnTo>
                  <a:lnTo>
                    <a:pt x="104" y="409"/>
                  </a:lnTo>
                  <a:lnTo>
                    <a:pt x="93" y="412"/>
                  </a:lnTo>
                  <a:lnTo>
                    <a:pt x="82" y="412"/>
                  </a:lnTo>
                  <a:close/>
                </a:path>
              </a:pathLst>
            </a:custGeom>
            <a:solidFill>
              <a:srgbClr val="AF75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59" name="Freeform 42"/>
            <p:cNvSpPr>
              <a:spLocks/>
            </p:cNvSpPr>
            <p:nvPr/>
          </p:nvSpPr>
          <p:spPr bwMode="auto">
            <a:xfrm>
              <a:off x="460" y="572"/>
              <a:ext cx="11" cy="33"/>
            </a:xfrm>
            <a:custGeom>
              <a:avLst/>
              <a:gdLst>
                <a:gd name="T0" fmla="*/ 0 w 56"/>
                <a:gd name="T1" fmla="*/ 0 h 163"/>
                <a:gd name="T2" fmla="*/ 0 w 56"/>
                <a:gd name="T3" fmla="*/ 0 h 163"/>
                <a:gd name="T4" fmla="*/ 0 w 56"/>
                <a:gd name="T5" fmla="*/ 0 h 163"/>
                <a:gd name="T6" fmla="*/ 0 w 56"/>
                <a:gd name="T7" fmla="*/ 0 h 163"/>
                <a:gd name="T8" fmla="*/ 0 w 56"/>
                <a:gd name="T9" fmla="*/ 0 h 163"/>
                <a:gd name="T10" fmla="*/ 0 w 56"/>
                <a:gd name="T11" fmla="*/ 0 h 163"/>
                <a:gd name="T12" fmla="*/ 0 w 56"/>
                <a:gd name="T13" fmla="*/ 0 h 163"/>
                <a:gd name="T14" fmla="*/ 0 w 56"/>
                <a:gd name="T15" fmla="*/ 0 h 163"/>
                <a:gd name="T16" fmla="*/ 0 w 56"/>
                <a:gd name="T17" fmla="*/ 0 h 163"/>
                <a:gd name="T18" fmla="*/ 0 w 56"/>
                <a:gd name="T19" fmla="*/ 0 h 163"/>
                <a:gd name="T20" fmla="*/ 0 w 56"/>
                <a:gd name="T21" fmla="*/ 0 h 163"/>
                <a:gd name="T22" fmla="*/ 0 w 56"/>
                <a:gd name="T23" fmla="*/ 0 h 163"/>
                <a:gd name="T24" fmla="*/ 0 w 56"/>
                <a:gd name="T25" fmla="*/ 0 h 163"/>
                <a:gd name="T26" fmla="*/ 0 w 56"/>
                <a:gd name="T27" fmla="*/ 0 h 163"/>
                <a:gd name="T28" fmla="*/ 0 w 56"/>
                <a:gd name="T29" fmla="*/ 0 h 163"/>
                <a:gd name="T30" fmla="*/ 0 w 56"/>
                <a:gd name="T31" fmla="*/ 0 h 163"/>
                <a:gd name="T32" fmla="*/ 0 w 56"/>
                <a:gd name="T33" fmla="*/ 0 h 163"/>
                <a:gd name="T34" fmla="*/ 0 w 56"/>
                <a:gd name="T35" fmla="*/ 0 h 163"/>
                <a:gd name="T36" fmla="*/ 0 w 56"/>
                <a:gd name="T37" fmla="*/ 0 h 163"/>
                <a:gd name="T38" fmla="*/ 0 w 56"/>
                <a:gd name="T39" fmla="*/ 0 h 163"/>
                <a:gd name="T40" fmla="*/ 0 w 56"/>
                <a:gd name="T41" fmla="*/ 0 h 1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63"/>
                <a:gd name="T65" fmla="*/ 56 w 56"/>
                <a:gd name="T66" fmla="*/ 163 h 1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63">
                  <a:moveTo>
                    <a:pt x="1" y="159"/>
                  </a:moveTo>
                  <a:lnTo>
                    <a:pt x="0" y="160"/>
                  </a:lnTo>
                  <a:lnTo>
                    <a:pt x="1" y="162"/>
                  </a:lnTo>
                  <a:lnTo>
                    <a:pt x="2" y="163"/>
                  </a:lnTo>
                  <a:lnTo>
                    <a:pt x="3" y="163"/>
                  </a:lnTo>
                  <a:lnTo>
                    <a:pt x="27" y="140"/>
                  </a:lnTo>
                  <a:lnTo>
                    <a:pt x="43" y="114"/>
                  </a:lnTo>
                  <a:lnTo>
                    <a:pt x="52" y="87"/>
                  </a:lnTo>
                  <a:lnTo>
                    <a:pt x="56" y="60"/>
                  </a:lnTo>
                  <a:lnTo>
                    <a:pt x="56" y="37"/>
                  </a:lnTo>
                  <a:lnTo>
                    <a:pt x="55" y="18"/>
                  </a:lnTo>
                  <a:lnTo>
                    <a:pt x="52" y="5"/>
                  </a:lnTo>
                  <a:lnTo>
                    <a:pt x="51" y="0"/>
                  </a:lnTo>
                  <a:lnTo>
                    <a:pt x="51" y="6"/>
                  </a:lnTo>
                  <a:lnTo>
                    <a:pt x="51" y="20"/>
                  </a:lnTo>
                  <a:lnTo>
                    <a:pt x="51" y="41"/>
                  </a:lnTo>
                  <a:lnTo>
                    <a:pt x="48" y="67"/>
                  </a:lnTo>
                  <a:lnTo>
                    <a:pt x="42" y="94"/>
                  </a:lnTo>
                  <a:lnTo>
                    <a:pt x="33" y="119"/>
                  </a:lnTo>
                  <a:lnTo>
                    <a:pt x="21" y="142"/>
                  </a:lnTo>
                  <a:lnTo>
                    <a:pt x="1" y="15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0" name="Freeform 43"/>
            <p:cNvSpPr>
              <a:spLocks/>
            </p:cNvSpPr>
            <p:nvPr/>
          </p:nvSpPr>
          <p:spPr bwMode="auto">
            <a:xfrm>
              <a:off x="412" y="601"/>
              <a:ext cx="25" cy="6"/>
            </a:xfrm>
            <a:custGeom>
              <a:avLst/>
              <a:gdLst>
                <a:gd name="T0" fmla="*/ 0 w 127"/>
                <a:gd name="T1" fmla="*/ 0 h 31"/>
                <a:gd name="T2" fmla="*/ 0 w 127"/>
                <a:gd name="T3" fmla="*/ 0 h 31"/>
                <a:gd name="T4" fmla="*/ 0 w 127"/>
                <a:gd name="T5" fmla="*/ 0 h 31"/>
                <a:gd name="T6" fmla="*/ 0 w 127"/>
                <a:gd name="T7" fmla="*/ 0 h 31"/>
                <a:gd name="T8" fmla="*/ 0 w 127"/>
                <a:gd name="T9" fmla="*/ 0 h 31"/>
                <a:gd name="T10" fmla="*/ 0 w 127"/>
                <a:gd name="T11" fmla="*/ 0 h 31"/>
                <a:gd name="T12" fmla="*/ 0 w 127"/>
                <a:gd name="T13" fmla="*/ 0 h 31"/>
                <a:gd name="T14" fmla="*/ 0 w 127"/>
                <a:gd name="T15" fmla="*/ 0 h 31"/>
                <a:gd name="T16" fmla="*/ 0 w 127"/>
                <a:gd name="T17" fmla="*/ 0 h 31"/>
                <a:gd name="T18" fmla="*/ 0 w 127"/>
                <a:gd name="T19" fmla="*/ 0 h 31"/>
                <a:gd name="T20" fmla="*/ 0 w 127"/>
                <a:gd name="T21" fmla="*/ 0 h 31"/>
                <a:gd name="T22" fmla="*/ 0 w 127"/>
                <a:gd name="T23" fmla="*/ 0 h 31"/>
                <a:gd name="T24" fmla="*/ 0 w 127"/>
                <a:gd name="T25" fmla="*/ 0 h 31"/>
                <a:gd name="T26" fmla="*/ 0 w 127"/>
                <a:gd name="T27" fmla="*/ 0 h 31"/>
                <a:gd name="T28" fmla="*/ 0 w 127"/>
                <a:gd name="T29" fmla="*/ 0 h 31"/>
                <a:gd name="T30" fmla="*/ 0 w 127"/>
                <a:gd name="T31" fmla="*/ 0 h 31"/>
                <a:gd name="T32" fmla="*/ 0 w 127"/>
                <a:gd name="T33" fmla="*/ 0 h 31"/>
                <a:gd name="T34" fmla="*/ 0 w 127"/>
                <a:gd name="T35" fmla="*/ 0 h 31"/>
                <a:gd name="T36" fmla="*/ 0 w 127"/>
                <a:gd name="T37" fmla="*/ 0 h 31"/>
                <a:gd name="T38" fmla="*/ 0 w 127"/>
                <a:gd name="T39" fmla="*/ 0 h 31"/>
                <a:gd name="T40" fmla="*/ 0 w 127"/>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7"/>
                <a:gd name="T64" fmla="*/ 0 h 31"/>
                <a:gd name="T65" fmla="*/ 127 w 127"/>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7" h="31">
                  <a:moveTo>
                    <a:pt x="14" y="2"/>
                  </a:moveTo>
                  <a:lnTo>
                    <a:pt x="3" y="0"/>
                  </a:lnTo>
                  <a:lnTo>
                    <a:pt x="0" y="2"/>
                  </a:lnTo>
                  <a:lnTo>
                    <a:pt x="3" y="7"/>
                  </a:lnTo>
                  <a:lnTo>
                    <a:pt x="7" y="10"/>
                  </a:lnTo>
                  <a:lnTo>
                    <a:pt x="32" y="23"/>
                  </a:lnTo>
                  <a:lnTo>
                    <a:pt x="55" y="30"/>
                  </a:lnTo>
                  <a:lnTo>
                    <a:pt x="76" y="31"/>
                  </a:lnTo>
                  <a:lnTo>
                    <a:pt x="93" y="28"/>
                  </a:lnTo>
                  <a:lnTo>
                    <a:pt x="108" y="23"/>
                  </a:lnTo>
                  <a:lnTo>
                    <a:pt x="118" y="18"/>
                  </a:lnTo>
                  <a:lnTo>
                    <a:pt x="125" y="14"/>
                  </a:lnTo>
                  <a:lnTo>
                    <a:pt x="127" y="11"/>
                  </a:lnTo>
                  <a:lnTo>
                    <a:pt x="123" y="11"/>
                  </a:lnTo>
                  <a:lnTo>
                    <a:pt x="114" y="11"/>
                  </a:lnTo>
                  <a:lnTo>
                    <a:pt x="101" y="11"/>
                  </a:lnTo>
                  <a:lnTo>
                    <a:pt x="85" y="11"/>
                  </a:lnTo>
                  <a:lnTo>
                    <a:pt x="65" y="10"/>
                  </a:lnTo>
                  <a:lnTo>
                    <a:pt x="47" y="8"/>
                  </a:lnTo>
                  <a:lnTo>
                    <a:pt x="29" y="6"/>
                  </a:lnTo>
                  <a:lnTo>
                    <a:pt x="14" y="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1" name="Freeform 44"/>
            <p:cNvSpPr>
              <a:spLocks/>
            </p:cNvSpPr>
            <p:nvPr/>
          </p:nvSpPr>
          <p:spPr bwMode="auto">
            <a:xfrm>
              <a:off x="435" y="606"/>
              <a:ext cx="28" cy="55"/>
            </a:xfrm>
            <a:custGeom>
              <a:avLst/>
              <a:gdLst>
                <a:gd name="T0" fmla="*/ 0 w 141"/>
                <a:gd name="T1" fmla="*/ 0 h 279"/>
                <a:gd name="T2" fmla="*/ 0 w 141"/>
                <a:gd name="T3" fmla="*/ 0 h 279"/>
                <a:gd name="T4" fmla="*/ 0 w 141"/>
                <a:gd name="T5" fmla="*/ 0 h 279"/>
                <a:gd name="T6" fmla="*/ 0 w 141"/>
                <a:gd name="T7" fmla="*/ 0 h 279"/>
                <a:gd name="T8" fmla="*/ 0 w 141"/>
                <a:gd name="T9" fmla="*/ 0 h 279"/>
                <a:gd name="T10" fmla="*/ 0 w 141"/>
                <a:gd name="T11" fmla="*/ 0 h 279"/>
                <a:gd name="T12" fmla="*/ 0 w 141"/>
                <a:gd name="T13" fmla="*/ 0 h 279"/>
                <a:gd name="T14" fmla="*/ 0 w 141"/>
                <a:gd name="T15" fmla="*/ 0 h 279"/>
                <a:gd name="T16" fmla="*/ 0 w 141"/>
                <a:gd name="T17" fmla="*/ 0 h 279"/>
                <a:gd name="T18" fmla="*/ 0 w 141"/>
                <a:gd name="T19" fmla="*/ 0 h 279"/>
                <a:gd name="T20" fmla="*/ 0 w 141"/>
                <a:gd name="T21" fmla="*/ 0 h 279"/>
                <a:gd name="T22" fmla="*/ 0 w 141"/>
                <a:gd name="T23" fmla="*/ 0 h 279"/>
                <a:gd name="T24" fmla="*/ 0 w 141"/>
                <a:gd name="T25" fmla="*/ 0 h 279"/>
                <a:gd name="T26" fmla="*/ 0 w 141"/>
                <a:gd name="T27" fmla="*/ 0 h 279"/>
                <a:gd name="T28" fmla="*/ 0 w 141"/>
                <a:gd name="T29" fmla="*/ 0 h 279"/>
                <a:gd name="T30" fmla="*/ 0 w 141"/>
                <a:gd name="T31" fmla="*/ 0 h 279"/>
                <a:gd name="T32" fmla="*/ 0 w 141"/>
                <a:gd name="T33" fmla="*/ 0 h 279"/>
                <a:gd name="T34" fmla="*/ 0 w 141"/>
                <a:gd name="T35" fmla="*/ 0 h 279"/>
                <a:gd name="T36" fmla="*/ 0 w 141"/>
                <a:gd name="T37" fmla="*/ 0 h 279"/>
                <a:gd name="T38" fmla="*/ 0 w 141"/>
                <a:gd name="T39" fmla="*/ 0 h 279"/>
                <a:gd name="T40" fmla="*/ 0 w 141"/>
                <a:gd name="T41" fmla="*/ 0 h 279"/>
                <a:gd name="T42" fmla="*/ 0 w 141"/>
                <a:gd name="T43" fmla="*/ 0 h 279"/>
                <a:gd name="T44" fmla="*/ 0 w 141"/>
                <a:gd name="T45" fmla="*/ 0 h 279"/>
                <a:gd name="T46" fmla="*/ 0 w 141"/>
                <a:gd name="T47" fmla="*/ 0 h 279"/>
                <a:gd name="T48" fmla="*/ 0 w 141"/>
                <a:gd name="T49" fmla="*/ 0 h 279"/>
                <a:gd name="T50" fmla="*/ 0 w 141"/>
                <a:gd name="T51" fmla="*/ 0 h 279"/>
                <a:gd name="T52" fmla="*/ 0 w 141"/>
                <a:gd name="T53" fmla="*/ 0 h 279"/>
                <a:gd name="T54" fmla="*/ 0 w 141"/>
                <a:gd name="T55" fmla="*/ 0 h 279"/>
                <a:gd name="T56" fmla="*/ 0 w 141"/>
                <a:gd name="T57" fmla="*/ 0 h 279"/>
                <a:gd name="T58" fmla="*/ 0 w 141"/>
                <a:gd name="T59" fmla="*/ 0 h 279"/>
                <a:gd name="T60" fmla="*/ 0 w 141"/>
                <a:gd name="T61" fmla="*/ 0 h 279"/>
                <a:gd name="T62" fmla="*/ 0 w 141"/>
                <a:gd name="T63" fmla="*/ 0 h 279"/>
                <a:gd name="T64" fmla="*/ 0 w 141"/>
                <a:gd name="T65" fmla="*/ 0 h 279"/>
                <a:gd name="T66" fmla="*/ 0 w 141"/>
                <a:gd name="T67" fmla="*/ 0 h 279"/>
                <a:gd name="T68" fmla="*/ 0 w 141"/>
                <a:gd name="T69" fmla="*/ 0 h 279"/>
                <a:gd name="T70" fmla="*/ 0 w 141"/>
                <a:gd name="T71" fmla="*/ 0 h 279"/>
                <a:gd name="T72" fmla="*/ 0 w 141"/>
                <a:gd name="T73" fmla="*/ 0 h 279"/>
                <a:gd name="T74" fmla="*/ 0 w 141"/>
                <a:gd name="T75" fmla="*/ 0 h 279"/>
                <a:gd name="T76" fmla="*/ 0 w 141"/>
                <a:gd name="T77" fmla="*/ 0 h 279"/>
                <a:gd name="T78" fmla="*/ 0 w 141"/>
                <a:gd name="T79" fmla="*/ 0 h 279"/>
                <a:gd name="T80" fmla="*/ 0 w 141"/>
                <a:gd name="T81" fmla="*/ 0 h 279"/>
                <a:gd name="T82" fmla="*/ 0 w 141"/>
                <a:gd name="T83" fmla="*/ 0 h 279"/>
                <a:gd name="T84" fmla="*/ 0 w 141"/>
                <a:gd name="T85" fmla="*/ 0 h 279"/>
                <a:gd name="T86" fmla="*/ 0 w 141"/>
                <a:gd name="T87" fmla="*/ 0 h 279"/>
                <a:gd name="T88" fmla="*/ 0 w 141"/>
                <a:gd name="T89" fmla="*/ 0 h 279"/>
                <a:gd name="T90" fmla="*/ 0 w 141"/>
                <a:gd name="T91" fmla="*/ 0 h 279"/>
                <a:gd name="T92" fmla="*/ 0 w 141"/>
                <a:gd name="T93" fmla="*/ 0 h 279"/>
                <a:gd name="T94" fmla="*/ 0 w 141"/>
                <a:gd name="T95" fmla="*/ 0 h 279"/>
                <a:gd name="T96" fmla="*/ 0 w 141"/>
                <a:gd name="T97" fmla="*/ 0 h 27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1"/>
                <a:gd name="T148" fmla="*/ 0 h 279"/>
                <a:gd name="T149" fmla="*/ 141 w 141"/>
                <a:gd name="T150" fmla="*/ 279 h 27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1" h="279">
                  <a:moveTo>
                    <a:pt x="125" y="92"/>
                  </a:moveTo>
                  <a:lnTo>
                    <a:pt x="121" y="101"/>
                  </a:lnTo>
                  <a:lnTo>
                    <a:pt x="114" y="109"/>
                  </a:lnTo>
                  <a:lnTo>
                    <a:pt x="108" y="118"/>
                  </a:lnTo>
                  <a:lnTo>
                    <a:pt x="101" y="125"/>
                  </a:lnTo>
                  <a:lnTo>
                    <a:pt x="93" y="133"/>
                  </a:lnTo>
                  <a:lnTo>
                    <a:pt x="86" y="140"/>
                  </a:lnTo>
                  <a:lnTo>
                    <a:pt x="78" y="148"/>
                  </a:lnTo>
                  <a:lnTo>
                    <a:pt x="72" y="154"/>
                  </a:lnTo>
                  <a:lnTo>
                    <a:pt x="65" y="162"/>
                  </a:lnTo>
                  <a:lnTo>
                    <a:pt x="58" y="169"/>
                  </a:lnTo>
                  <a:lnTo>
                    <a:pt x="51" y="176"/>
                  </a:lnTo>
                  <a:lnTo>
                    <a:pt x="44" y="183"/>
                  </a:lnTo>
                  <a:lnTo>
                    <a:pt x="37" y="191"/>
                  </a:lnTo>
                  <a:lnTo>
                    <a:pt x="32" y="199"/>
                  </a:lnTo>
                  <a:lnTo>
                    <a:pt x="26" y="207"/>
                  </a:lnTo>
                  <a:lnTo>
                    <a:pt x="20" y="215"/>
                  </a:lnTo>
                  <a:lnTo>
                    <a:pt x="12" y="233"/>
                  </a:lnTo>
                  <a:lnTo>
                    <a:pt x="5" y="255"/>
                  </a:lnTo>
                  <a:lnTo>
                    <a:pt x="1" y="273"/>
                  </a:lnTo>
                  <a:lnTo>
                    <a:pt x="0" y="279"/>
                  </a:lnTo>
                  <a:lnTo>
                    <a:pt x="4" y="270"/>
                  </a:lnTo>
                  <a:lnTo>
                    <a:pt x="9" y="259"/>
                  </a:lnTo>
                  <a:lnTo>
                    <a:pt x="13" y="249"/>
                  </a:lnTo>
                  <a:lnTo>
                    <a:pt x="19" y="240"/>
                  </a:lnTo>
                  <a:lnTo>
                    <a:pt x="24" y="231"/>
                  </a:lnTo>
                  <a:lnTo>
                    <a:pt x="31" y="222"/>
                  </a:lnTo>
                  <a:lnTo>
                    <a:pt x="37" y="212"/>
                  </a:lnTo>
                  <a:lnTo>
                    <a:pt x="44" y="203"/>
                  </a:lnTo>
                  <a:lnTo>
                    <a:pt x="52" y="195"/>
                  </a:lnTo>
                  <a:lnTo>
                    <a:pt x="60" y="186"/>
                  </a:lnTo>
                  <a:lnTo>
                    <a:pt x="68" y="178"/>
                  </a:lnTo>
                  <a:lnTo>
                    <a:pt x="76" y="169"/>
                  </a:lnTo>
                  <a:lnTo>
                    <a:pt x="83" y="162"/>
                  </a:lnTo>
                  <a:lnTo>
                    <a:pt x="91" y="153"/>
                  </a:lnTo>
                  <a:lnTo>
                    <a:pt x="99" y="145"/>
                  </a:lnTo>
                  <a:lnTo>
                    <a:pt x="107" y="136"/>
                  </a:lnTo>
                  <a:lnTo>
                    <a:pt x="118" y="122"/>
                  </a:lnTo>
                  <a:lnTo>
                    <a:pt x="127" y="107"/>
                  </a:lnTo>
                  <a:lnTo>
                    <a:pt x="134" y="91"/>
                  </a:lnTo>
                  <a:lnTo>
                    <a:pt x="140" y="75"/>
                  </a:lnTo>
                  <a:lnTo>
                    <a:pt x="141" y="54"/>
                  </a:lnTo>
                  <a:lnTo>
                    <a:pt x="140" y="29"/>
                  </a:lnTo>
                  <a:lnTo>
                    <a:pt x="137" y="9"/>
                  </a:lnTo>
                  <a:lnTo>
                    <a:pt x="135" y="0"/>
                  </a:lnTo>
                  <a:lnTo>
                    <a:pt x="137" y="10"/>
                  </a:lnTo>
                  <a:lnTo>
                    <a:pt x="137" y="34"/>
                  </a:lnTo>
                  <a:lnTo>
                    <a:pt x="134" y="66"/>
                  </a:lnTo>
                  <a:lnTo>
                    <a:pt x="125" y="9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2" name="Freeform 45"/>
            <p:cNvSpPr>
              <a:spLocks/>
            </p:cNvSpPr>
            <p:nvPr/>
          </p:nvSpPr>
          <p:spPr bwMode="auto">
            <a:xfrm>
              <a:off x="452" y="604"/>
              <a:ext cx="13" cy="5"/>
            </a:xfrm>
            <a:custGeom>
              <a:avLst/>
              <a:gdLst>
                <a:gd name="T0" fmla="*/ 0 w 64"/>
                <a:gd name="T1" fmla="*/ 0 h 24"/>
                <a:gd name="T2" fmla="*/ 0 w 64"/>
                <a:gd name="T3" fmla="*/ 0 h 24"/>
                <a:gd name="T4" fmla="*/ 0 w 64"/>
                <a:gd name="T5" fmla="*/ 0 h 24"/>
                <a:gd name="T6" fmla="*/ 0 w 64"/>
                <a:gd name="T7" fmla="*/ 0 h 24"/>
                <a:gd name="T8" fmla="*/ 0 w 64"/>
                <a:gd name="T9" fmla="*/ 0 h 24"/>
                <a:gd name="T10" fmla="*/ 0 w 64"/>
                <a:gd name="T11" fmla="*/ 0 h 24"/>
                <a:gd name="T12" fmla="*/ 0 w 64"/>
                <a:gd name="T13" fmla="*/ 0 h 24"/>
                <a:gd name="T14" fmla="*/ 0 w 64"/>
                <a:gd name="T15" fmla="*/ 0 h 24"/>
                <a:gd name="T16" fmla="*/ 0 w 64"/>
                <a:gd name="T17" fmla="*/ 0 h 24"/>
                <a:gd name="T18" fmla="*/ 0 w 64"/>
                <a:gd name="T19" fmla="*/ 0 h 24"/>
                <a:gd name="T20" fmla="*/ 0 w 64"/>
                <a:gd name="T21" fmla="*/ 0 h 24"/>
                <a:gd name="T22" fmla="*/ 0 w 64"/>
                <a:gd name="T23" fmla="*/ 0 h 24"/>
                <a:gd name="T24" fmla="*/ 0 w 64"/>
                <a:gd name="T25" fmla="*/ 0 h 24"/>
                <a:gd name="T26" fmla="*/ 0 w 64"/>
                <a:gd name="T27" fmla="*/ 0 h 24"/>
                <a:gd name="T28" fmla="*/ 0 w 64"/>
                <a:gd name="T29" fmla="*/ 0 h 24"/>
                <a:gd name="T30" fmla="*/ 0 w 64"/>
                <a:gd name="T31" fmla="*/ 0 h 24"/>
                <a:gd name="T32" fmla="*/ 0 w 64"/>
                <a:gd name="T33" fmla="*/ 0 h 24"/>
                <a:gd name="T34" fmla="*/ 0 w 64"/>
                <a:gd name="T35" fmla="*/ 0 h 24"/>
                <a:gd name="T36" fmla="*/ 0 w 64"/>
                <a:gd name="T37" fmla="*/ 0 h 24"/>
                <a:gd name="T38" fmla="*/ 0 w 64"/>
                <a:gd name="T39" fmla="*/ 0 h 24"/>
                <a:gd name="T40" fmla="*/ 0 w 64"/>
                <a:gd name="T41" fmla="*/ 0 h 24"/>
                <a:gd name="T42" fmla="*/ 0 w 64"/>
                <a:gd name="T43" fmla="*/ 0 h 24"/>
                <a:gd name="T44" fmla="*/ 0 w 64"/>
                <a:gd name="T45" fmla="*/ 0 h 24"/>
                <a:gd name="T46" fmla="*/ 0 w 64"/>
                <a:gd name="T47" fmla="*/ 0 h 24"/>
                <a:gd name="T48" fmla="*/ 0 w 64"/>
                <a:gd name="T49" fmla="*/ 0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24"/>
                <a:gd name="T77" fmla="*/ 64 w 64"/>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24">
                  <a:moveTo>
                    <a:pt x="31" y="9"/>
                  </a:moveTo>
                  <a:lnTo>
                    <a:pt x="24" y="8"/>
                  </a:lnTo>
                  <a:lnTo>
                    <a:pt x="17" y="7"/>
                  </a:lnTo>
                  <a:lnTo>
                    <a:pt x="9" y="8"/>
                  </a:lnTo>
                  <a:lnTo>
                    <a:pt x="3" y="9"/>
                  </a:lnTo>
                  <a:lnTo>
                    <a:pt x="1" y="11"/>
                  </a:lnTo>
                  <a:lnTo>
                    <a:pt x="0" y="12"/>
                  </a:lnTo>
                  <a:lnTo>
                    <a:pt x="0" y="14"/>
                  </a:lnTo>
                  <a:lnTo>
                    <a:pt x="0" y="15"/>
                  </a:lnTo>
                  <a:lnTo>
                    <a:pt x="3" y="18"/>
                  </a:lnTo>
                  <a:lnTo>
                    <a:pt x="5" y="20"/>
                  </a:lnTo>
                  <a:lnTo>
                    <a:pt x="8" y="22"/>
                  </a:lnTo>
                  <a:lnTo>
                    <a:pt x="12" y="23"/>
                  </a:lnTo>
                  <a:lnTo>
                    <a:pt x="17" y="24"/>
                  </a:lnTo>
                  <a:lnTo>
                    <a:pt x="23" y="23"/>
                  </a:lnTo>
                  <a:lnTo>
                    <a:pt x="30" y="23"/>
                  </a:lnTo>
                  <a:lnTo>
                    <a:pt x="34" y="21"/>
                  </a:lnTo>
                  <a:lnTo>
                    <a:pt x="44" y="16"/>
                  </a:lnTo>
                  <a:lnTo>
                    <a:pt x="54" y="8"/>
                  </a:lnTo>
                  <a:lnTo>
                    <a:pt x="61" y="3"/>
                  </a:lnTo>
                  <a:lnTo>
                    <a:pt x="64" y="0"/>
                  </a:lnTo>
                  <a:lnTo>
                    <a:pt x="61" y="2"/>
                  </a:lnTo>
                  <a:lnTo>
                    <a:pt x="53" y="5"/>
                  </a:lnTo>
                  <a:lnTo>
                    <a:pt x="41" y="8"/>
                  </a:lnTo>
                  <a:lnTo>
                    <a:pt x="31" y="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3" name="Freeform 46"/>
            <p:cNvSpPr>
              <a:spLocks/>
            </p:cNvSpPr>
            <p:nvPr/>
          </p:nvSpPr>
          <p:spPr bwMode="auto">
            <a:xfrm>
              <a:off x="420" y="641"/>
              <a:ext cx="21" cy="3"/>
            </a:xfrm>
            <a:custGeom>
              <a:avLst/>
              <a:gdLst>
                <a:gd name="T0" fmla="*/ 0 w 102"/>
                <a:gd name="T1" fmla="*/ 0 h 14"/>
                <a:gd name="T2" fmla="*/ 0 w 102"/>
                <a:gd name="T3" fmla="*/ 0 h 14"/>
                <a:gd name="T4" fmla="*/ 0 w 102"/>
                <a:gd name="T5" fmla="*/ 0 h 14"/>
                <a:gd name="T6" fmla="*/ 0 w 102"/>
                <a:gd name="T7" fmla="*/ 0 h 14"/>
                <a:gd name="T8" fmla="*/ 0 w 102"/>
                <a:gd name="T9" fmla="*/ 0 h 14"/>
                <a:gd name="T10" fmla="*/ 0 w 102"/>
                <a:gd name="T11" fmla="*/ 0 h 14"/>
                <a:gd name="T12" fmla="*/ 0 w 102"/>
                <a:gd name="T13" fmla="*/ 0 h 14"/>
                <a:gd name="T14" fmla="*/ 0 w 102"/>
                <a:gd name="T15" fmla="*/ 0 h 14"/>
                <a:gd name="T16" fmla="*/ 0 w 102"/>
                <a:gd name="T17" fmla="*/ 0 h 14"/>
                <a:gd name="T18" fmla="*/ 0 w 102"/>
                <a:gd name="T19" fmla="*/ 0 h 14"/>
                <a:gd name="T20" fmla="*/ 0 w 102"/>
                <a:gd name="T21" fmla="*/ 0 h 14"/>
                <a:gd name="T22" fmla="*/ 0 w 102"/>
                <a:gd name="T23" fmla="*/ 0 h 14"/>
                <a:gd name="T24" fmla="*/ 0 w 102"/>
                <a:gd name="T25" fmla="*/ 0 h 14"/>
                <a:gd name="T26" fmla="*/ 0 w 102"/>
                <a:gd name="T27" fmla="*/ 0 h 14"/>
                <a:gd name="T28" fmla="*/ 0 w 102"/>
                <a:gd name="T29" fmla="*/ 0 h 14"/>
                <a:gd name="T30" fmla="*/ 0 w 102"/>
                <a:gd name="T31" fmla="*/ 0 h 14"/>
                <a:gd name="T32" fmla="*/ 0 w 102"/>
                <a:gd name="T33" fmla="*/ 0 h 14"/>
                <a:gd name="T34" fmla="*/ 0 w 102"/>
                <a:gd name="T35" fmla="*/ 0 h 14"/>
                <a:gd name="T36" fmla="*/ 0 w 102"/>
                <a:gd name="T37" fmla="*/ 0 h 14"/>
                <a:gd name="T38" fmla="*/ 0 w 102"/>
                <a:gd name="T39" fmla="*/ 0 h 14"/>
                <a:gd name="T40" fmla="*/ 0 w 102"/>
                <a:gd name="T41" fmla="*/ 0 h 14"/>
                <a:gd name="T42" fmla="*/ 0 w 102"/>
                <a:gd name="T43" fmla="*/ 0 h 14"/>
                <a:gd name="T44" fmla="*/ 0 w 102"/>
                <a:gd name="T45" fmla="*/ 0 h 14"/>
                <a:gd name="T46" fmla="*/ 0 w 102"/>
                <a:gd name="T47" fmla="*/ 0 h 14"/>
                <a:gd name="T48" fmla="*/ 0 w 102"/>
                <a:gd name="T49" fmla="*/ 0 h 14"/>
                <a:gd name="T50" fmla="*/ 0 w 102"/>
                <a:gd name="T51" fmla="*/ 0 h 14"/>
                <a:gd name="T52" fmla="*/ 0 w 102"/>
                <a:gd name="T53" fmla="*/ 0 h 14"/>
                <a:gd name="T54" fmla="*/ 0 w 102"/>
                <a:gd name="T55" fmla="*/ 0 h 14"/>
                <a:gd name="T56" fmla="*/ 0 w 102"/>
                <a:gd name="T57" fmla="*/ 0 h 14"/>
                <a:gd name="T58" fmla="*/ 0 w 102"/>
                <a:gd name="T59" fmla="*/ 0 h 14"/>
                <a:gd name="T60" fmla="*/ 0 w 102"/>
                <a:gd name="T61" fmla="*/ 0 h 14"/>
                <a:gd name="T62" fmla="*/ 0 w 102"/>
                <a:gd name="T63" fmla="*/ 0 h 14"/>
                <a:gd name="T64" fmla="*/ 0 w 102"/>
                <a:gd name="T65" fmla="*/ 0 h 14"/>
                <a:gd name="T66" fmla="*/ 0 w 102"/>
                <a:gd name="T67" fmla="*/ 0 h 14"/>
                <a:gd name="T68" fmla="*/ 0 w 102"/>
                <a:gd name="T69" fmla="*/ 0 h 14"/>
                <a:gd name="T70" fmla="*/ 0 w 102"/>
                <a:gd name="T71" fmla="*/ 0 h 14"/>
                <a:gd name="T72" fmla="*/ 0 w 102"/>
                <a:gd name="T73" fmla="*/ 0 h 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2"/>
                <a:gd name="T112" fmla="*/ 0 h 14"/>
                <a:gd name="T113" fmla="*/ 102 w 102"/>
                <a:gd name="T114" fmla="*/ 14 h 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2" h="14">
                  <a:moveTo>
                    <a:pt x="58" y="1"/>
                  </a:moveTo>
                  <a:lnTo>
                    <a:pt x="50" y="0"/>
                  </a:lnTo>
                  <a:lnTo>
                    <a:pt x="42" y="2"/>
                  </a:lnTo>
                  <a:lnTo>
                    <a:pt x="34" y="5"/>
                  </a:lnTo>
                  <a:lnTo>
                    <a:pt x="26" y="6"/>
                  </a:lnTo>
                  <a:lnTo>
                    <a:pt x="20" y="5"/>
                  </a:lnTo>
                  <a:lnTo>
                    <a:pt x="13" y="4"/>
                  </a:lnTo>
                  <a:lnTo>
                    <a:pt x="7" y="4"/>
                  </a:lnTo>
                  <a:lnTo>
                    <a:pt x="1" y="3"/>
                  </a:lnTo>
                  <a:lnTo>
                    <a:pt x="0" y="3"/>
                  </a:lnTo>
                  <a:lnTo>
                    <a:pt x="0" y="4"/>
                  </a:lnTo>
                  <a:lnTo>
                    <a:pt x="0" y="6"/>
                  </a:lnTo>
                  <a:lnTo>
                    <a:pt x="8" y="9"/>
                  </a:lnTo>
                  <a:lnTo>
                    <a:pt x="14" y="11"/>
                  </a:lnTo>
                  <a:lnTo>
                    <a:pt x="21" y="13"/>
                  </a:lnTo>
                  <a:lnTo>
                    <a:pt x="29" y="14"/>
                  </a:lnTo>
                  <a:lnTo>
                    <a:pt x="36" y="14"/>
                  </a:lnTo>
                  <a:lnTo>
                    <a:pt x="42" y="13"/>
                  </a:lnTo>
                  <a:lnTo>
                    <a:pt x="48" y="11"/>
                  </a:lnTo>
                  <a:lnTo>
                    <a:pt x="53" y="9"/>
                  </a:lnTo>
                  <a:lnTo>
                    <a:pt x="58" y="8"/>
                  </a:lnTo>
                  <a:lnTo>
                    <a:pt x="64" y="8"/>
                  </a:lnTo>
                  <a:lnTo>
                    <a:pt x="69" y="9"/>
                  </a:lnTo>
                  <a:lnTo>
                    <a:pt x="76" y="11"/>
                  </a:lnTo>
                  <a:lnTo>
                    <a:pt x="85" y="11"/>
                  </a:lnTo>
                  <a:lnTo>
                    <a:pt x="93" y="7"/>
                  </a:lnTo>
                  <a:lnTo>
                    <a:pt x="100" y="2"/>
                  </a:lnTo>
                  <a:lnTo>
                    <a:pt x="102" y="0"/>
                  </a:lnTo>
                  <a:lnTo>
                    <a:pt x="101" y="0"/>
                  </a:lnTo>
                  <a:lnTo>
                    <a:pt x="99" y="2"/>
                  </a:lnTo>
                  <a:lnTo>
                    <a:pt x="95" y="3"/>
                  </a:lnTo>
                  <a:lnTo>
                    <a:pt x="91" y="4"/>
                  </a:lnTo>
                  <a:lnTo>
                    <a:pt x="84" y="5"/>
                  </a:lnTo>
                  <a:lnTo>
                    <a:pt x="76" y="5"/>
                  </a:lnTo>
                  <a:lnTo>
                    <a:pt x="68" y="4"/>
                  </a:lnTo>
                  <a:lnTo>
                    <a:pt x="58" y="1"/>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4" name="Freeform 47"/>
            <p:cNvSpPr>
              <a:spLocks/>
            </p:cNvSpPr>
            <p:nvPr/>
          </p:nvSpPr>
          <p:spPr bwMode="auto">
            <a:xfrm>
              <a:off x="428" y="648"/>
              <a:ext cx="10" cy="3"/>
            </a:xfrm>
            <a:custGeom>
              <a:avLst/>
              <a:gdLst>
                <a:gd name="T0" fmla="*/ 0 w 48"/>
                <a:gd name="T1" fmla="*/ 0 h 14"/>
                <a:gd name="T2" fmla="*/ 0 w 48"/>
                <a:gd name="T3" fmla="*/ 0 h 14"/>
                <a:gd name="T4" fmla="*/ 0 w 48"/>
                <a:gd name="T5" fmla="*/ 0 h 14"/>
                <a:gd name="T6" fmla="*/ 0 w 48"/>
                <a:gd name="T7" fmla="*/ 0 h 14"/>
                <a:gd name="T8" fmla="*/ 0 w 48"/>
                <a:gd name="T9" fmla="*/ 0 h 14"/>
                <a:gd name="T10" fmla="*/ 0 w 48"/>
                <a:gd name="T11" fmla="*/ 0 h 14"/>
                <a:gd name="T12" fmla="*/ 0 w 48"/>
                <a:gd name="T13" fmla="*/ 0 h 14"/>
                <a:gd name="T14" fmla="*/ 0 w 48"/>
                <a:gd name="T15" fmla="*/ 0 h 14"/>
                <a:gd name="T16" fmla="*/ 0 w 48"/>
                <a:gd name="T17" fmla="*/ 0 h 14"/>
                <a:gd name="T18" fmla="*/ 0 w 48"/>
                <a:gd name="T19" fmla="*/ 0 h 14"/>
                <a:gd name="T20" fmla="*/ 0 w 48"/>
                <a:gd name="T21" fmla="*/ 0 h 14"/>
                <a:gd name="T22" fmla="*/ 0 w 48"/>
                <a:gd name="T23" fmla="*/ 0 h 14"/>
                <a:gd name="T24" fmla="*/ 0 w 48"/>
                <a:gd name="T25" fmla="*/ 0 h 14"/>
                <a:gd name="T26" fmla="*/ 0 w 48"/>
                <a:gd name="T27" fmla="*/ 0 h 14"/>
                <a:gd name="T28" fmla="*/ 0 w 48"/>
                <a:gd name="T29" fmla="*/ 0 h 14"/>
                <a:gd name="T30" fmla="*/ 0 w 48"/>
                <a:gd name="T31" fmla="*/ 0 h 14"/>
                <a:gd name="T32" fmla="*/ 0 w 48"/>
                <a:gd name="T33" fmla="*/ 0 h 14"/>
                <a:gd name="T34" fmla="*/ 0 w 48"/>
                <a:gd name="T35" fmla="*/ 0 h 14"/>
                <a:gd name="T36" fmla="*/ 0 w 48"/>
                <a:gd name="T37" fmla="*/ 0 h 14"/>
                <a:gd name="T38" fmla="*/ 0 w 48"/>
                <a:gd name="T39" fmla="*/ 0 h 14"/>
                <a:gd name="T40" fmla="*/ 0 w 48"/>
                <a:gd name="T41" fmla="*/ 0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14"/>
                <a:gd name="T65" fmla="*/ 48 w 48"/>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14">
                  <a:moveTo>
                    <a:pt x="26" y="5"/>
                  </a:moveTo>
                  <a:lnTo>
                    <a:pt x="20" y="4"/>
                  </a:lnTo>
                  <a:lnTo>
                    <a:pt x="14" y="3"/>
                  </a:lnTo>
                  <a:lnTo>
                    <a:pt x="8" y="2"/>
                  </a:lnTo>
                  <a:lnTo>
                    <a:pt x="3" y="1"/>
                  </a:lnTo>
                  <a:lnTo>
                    <a:pt x="2" y="1"/>
                  </a:lnTo>
                  <a:lnTo>
                    <a:pt x="0" y="3"/>
                  </a:lnTo>
                  <a:lnTo>
                    <a:pt x="0" y="4"/>
                  </a:lnTo>
                  <a:lnTo>
                    <a:pt x="2" y="5"/>
                  </a:lnTo>
                  <a:lnTo>
                    <a:pt x="14" y="11"/>
                  </a:lnTo>
                  <a:lnTo>
                    <a:pt x="24" y="13"/>
                  </a:lnTo>
                  <a:lnTo>
                    <a:pt x="32" y="14"/>
                  </a:lnTo>
                  <a:lnTo>
                    <a:pt x="39" y="12"/>
                  </a:lnTo>
                  <a:lnTo>
                    <a:pt x="43" y="10"/>
                  </a:lnTo>
                  <a:lnTo>
                    <a:pt x="46" y="6"/>
                  </a:lnTo>
                  <a:lnTo>
                    <a:pt x="47" y="3"/>
                  </a:lnTo>
                  <a:lnTo>
                    <a:pt x="48" y="0"/>
                  </a:lnTo>
                  <a:lnTo>
                    <a:pt x="46" y="1"/>
                  </a:lnTo>
                  <a:lnTo>
                    <a:pt x="40" y="2"/>
                  </a:lnTo>
                  <a:lnTo>
                    <a:pt x="32" y="4"/>
                  </a:lnTo>
                  <a:lnTo>
                    <a:pt x="26" y="5"/>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5" name="Freeform 48"/>
            <p:cNvSpPr>
              <a:spLocks/>
            </p:cNvSpPr>
            <p:nvPr/>
          </p:nvSpPr>
          <p:spPr bwMode="auto">
            <a:xfrm>
              <a:off x="446" y="592"/>
              <a:ext cx="28" cy="44"/>
            </a:xfrm>
            <a:custGeom>
              <a:avLst/>
              <a:gdLst>
                <a:gd name="T0" fmla="*/ 0 w 140"/>
                <a:gd name="T1" fmla="*/ 0 h 218"/>
                <a:gd name="T2" fmla="*/ 0 w 140"/>
                <a:gd name="T3" fmla="*/ 0 h 218"/>
                <a:gd name="T4" fmla="*/ 0 w 140"/>
                <a:gd name="T5" fmla="*/ 0 h 218"/>
                <a:gd name="T6" fmla="*/ 0 w 140"/>
                <a:gd name="T7" fmla="*/ 0 h 218"/>
                <a:gd name="T8" fmla="*/ 0 w 140"/>
                <a:gd name="T9" fmla="*/ 0 h 218"/>
                <a:gd name="T10" fmla="*/ 0 w 140"/>
                <a:gd name="T11" fmla="*/ 0 h 218"/>
                <a:gd name="T12" fmla="*/ 0 w 140"/>
                <a:gd name="T13" fmla="*/ 0 h 218"/>
                <a:gd name="T14" fmla="*/ 0 w 140"/>
                <a:gd name="T15" fmla="*/ 0 h 218"/>
                <a:gd name="T16" fmla="*/ 0 w 140"/>
                <a:gd name="T17" fmla="*/ 0 h 218"/>
                <a:gd name="T18" fmla="*/ 0 w 140"/>
                <a:gd name="T19" fmla="*/ 0 h 218"/>
                <a:gd name="T20" fmla="*/ 0 w 140"/>
                <a:gd name="T21" fmla="*/ 0 h 218"/>
                <a:gd name="T22" fmla="*/ 0 w 140"/>
                <a:gd name="T23" fmla="*/ 0 h 218"/>
                <a:gd name="T24" fmla="*/ 0 w 140"/>
                <a:gd name="T25" fmla="*/ 0 h 218"/>
                <a:gd name="T26" fmla="*/ 0 w 140"/>
                <a:gd name="T27" fmla="*/ 0 h 218"/>
                <a:gd name="T28" fmla="*/ 0 w 140"/>
                <a:gd name="T29" fmla="*/ 0 h 218"/>
                <a:gd name="T30" fmla="*/ 0 w 140"/>
                <a:gd name="T31" fmla="*/ 0 h 218"/>
                <a:gd name="T32" fmla="*/ 0 w 140"/>
                <a:gd name="T33" fmla="*/ 0 h 218"/>
                <a:gd name="T34" fmla="*/ 0 w 140"/>
                <a:gd name="T35" fmla="*/ 0 h 218"/>
                <a:gd name="T36" fmla="*/ 0 w 140"/>
                <a:gd name="T37" fmla="*/ 0 h 218"/>
                <a:gd name="T38" fmla="*/ 0 w 140"/>
                <a:gd name="T39" fmla="*/ 0 h 218"/>
                <a:gd name="T40" fmla="*/ 0 w 140"/>
                <a:gd name="T41" fmla="*/ 0 h 218"/>
                <a:gd name="T42" fmla="*/ 0 w 140"/>
                <a:gd name="T43" fmla="*/ 0 h 218"/>
                <a:gd name="T44" fmla="*/ 0 w 140"/>
                <a:gd name="T45" fmla="*/ 0 h 218"/>
                <a:gd name="T46" fmla="*/ 0 w 140"/>
                <a:gd name="T47" fmla="*/ 0 h 218"/>
                <a:gd name="T48" fmla="*/ 0 w 140"/>
                <a:gd name="T49" fmla="*/ 0 h 218"/>
                <a:gd name="T50" fmla="*/ 0 w 140"/>
                <a:gd name="T51" fmla="*/ 0 h 218"/>
                <a:gd name="T52" fmla="*/ 0 w 140"/>
                <a:gd name="T53" fmla="*/ 0 h 218"/>
                <a:gd name="T54" fmla="*/ 0 w 140"/>
                <a:gd name="T55" fmla="*/ 0 h 218"/>
                <a:gd name="T56" fmla="*/ 0 w 140"/>
                <a:gd name="T57" fmla="*/ 0 h 218"/>
                <a:gd name="T58" fmla="*/ 0 w 140"/>
                <a:gd name="T59" fmla="*/ 0 h 218"/>
                <a:gd name="T60" fmla="*/ 0 w 140"/>
                <a:gd name="T61" fmla="*/ 0 h 218"/>
                <a:gd name="T62" fmla="*/ 0 w 140"/>
                <a:gd name="T63" fmla="*/ 0 h 218"/>
                <a:gd name="T64" fmla="*/ 0 w 140"/>
                <a:gd name="T65" fmla="*/ 0 h 218"/>
                <a:gd name="T66" fmla="*/ 0 w 140"/>
                <a:gd name="T67" fmla="*/ 0 h 218"/>
                <a:gd name="T68" fmla="*/ 0 w 140"/>
                <a:gd name="T69" fmla="*/ 0 h 218"/>
                <a:gd name="T70" fmla="*/ 0 w 140"/>
                <a:gd name="T71" fmla="*/ 0 h 218"/>
                <a:gd name="T72" fmla="*/ 0 w 140"/>
                <a:gd name="T73" fmla="*/ 0 h 218"/>
                <a:gd name="T74" fmla="*/ 0 w 140"/>
                <a:gd name="T75" fmla="*/ 0 h 218"/>
                <a:gd name="T76" fmla="*/ 0 w 140"/>
                <a:gd name="T77" fmla="*/ 0 h 218"/>
                <a:gd name="T78" fmla="*/ 0 w 140"/>
                <a:gd name="T79" fmla="*/ 0 h 218"/>
                <a:gd name="T80" fmla="*/ 0 w 140"/>
                <a:gd name="T81" fmla="*/ 0 h 218"/>
                <a:gd name="T82" fmla="*/ 0 w 140"/>
                <a:gd name="T83" fmla="*/ 0 h 218"/>
                <a:gd name="T84" fmla="*/ 0 w 140"/>
                <a:gd name="T85" fmla="*/ 0 h 218"/>
                <a:gd name="T86" fmla="*/ 0 w 140"/>
                <a:gd name="T87" fmla="*/ 0 h 218"/>
                <a:gd name="T88" fmla="*/ 0 w 140"/>
                <a:gd name="T89" fmla="*/ 0 h 218"/>
                <a:gd name="T90" fmla="*/ 0 w 140"/>
                <a:gd name="T91" fmla="*/ 0 h 218"/>
                <a:gd name="T92" fmla="*/ 0 w 140"/>
                <a:gd name="T93" fmla="*/ 0 h 218"/>
                <a:gd name="T94" fmla="*/ 0 w 140"/>
                <a:gd name="T95" fmla="*/ 0 h 218"/>
                <a:gd name="T96" fmla="*/ 0 w 140"/>
                <a:gd name="T97" fmla="*/ 0 h 2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0"/>
                <a:gd name="T148" fmla="*/ 0 h 218"/>
                <a:gd name="T149" fmla="*/ 140 w 140"/>
                <a:gd name="T150" fmla="*/ 218 h 2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0" h="218">
                  <a:moveTo>
                    <a:pt x="80" y="3"/>
                  </a:moveTo>
                  <a:lnTo>
                    <a:pt x="72" y="7"/>
                  </a:lnTo>
                  <a:lnTo>
                    <a:pt x="65" y="12"/>
                  </a:lnTo>
                  <a:lnTo>
                    <a:pt x="58" y="18"/>
                  </a:lnTo>
                  <a:lnTo>
                    <a:pt x="53" y="24"/>
                  </a:lnTo>
                  <a:lnTo>
                    <a:pt x="47" y="31"/>
                  </a:lnTo>
                  <a:lnTo>
                    <a:pt x="42" y="38"/>
                  </a:lnTo>
                  <a:lnTo>
                    <a:pt x="38" y="46"/>
                  </a:lnTo>
                  <a:lnTo>
                    <a:pt x="33" y="53"/>
                  </a:lnTo>
                  <a:lnTo>
                    <a:pt x="28" y="72"/>
                  </a:lnTo>
                  <a:lnTo>
                    <a:pt x="25" y="90"/>
                  </a:lnTo>
                  <a:lnTo>
                    <a:pt x="25" y="109"/>
                  </a:lnTo>
                  <a:lnTo>
                    <a:pt x="23" y="128"/>
                  </a:lnTo>
                  <a:lnTo>
                    <a:pt x="20" y="150"/>
                  </a:lnTo>
                  <a:lnTo>
                    <a:pt x="15" y="172"/>
                  </a:lnTo>
                  <a:lnTo>
                    <a:pt x="8" y="195"/>
                  </a:lnTo>
                  <a:lnTo>
                    <a:pt x="0" y="216"/>
                  </a:lnTo>
                  <a:lnTo>
                    <a:pt x="0" y="218"/>
                  </a:lnTo>
                  <a:lnTo>
                    <a:pt x="2" y="218"/>
                  </a:lnTo>
                  <a:lnTo>
                    <a:pt x="5" y="218"/>
                  </a:lnTo>
                  <a:lnTo>
                    <a:pt x="6" y="217"/>
                  </a:lnTo>
                  <a:lnTo>
                    <a:pt x="17" y="191"/>
                  </a:lnTo>
                  <a:lnTo>
                    <a:pt x="26" y="166"/>
                  </a:lnTo>
                  <a:lnTo>
                    <a:pt x="33" y="138"/>
                  </a:lnTo>
                  <a:lnTo>
                    <a:pt x="37" y="111"/>
                  </a:lnTo>
                  <a:lnTo>
                    <a:pt x="37" y="104"/>
                  </a:lnTo>
                  <a:lnTo>
                    <a:pt x="37" y="95"/>
                  </a:lnTo>
                  <a:lnTo>
                    <a:pt x="36" y="88"/>
                  </a:lnTo>
                  <a:lnTo>
                    <a:pt x="36" y="80"/>
                  </a:lnTo>
                  <a:lnTo>
                    <a:pt x="38" y="66"/>
                  </a:lnTo>
                  <a:lnTo>
                    <a:pt x="42" y="53"/>
                  </a:lnTo>
                  <a:lnTo>
                    <a:pt x="49" y="41"/>
                  </a:lnTo>
                  <a:lnTo>
                    <a:pt x="57" y="30"/>
                  </a:lnTo>
                  <a:lnTo>
                    <a:pt x="65" y="22"/>
                  </a:lnTo>
                  <a:lnTo>
                    <a:pt x="77" y="16"/>
                  </a:lnTo>
                  <a:lnTo>
                    <a:pt x="90" y="12"/>
                  </a:lnTo>
                  <a:lnTo>
                    <a:pt x="105" y="7"/>
                  </a:lnTo>
                  <a:lnTo>
                    <a:pt x="119" y="5"/>
                  </a:lnTo>
                  <a:lnTo>
                    <a:pt x="130" y="3"/>
                  </a:lnTo>
                  <a:lnTo>
                    <a:pt x="137" y="2"/>
                  </a:lnTo>
                  <a:lnTo>
                    <a:pt x="140" y="2"/>
                  </a:lnTo>
                  <a:lnTo>
                    <a:pt x="138" y="2"/>
                  </a:lnTo>
                  <a:lnTo>
                    <a:pt x="134" y="1"/>
                  </a:lnTo>
                  <a:lnTo>
                    <a:pt x="126" y="1"/>
                  </a:lnTo>
                  <a:lnTo>
                    <a:pt x="118" y="0"/>
                  </a:lnTo>
                  <a:lnTo>
                    <a:pt x="107" y="0"/>
                  </a:lnTo>
                  <a:lnTo>
                    <a:pt x="97" y="0"/>
                  </a:lnTo>
                  <a:lnTo>
                    <a:pt x="88" y="1"/>
                  </a:lnTo>
                  <a:lnTo>
                    <a:pt x="80" y="3"/>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6" name="Freeform 49"/>
            <p:cNvSpPr>
              <a:spLocks/>
            </p:cNvSpPr>
            <p:nvPr/>
          </p:nvSpPr>
          <p:spPr bwMode="auto">
            <a:xfrm>
              <a:off x="406" y="590"/>
              <a:ext cx="43" cy="7"/>
            </a:xfrm>
            <a:custGeom>
              <a:avLst/>
              <a:gdLst>
                <a:gd name="T0" fmla="*/ 0 w 214"/>
                <a:gd name="T1" fmla="*/ 0 h 37"/>
                <a:gd name="T2" fmla="*/ 0 w 214"/>
                <a:gd name="T3" fmla="*/ 0 h 37"/>
                <a:gd name="T4" fmla="*/ 0 w 214"/>
                <a:gd name="T5" fmla="*/ 0 h 37"/>
                <a:gd name="T6" fmla="*/ 0 w 214"/>
                <a:gd name="T7" fmla="*/ 0 h 37"/>
                <a:gd name="T8" fmla="*/ 0 w 214"/>
                <a:gd name="T9" fmla="*/ 0 h 37"/>
                <a:gd name="T10" fmla="*/ 0 w 214"/>
                <a:gd name="T11" fmla="*/ 0 h 37"/>
                <a:gd name="T12" fmla="*/ 0 w 214"/>
                <a:gd name="T13" fmla="*/ 0 h 37"/>
                <a:gd name="T14" fmla="*/ 0 w 214"/>
                <a:gd name="T15" fmla="*/ 0 h 37"/>
                <a:gd name="T16" fmla="*/ 0 w 214"/>
                <a:gd name="T17" fmla="*/ 0 h 37"/>
                <a:gd name="T18" fmla="*/ 0 w 214"/>
                <a:gd name="T19" fmla="*/ 0 h 37"/>
                <a:gd name="T20" fmla="*/ 0 w 214"/>
                <a:gd name="T21" fmla="*/ 0 h 37"/>
                <a:gd name="T22" fmla="*/ 0 w 214"/>
                <a:gd name="T23" fmla="*/ 0 h 37"/>
                <a:gd name="T24" fmla="*/ 0 w 214"/>
                <a:gd name="T25" fmla="*/ 0 h 37"/>
                <a:gd name="T26" fmla="*/ 0 w 214"/>
                <a:gd name="T27" fmla="*/ 0 h 37"/>
                <a:gd name="T28" fmla="*/ 0 w 214"/>
                <a:gd name="T29" fmla="*/ 0 h 37"/>
                <a:gd name="T30" fmla="*/ 0 w 214"/>
                <a:gd name="T31" fmla="*/ 0 h 37"/>
                <a:gd name="T32" fmla="*/ 0 w 214"/>
                <a:gd name="T33" fmla="*/ 0 h 37"/>
                <a:gd name="T34" fmla="*/ 0 w 214"/>
                <a:gd name="T35" fmla="*/ 0 h 37"/>
                <a:gd name="T36" fmla="*/ 0 w 214"/>
                <a:gd name="T37" fmla="*/ 0 h 37"/>
                <a:gd name="T38" fmla="*/ 0 w 214"/>
                <a:gd name="T39" fmla="*/ 0 h 37"/>
                <a:gd name="T40" fmla="*/ 0 w 214"/>
                <a:gd name="T41" fmla="*/ 0 h 37"/>
                <a:gd name="T42" fmla="*/ 0 w 214"/>
                <a:gd name="T43" fmla="*/ 0 h 37"/>
                <a:gd name="T44" fmla="*/ 0 w 214"/>
                <a:gd name="T45" fmla="*/ 0 h 37"/>
                <a:gd name="T46" fmla="*/ 0 w 214"/>
                <a:gd name="T47" fmla="*/ 0 h 37"/>
                <a:gd name="T48" fmla="*/ 0 w 214"/>
                <a:gd name="T49" fmla="*/ 0 h 37"/>
                <a:gd name="T50" fmla="*/ 0 w 214"/>
                <a:gd name="T51" fmla="*/ 0 h 37"/>
                <a:gd name="T52" fmla="*/ 0 w 214"/>
                <a:gd name="T53" fmla="*/ 0 h 37"/>
                <a:gd name="T54" fmla="*/ 0 w 214"/>
                <a:gd name="T55" fmla="*/ 0 h 37"/>
                <a:gd name="T56" fmla="*/ 0 w 214"/>
                <a:gd name="T57" fmla="*/ 0 h 37"/>
                <a:gd name="T58" fmla="*/ 0 w 214"/>
                <a:gd name="T59" fmla="*/ 0 h 37"/>
                <a:gd name="T60" fmla="*/ 0 w 214"/>
                <a:gd name="T61" fmla="*/ 0 h 37"/>
                <a:gd name="T62" fmla="*/ 0 w 214"/>
                <a:gd name="T63" fmla="*/ 0 h 37"/>
                <a:gd name="T64" fmla="*/ 0 w 214"/>
                <a:gd name="T65" fmla="*/ 0 h 37"/>
                <a:gd name="T66" fmla="*/ 0 w 214"/>
                <a:gd name="T67" fmla="*/ 0 h 37"/>
                <a:gd name="T68" fmla="*/ 0 w 214"/>
                <a:gd name="T69" fmla="*/ 0 h 37"/>
                <a:gd name="T70" fmla="*/ 0 w 214"/>
                <a:gd name="T71" fmla="*/ 0 h 37"/>
                <a:gd name="T72" fmla="*/ 0 w 214"/>
                <a:gd name="T73" fmla="*/ 0 h 37"/>
                <a:gd name="T74" fmla="*/ 0 w 214"/>
                <a:gd name="T75" fmla="*/ 0 h 37"/>
                <a:gd name="T76" fmla="*/ 0 w 214"/>
                <a:gd name="T77" fmla="*/ 0 h 37"/>
                <a:gd name="T78" fmla="*/ 0 w 214"/>
                <a:gd name="T79" fmla="*/ 0 h 37"/>
                <a:gd name="T80" fmla="*/ 0 w 214"/>
                <a:gd name="T81" fmla="*/ 0 h 37"/>
                <a:gd name="T82" fmla="*/ 0 w 214"/>
                <a:gd name="T83" fmla="*/ 0 h 37"/>
                <a:gd name="T84" fmla="*/ 0 w 214"/>
                <a:gd name="T85" fmla="*/ 0 h 37"/>
                <a:gd name="T86" fmla="*/ 0 w 214"/>
                <a:gd name="T87" fmla="*/ 0 h 37"/>
                <a:gd name="T88" fmla="*/ 0 w 214"/>
                <a:gd name="T89" fmla="*/ 0 h 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37"/>
                <a:gd name="T137" fmla="*/ 214 w 214"/>
                <a:gd name="T138" fmla="*/ 37 h 3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37">
                  <a:moveTo>
                    <a:pt x="149" y="19"/>
                  </a:moveTo>
                  <a:lnTo>
                    <a:pt x="144" y="16"/>
                  </a:lnTo>
                  <a:lnTo>
                    <a:pt x="139" y="13"/>
                  </a:lnTo>
                  <a:lnTo>
                    <a:pt x="133" y="11"/>
                  </a:lnTo>
                  <a:lnTo>
                    <a:pt x="127" y="9"/>
                  </a:lnTo>
                  <a:lnTo>
                    <a:pt x="122" y="8"/>
                  </a:lnTo>
                  <a:lnTo>
                    <a:pt x="116" y="6"/>
                  </a:lnTo>
                  <a:lnTo>
                    <a:pt x="109" y="5"/>
                  </a:lnTo>
                  <a:lnTo>
                    <a:pt x="103" y="4"/>
                  </a:lnTo>
                  <a:lnTo>
                    <a:pt x="90" y="2"/>
                  </a:lnTo>
                  <a:lnTo>
                    <a:pt x="77" y="0"/>
                  </a:lnTo>
                  <a:lnTo>
                    <a:pt x="65" y="0"/>
                  </a:lnTo>
                  <a:lnTo>
                    <a:pt x="52" y="0"/>
                  </a:lnTo>
                  <a:lnTo>
                    <a:pt x="40" y="1"/>
                  </a:lnTo>
                  <a:lnTo>
                    <a:pt x="27" y="3"/>
                  </a:lnTo>
                  <a:lnTo>
                    <a:pt x="16" y="8"/>
                  </a:lnTo>
                  <a:lnTo>
                    <a:pt x="3" y="12"/>
                  </a:lnTo>
                  <a:lnTo>
                    <a:pt x="1" y="14"/>
                  </a:lnTo>
                  <a:lnTo>
                    <a:pt x="0" y="17"/>
                  </a:lnTo>
                  <a:lnTo>
                    <a:pt x="1" y="19"/>
                  </a:lnTo>
                  <a:lnTo>
                    <a:pt x="4" y="20"/>
                  </a:lnTo>
                  <a:lnTo>
                    <a:pt x="20" y="19"/>
                  </a:lnTo>
                  <a:lnTo>
                    <a:pt x="35" y="18"/>
                  </a:lnTo>
                  <a:lnTo>
                    <a:pt x="51" y="19"/>
                  </a:lnTo>
                  <a:lnTo>
                    <a:pt x="66" y="19"/>
                  </a:lnTo>
                  <a:lnTo>
                    <a:pt x="82" y="21"/>
                  </a:lnTo>
                  <a:lnTo>
                    <a:pt x="97" y="24"/>
                  </a:lnTo>
                  <a:lnTo>
                    <a:pt x="113" y="27"/>
                  </a:lnTo>
                  <a:lnTo>
                    <a:pt x="127" y="31"/>
                  </a:lnTo>
                  <a:lnTo>
                    <a:pt x="148" y="36"/>
                  </a:lnTo>
                  <a:lnTo>
                    <a:pt x="165" y="37"/>
                  </a:lnTo>
                  <a:lnTo>
                    <a:pt x="180" y="37"/>
                  </a:lnTo>
                  <a:lnTo>
                    <a:pt x="192" y="35"/>
                  </a:lnTo>
                  <a:lnTo>
                    <a:pt x="201" y="32"/>
                  </a:lnTo>
                  <a:lnTo>
                    <a:pt x="208" y="30"/>
                  </a:lnTo>
                  <a:lnTo>
                    <a:pt x="213" y="28"/>
                  </a:lnTo>
                  <a:lnTo>
                    <a:pt x="214" y="27"/>
                  </a:lnTo>
                  <a:lnTo>
                    <a:pt x="212" y="27"/>
                  </a:lnTo>
                  <a:lnTo>
                    <a:pt x="207" y="28"/>
                  </a:lnTo>
                  <a:lnTo>
                    <a:pt x="200" y="30"/>
                  </a:lnTo>
                  <a:lnTo>
                    <a:pt x="191" y="30"/>
                  </a:lnTo>
                  <a:lnTo>
                    <a:pt x="181" y="30"/>
                  </a:lnTo>
                  <a:lnTo>
                    <a:pt x="171" y="29"/>
                  </a:lnTo>
                  <a:lnTo>
                    <a:pt x="159" y="25"/>
                  </a:lnTo>
                  <a:lnTo>
                    <a:pt x="149" y="1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7" name="Freeform 50"/>
            <p:cNvSpPr>
              <a:spLocks/>
            </p:cNvSpPr>
            <p:nvPr/>
          </p:nvSpPr>
          <p:spPr bwMode="auto">
            <a:xfrm>
              <a:off x="389" y="612"/>
              <a:ext cx="42" cy="52"/>
            </a:xfrm>
            <a:custGeom>
              <a:avLst/>
              <a:gdLst>
                <a:gd name="T0" fmla="*/ 0 w 207"/>
                <a:gd name="T1" fmla="*/ 0 h 262"/>
                <a:gd name="T2" fmla="*/ 0 w 207"/>
                <a:gd name="T3" fmla="*/ 0 h 262"/>
                <a:gd name="T4" fmla="*/ 0 w 207"/>
                <a:gd name="T5" fmla="*/ 0 h 262"/>
                <a:gd name="T6" fmla="*/ 0 w 207"/>
                <a:gd name="T7" fmla="*/ 0 h 262"/>
                <a:gd name="T8" fmla="*/ 0 w 207"/>
                <a:gd name="T9" fmla="*/ 0 h 262"/>
                <a:gd name="T10" fmla="*/ 0 w 207"/>
                <a:gd name="T11" fmla="*/ 0 h 262"/>
                <a:gd name="T12" fmla="*/ 0 w 207"/>
                <a:gd name="T13" fmla="*/ 0 h 262"/>
                <a:gd name="T14" fmla="*/ 0 w 207"/>
                <a:gd name="T15" fmla="*/ 0 h 262"/>
                <a:gd name="T16" fmla="*/ 0 w 207"/>
                <a:gd name="T17" fmla="*/ 0 h 262"/>
                <a:gd name="T18" fmla="*/ 0 w 207"/>
                <a:gd name="T19" fmla="*/ 0 h 262"/>
                <a:gd name="T20" fmla="*/ 0 w 207"/>
                <a:gd name="T21" fmla="*/ 0 h 262"/>
                <a:gd name="T22" fmla="*/ 0 w 207"/>
                <a:gd name="T23" fmla="*/ 0 h 262"/>
                <a:gd name="T24" fmla="*/ 0 w 207"/>
                <a:gd name="T25" fmla="*/ 0 h 262"/>
                <a:gd name="T26" fmla="*/ 0 w 207"/>
                <a:gd name="T27" fmla="*/ 0 h 262"/>
                <a:gd name="T28" fmla="*/ 0 w 207"/>
                <a:gd name="T29" fmla="*/ 0 h 262"/>
                <a:gd name="T30" fmla="*/ 0 w 207"/>
                <a:gd name="T31" fmla="*/ 0 h 262"/>
                <a:gd name="T32" fmla="*/ 0 w 207"/>
                <a:gd name="T33" fmla="*/ 0 h 262"/>
                <a:gd name="T34" fmla="*/ 0 w 207"/>
                <a:gd name="T35" fmla="*/ 0 h 262"/>
                <a:gd name="T36" fmla="*/ 0 w 207"/>
                <a:gd name="T37" fmla="*/ 0 h 262"/>
                <a:gd name="T38" fmla="*/ 0 w 207"/>
                <a:gd name="T39" fmla="*/ 0 h 262"/>
                <a:gd name="T40" fmla="*/ 0 w 207"/>
                <a:gd name="T41" fmla="*/ 0 h 262"/>
                <a:gd name="T42" fmla="*/ 0 w 207"/>
                <a:gd name="T43" fmla="*/ 0 h 262"/>
                <a:gd name="T44" fmla="*/ 0 w 207"/>
                <a:gd name="T45" fmla="*/ 0 h 262"/>
                <a:gd name="T46" fmla="*/ 0 w 207"/>
                <a:gd name="T47" fmla="*/ 0 h 262"/>
                <a:gd name="T48" fmla="*/ 0 w 207"/>
                <a:gd name="T49" fmla="*/ 0 h 262"/>
                <a:gd name="T50" fmla="*/ 0 w 207"/>
                <a:gd name="T51" fmla="*/ 0 h 262"/>
                <a:gd name="T52" fmla="*/ 0 w 207"/>
                <a:gd name="T53" fmla="*/ 0 h 262"/>
                <a:gd name="T54" fmla="*/ 0 w 207"/>
                <a:gd name="T55" fmla="*/ 0 h 262"/>
                <a:gd name="T56" fmla="*/ 0 w 207"/>
                <a:gd name="T57" fmla="*/ 0 h 262"/>
                <a:gd name="T58" fmla="*/ 0 w 207"/>
                <a:gd name="T59" fmla="*/ 0 h 262"/>
                <a:gd name="T60" fmla="*/ 0 w 207"/>
                <a:gd name="T61" fmla="*/ 0 h 262"/>
                <a:gd name="T62" fmla="*/ 0 w 207"/>
                <a:gd name="T63" fmla="*/ 0 h 262"/>
                <a:gd name="T64" fmla="*/ 0 w 207"/>
                <a:gd name="T65" fmla="*/ 0 h 262"/>
                <a:gd name="T66" fmla="*/ 0 w 207"/>
                <a:gd name="T67" fmla="*/ 0 h 262"/>
                <a:gd name="T68" fmla="*/ 0 w 207"/>
                <a:gd name="T69" fmla="*/ 0 h 262"/>
                <a:gd name="T70" fmla="*/ 0 w 207"/>
                <a:gd name="T71" fmla="*/ 0 h 262"/>
                <a:gd name="T72" fmla="*/ 0 w 207"/>
                <a:gd name="T73" fmla="*/ 0 h 262"/>
                <a:gd name="T74" fmla="*/ 0 w 207"/>
                <a:gd name="T75" fmla="*/ 0 h 262"/>
                <a:gd name="T76" fmla="*/ 0 w 207"/>
                <a:gd name="T77" fmla="*/ 0 h 262"/>
                <a:gd name="T78" fmla="*/ 0 w 207"/>
                <a:gd name="T79" fmla="*/ 0 h 262"/>
                <a:gd name="T80" fmla="*/ 0 w 207"/>
                <a:gd name="T81" fmla="*/ 0 h 2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7"/>
                <a:gd name="T124" fmla="*/ 0 h 262"/>
                <a:gd name="T125" fmla="*/ 207 w 207"/>
                <a:gd name="T126" fmla="*/ 262 h 2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7" h="262">
                  <a:moveTo>
                    <a:pt x="7" y="103"/>
                  </a:moveTo>
                  <a:lnTo>
                    <a:pt x="13" y="122"/>
                  </a:lnTo>
                  <a:lnTo>
                    <a:pt x="20" y="140"/>
                  </a:lnTo>
                  <a:lnTo>
                    <a:pt x="29" y="159"/>
                  </a:lnTo>
                  <a:lnTo>
                    <a:pt x="41" y="175"/>
                  </a:lnTo>
                  <a:lnTo>
                    <a:pt x="57" y="191"/>
                  </a:lnTo>
                  <a:lnTo>
                    <a:pt x="74" y="207"/>
                  </a:lnTo>
                  <a:lnTo>
                    <a:pt x="92" y="222"/>
                  </a:lnTo>
                  <a:lnTo>
                    <a:pt x="112" y="236"/>
                  </a:lnTo>
                  <a:lnTo>
                    <a:pt x="133" y="247"/>
                  </a:lnTo>
                  <a:lnTo>
                    <a:pt x="156" y="256"/>
                  </a:lnTo>
                  <a:lnTo>
                    <a:pt x="178" y="261"/>
                  </a:lnTo>
                  <a:lnTo>
                    <a:pt x="202" y="262"/>
                  </a:lnTo>
                  <a:lnTo>
                    <a:pt x="205" y="261"/>
                  </a:lnTo>
                  <a:lnTo>
                    <a:pt x="207" y="259"/>
                  </a:lnTo>
                  <a:lnTo>
                    <a:pt x="207" y="257"/>
                  </a:lnTo>
                  <a:lnTo>
                    <a:pt x="206" y="256"/>
                  </a:lnTo>
                  <a:lnTo>
                    <a:pt x="184" y="249"/>
                  </a:lnTo>
                  <a:lnTo>
                    <a:pt x="164" y="241"/>
                  </a:lnTo>
                  <a:lnTo>
                    <a:pt x="143" y="232"/>
                  </a:lnTo>
                  <a:lnTo>
                    <a:pt x="125" y="221"/>
                  </a:lnTo>
                  <a:lnTo>
                    <a:pt x="107" y="209"/>
                  </a:lnTo>
                  <a:lnTo>
                    <a:pt x="88" y="196"/>
                  </a:lnTo>
                  <a:lnTo>
                    <a:pt x="71" y="182"/>
                  </a:lnTo>
                  <a:lnTo>
                    <a:pt x="55" y="167"/>
                  </a:lnTo>
                  <a:lnTo>
                    <a:pt x="47" y="160"/>
                  </a:lnTo>
                  <a:lnTo>
                    <a:pt x="41" y="151"/>
                  </a:lnTo>
                  <a:lnTo>
                    <a:pt x="35" y="143"/>
                  </a:lnTo>
                  <a:lnTo>
                    <a:pt x="29" y="133"/>
                  </a:lnTo>
                  <a:lnTo>
                    <a:pt x="25" y="124"/>
                  </a:lnTo>
                  <a:lnTo>
                    <a:pt x="20" y="114"/>
                  </a:lnTo>
                  <a:lnTo>
                    <a:pt x="15" y="104"/>
                  </a:lnTo>
                  <a:lnTo>
                    <a:pt x="12" y="93"/>
                  </a:lnTo>
                  <a:lnTo>
                    <a:pt x="6" y="67"/>
                  </a:lnTo>
                  <a:lnTo>
                    <a:pt x="4" y="36"/>
                  </a:lnTo>
                  <a:lnTo>
                    <a:pt x="2" y="11"/>
                  </a:lnTo>
                  <a:lnTo>
                    <a:pt x="2" y="0"/>
                  </a:lnTo>
                  <a:lnTo>
                    <a:pt x="1" y="10"/>
                  </a:lnTo>
                  <a:lnTo>
                    <a:pt x="0" y="33"/>
                  </a:lnTo>
                  <a:lnTo>
                    <a:pt x="1" y="67"/>
                  </a:lnTo>
                  <a:lnTo>
                    <a:pt x="7" y="103"/>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8" name="Freeform 51"/>
            <p:cNvSpPr>
              <a:spLocks/>
            </p:cNvSpPr>
            <p:nvPr/>
          </p:nvSpPr>
          <p:spPr bwMode="auto">
            <a:xfrm>
              <a:off x="254" y="706"/>
              <a:ext cx="86" cy="181"/>
            </a:xfrm>
            <a:custGeom>
              <a:avLst/>
              <a:gdLst>
                <a:gd name="T0" fmla="*/ 0 w 434"/>
                <a:gd name="T1" fmla="*/ 0 h 905"/>
                <a:gd name="T2" fmla="*/ 0 w 434"/>
                <a:gd name="T3" fmla="*/ 0 h 905"/>
                <a:gd name="T4" fmla="*/ 0 w 434"/>
                <a:gd name="T5" fmla="*/ 0 h 905"/>
                <a:gd name="T6" fmla="*/ 0 w 434"/>
                <a:gd name="T7" fmla="*/ 0 h 905"/>
                <a:gd name="T8" fmla="*/ 0 w 434"/>
                <a:gd name="T9" fmla="*/ 0 h 905"/>
                <a:gd name="T10" fmla="*/ 0 w 434"/>
                <a:gd name="T11" fmla="*/ 0 h 905"/>
                <a:gd name="T12" fmla="*/ 0 w 434"/>
                <a:gd name="T13" fmla="*/ 0 h 905"/>
                <a:gd name="T14" fmla="*/ 0 w 434"/>
                <a:gd name="T15" fmla="*/ 0 h 905"/>
                <a:gd name="T16" fmla="*/ 0 w 434"/>
                <a:gd name="T17" fmla="*/ 0 h 905"/>
                <a:gd name="T18" fmla="*/ 0 w 434"/>
                <a:gd name="T19" fmla="*/ 0 h 905"/>
                <a:gd name="T20" fmla="*/ 0 w 434"/>
                <a:gd name="T21" fmla="*/ 0 h 905"/>
                <a:gd name="T22" fmla="*/ 0 w 434"/>
                <a:gd name="T23" fmla="*/ 0 h 905"/>
                <a:gd name="T24" fmla="*/ 0 w 434"/>
                <a:gd name="T25" fmla="*/ 0 h 905"/>
                <a:gd name="T26" fmla="*/ 0 w 434"/>
                <a:gd name="T27" fmla="*/ 0 h 905"/>
                <a:gd name="T28" fmla="*/ 0 w 434"/>
                <a:gd name="T29" fmla="*/ 0 h 905"/>
                <a:gd name="T30" fmla="*/ 0 w 434"/>
                <a:gd name="T31" fmla="*/ 0 h 905"/>
                <a:gd name="T32" fmla="*/ 0 w 434"/>
                <a:gd name="T33" fmla="*/ 0 h 905"/>
                <a:gd name="T34" fmla="*/ 0 w 434"/>
                <a:gd name="T35" fmla="*/ 0 h 905"/>
                <a:gd name="T36" fmla="*/ 0 w 434"/>
                <a:gd name="T37" fmla="*/ 0 h 905"/>
                <a:gd name="T38" fmla="*/ 0 w 434"/>
                <a:gd name="T39" fmla="*/ 0 h 905"/>
                <a:gd name="T40" fmla="*/ 0 w 434"/>
                <a:gd name="T41" fmla="*/ 0 h 905"/>
                <a:gd name="T42" fmla="*/ 0 w 434"/>
                <a:gd name="T43" fmla="*/ 0 h 905"/>
                <a:gd name="T44" fmla="*/ 0 w 434"/>
                <a:gd name="T45" fmla="*/ 0 h 905"/>
                <a:gd name="T46" fmla="*/ 0 w 434"/>
                <a:gd name="T47" fmla="*/ 0 h 905"/>
                <a:gd name="T48" fmla="*/ 0 w 434"/>
                <a:gd name="T49" fmla="*/ 0 h 905"/>
                <a:gd name="T50" fmla="*/ 0 w 434"/>
                <a:gd name="T51" fmla="*/ 0 h 905"/>
                <a:gd name="T52" fmla="*/ 0 w 434"/>
                <a:gd name="T53" fmla="*/ 0 h 905"/>
                <a:gd name="T54" fmla="*/ 0 w 434"/>
                <a:gd name="T55" fmla="*/ 0 h 905"/>
                <a:gd name="T56" fmla="*/ 0 w 434"/>
                <a:gd name="T57" fmla="*/ 0 h 905"/>
                <a:gd name="T58" fmla="*/ 0 w 434"/>
                <a:gd name="T59" fmla="*/ 0 h 905"/>
                <a:gd name="T60" fmla="*/ 0 w 434"/>
                <a:gd name="T61" fmla="*/ 0 h 905"/>
                <a:gd name="T62" fmla="*/ 0 w 434"/>
                <a:gd name="T63" fmla="*/ 0 h 905"/>
                <a:gd name="T64" fmla="*/ 0 w 434"/>
                <a:gd name="T65" fmla="*/ 0 h 905"/>
                <a:gd name="T66" fmla="*/ 0 w 434"/>
                <a:gd name="T67" fmla="*/ 0 h 905"/>
                <a:gd name="T68" fmla="*/ 0 w 434"/>
                <a:gd name="T69" fmla="*/ 0 h 905"/>
                <a:gd name="T70" fmla="*/ 0 w 434"/>
                <a:gd name="T71" fmla="*/ 0 h 905"/>
                <a:gd name="T72" fmla="*/ 0 w 434"/>
                <a:gd name="T73" fmla="*/ 0 h 905"/>
                <a:gd name="T74" fmla="*/ 0 w 434"/>
                <a:gd name="T75" fmla="*/ 0 h 905"/>
                <a:gd name="T76" fmla="*/ 0 w 434"/>
                <a:gd name="T77" fmla="*/ 0 h 905"/>
                <a:gd name="T78" fmla="*/ 0 w 434"/>
                <a:gd name="T79" fmla="*/ 0 h 905"/>
                <a:gd name="T80" fmla="*/ 0 w 434"/>
                <a:gd name="T81" fmla="*/ 0 h 905"/>
                <a:gd name="T82" fmla="*/ 0 w 434"/>
                <a:gd name="T83" fmla="*/ 0 h 905"/>
                <a:gd name="T84" fmla="*/ 0 w 434"/>
                <a:gd name="T85" fmla="*/ 0 h 905"/>
                <a:gd name="T86" fmla="*/ 0 w 434"/>
                <a:gd name="T87" fmla="*/ 0 h 905"/>
                <a:gd name="T88" fmla="*/ 0 w 434"/>
                <a:gd name="T89" fmla="*/ 0 h 905"/>
                <a:gd name="T90" fmla="*/ 0 w 434"/>
                <a:gd name="T91" fmla="*/ 0 h 905"/>
                <a:gd name="T92" fmla="*/ 0 w 434"/>
                <a:gd name="T93" fmla="*/ 0 h 905"/>
                <a:gd name="T94" fmla="*/ 0 w 434"/>
                <a:gd name="T95" fmla="*/ 0 h 905"/>
                <a:gd name="T96" fmla="*/ 0 w 434"/>
                <a:gd name="T97" fmla="*/ 0 h 9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4"/>
                <a:gd name="T148" fmla="*/ 0 h 905"/>
                <a:gd name="T149" fmla="*/ 434 w 434"/>
                <a:gd name="T150" fmla="*/ 905 h 9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4" h="905">
                  <a:moveTo>
                    <a:pt x="2" y="259"/>
                  </a:moveTo>
                  <a:lnTo>
                    <a:pt x="6" y="291"/>
                  </a:lnTo>
                  <a:lnTo>
                    <a:pt x="13" y="323"/>
                  </a:lnTo>
                  <a:lnTo>
                    <a:pt x="21" y="355"/>
                  </a:lnTo>
                  <a:lnTo>
                    <a:pt x="30" y="386"/>
                  </a:lnTo>
                  <a:lnTo>
                    <a:pt x="40" y="417"/>
                  </a:lnTo>
                  <a:lnTo>
                    <a:pt x="52" y="448"/>
                  </a:lnTo>
                  <a:lnTo>
                    <a:pt x="64" y="478"/>
                  </a:lnTo>
                  <a:lnTo>
                    <a:pt x="79" y="508"/>
                  </a:lnTo>
                  <a:lnTo>
                    <a:pt x="94" y="537"/>
                  </a:lnTo>
                  <a:lnTo>
                    <a:pt x="111" y="566"/>
                  </a:lnTo>
                  <a:lnTo>
                    <a:pt x="128" y="594"/>
                  </a:lnTo>
                  <a:lnTo>
                    <a:pt x="146" y="620"/>
                  </a:lnTo>
                  <a:lnTo>
                    <a:pt x="165" y="647"/>
                  </a:lnTo>
                  <a:lnTo>
                    <a:pt x="185" y="674"/>
                  </a:lnTo>
                  <a:lnTo>
                    <a:pt x="206" y="700"/>
                  </a:lnTo>
                  <a:lnTo>
                    <a:pt x="227" y="724"/>
                  </a:lnTo>
                  <a:lnTo>
                    <a:pt x="250" y="749"/>
                  </a:lnTo>
                  <a:lnTo>
                    <a:pt x="273" y="772"/>
                  </a:lnTo>
                  <a:lnTo>
                    <a:pt x="296" y="796"/>
                  </a:lnTo>
                  <a:lnTo>
                    <a:pt x="321" y="818"/>
                  </a:lnTo>
                  <a:lnTo>
                    <a:pt x="346" y="841"/>
                  </a:lnTo>
                  <a:lnTo>
                    <a:pt x="371" y="862"/>
                  </a:lnTo>
                  <a:lnTo>
                    <a:pt x="397" y="884"/>
                  </a:lnTo>
                  <a:lnTo>
                    <a:pt x="423" y="904"/>
                  </a:lnTo>
                  <a:lnTo>
                    <a:pt x="428" y="905"/>
                  </a:lnTo>
                  <a:lnTo>
                    <a:pt x="431" y="902"/>
                  </a:lnTo>
                  <a:lnTo>
                    <a:pt x="434" y="898"/>
                  </a:lnTo>
                  <a:lnTo>
                    <a:pt x="431" y="894"/>
                  </a:lnTo>
                  <a:lnTo>
                    <a:pt x="345" y="812"/>
                  </a:lnTo>
                  <a:lnTo>
                    <a:pt x="271" y="731"/>
                  </a:lnTo>
                  <a:lnTo>
                    <a:pt x="208" y="649"/>
                  </a:lnTo>
                  <a:lnTo>
                    <a:pt x="157" y="570"/>
                  </a:lnTo>
                  <a:lnTo>
                    <a:pt x="116" y="493"/>
                  </a:lnTo>
                  <a:lnTo>
                    <a:pt x="82" y="419"/>
                  </a:lnTo>
                  <a:lnTo>
                    <a:pt x="57" y="349"/>
                  </a:lnTo>
                  <a:lnTo>
                    <a:pt x="39" y="283"/>
                  </a:lnTo>
                  <a:lnTo>
                    <a:pt x="28" y="223"/>
                  </a:lnTo>
                  <a:lnTo>
                    <a:pt x="20" y="168"/>
                  </a:lnTo>
                  <a:lnTo>
                    <a:pt x="16" y="120"/>
                  </a:lnTo>
                  <a:lnTo>
                    <a:pt x="16" y="78"/>
                  </a:lnTo>
                  <a:lnTo>
                    <a:pt x="17" y="45"/>
                  </a:lnTo>
                  <a:lnTo>
                    <a:pt x="19" y="20"/>
                  </a:lnTo>
                  <a:lnTo>
                    <a:pt x="21" y="5"/>
                  </a:lnTo>
                  <a:lnTo>
                    <a:pt x="22" y="0"/>
                  </a:lnTo>
                  <a:lnTo>
                    <a:pt x="17" y="29"/>
                  </a:lnTo>
                  <a:lnTo>
                    <a:pt x="7" y="97"/>
                  </a:lnTo>
                  <a:lnTo>
                    <a:pt x="0" y="182"/>
                  </a:lnTo>
                  <a:lnTo>
                    <a:pt x="2" y="25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9" name="Freeform 52"/>
            <p:cNvSpPr>
              <a:spLocks/>
            </p:cNvSpPr>
            <p:nvPr/>
          </p:nvSpPr>
          <p:spPr bwMode="auto">
            <a:xfrm>
              <a:off x="272" y="679"/>
              <a:ext cx="106" cy="129"/>
            </a:xfrm>
            <a:custGeom>
              <a:avLst/>
              <a:gdLst>
                <a:gd name="T0" fmla="*/ 0 w 530"/>
                <a:gd name="T1" fmla="*/ 0 h 644"/>
                <a:gd name="T2" fmla="*/ 0 w 530"/>
                <a:gd name="T3" fmla="*/ 0 h 644"/>
                <a:gd name="T4" fmla="*/ 0 w 530"/>
                <a:gd name="T5" fmla="*/ 0 h 644"/>
                <a:gd name="T6" fmla="*/ 0 w 530"/>
                <a:gd name="T7" fmla="*/ 0 h 644"/>
                <a:gd name="T8" fmla="*/ 0 w 530"/>
                <a:gd name="T9" fmla="*/ 0 h 644"/>
                <a:gd name="T10" fmla="*/ 0 w 530"/>
                <a:gd name="T11" fmla="*/ 0 h 644"/>
                <a:gd name="T12" fmla="*/ 0 w 530"/>
                <a:gd name="T13" fmla="*/ 0 h 644"/>
                <a:gd name="T14" fmla="*/ 0 w 530"/>
                <a:gd name="T15" fmla="*/ 0 h 644"/>
                <a:gd name="T16" fmla="*/ 0 w 530"/>
                <a:gd name="T17" fmla="*/ 0 h 644"/>
                <a:gd name="T18" fmla="*/ 0 w 530"/>
                <a:gd name="T19" fmla="*/ 0 h 644"/>
                <a:gd name="T20" fmla="*/ 0 w 530"/>
                <a:gd name="T21" fmla="*/ 0 h 644"/>
                <a:gd name="T22" fmla="*/ 0 w 530"/>
                <a:gd name="T23" fmla="*/ 0 h 644"/>
                <a:gd name="T24" fmla="*/ 0 w 530"/>
                <a:gd name="T25" fmla="*/ 0 h 644"/>
                <a:gd name="T26" fmla="*/ 0 w 530"/>
                <a:gd name="T27" fmla="*/ 0 h 644"/>
                <a:gd name="T28" fmla="*/ 0 w 530"/>
                <a:gd name="T29" fmla="*/ 0 h 644"/>
                <a:gd name="T30" fmla="*/ 0 w 530"/>
                <a:gd name="T31" fmla="*/ 0 h 644"/>
                <a:gd name="T32" fmla="*/ 0 w 530"/>
                <a:gd name="T33" fmla="*/ 0 h 644"/>
                <a:gd name="T34" fmla="*/ 0 w 530"/>
                <a:gd name="T35" fmla="*/ 0 h 644"/>
                <a:gd name="T36" fmla="*/ 0 w 530"/>
                <a:gd name="T37" fmla="*/ 0 h 644"/>
                <a:gd name="T38" fmla="*/ 0 w 530"/>
                <a:gd name="T39" fmla="*/ 0 h 644"/>
                <a:gd name="T40" fmla="*/ 0 w 530"/>
                <a:gd name="T41" fmla="*/ 0 h 644"/>
                <a:gd name="T42" fmla="*/ 0 w 530"/>
                <a:gd name="T43" fmla="*/ 0 h 644"/>
                <a:gd name="T44" fmla="*/ 0 w 530"/>
                <a:gd name="T45" fmla="*/ 0 h 644"/>
                <a:gd name="T46" fmla="*/ 0 w 530"/>
                <a:gd name="T47" fmla="*/ 0 h 644"/>
                <a:gd name="T48" fmla="*/ 0 w 530"/>
                <a:gd name="T49" fmla="*/ 0 h 644"/>
                <a:gd name="T50" fmla="*/ 0 w 530"/>
                <a:gd name="T51" fmla="*/ 0 h 644"/>
                <a:gd name="T52" fmla="*/ 0 w 530"/>
                <a:gd name="T53" fmla="*/ 0 h 644"/>
                <a:gd name="T54" fmla="*/ 0 w 530"/>
                <a:gd name="T55" fmla="*/ 0 h 644"/>
                <a:gd name="T56" fmla="*/ 0 w 530"/>
                <a:gd name="T57" fmla="*/ 0 h 644"/>
                <a:gd name="T58" fmla="*/ 0 w 530"/>
                <a:gd name="T59" fmla="*/ 0 h 644"/>
                <a:gd name="T60" fmla="*/ 0 w 530"/>
                <a:gd name="T61" fmla="*/ 0 h 644"/>
                <a:gd name="T62" fmla="*/ 0 w 530"/>
                <a:gd name="T63" fmla="*/ 0 h 644"/>
                <a:gd name="T64" fmla="*/ 0 w 530"/>
                <a:gd name="T65" fmla="*/ 0 h 644"/>
                <a:gd name="T66" fmla="*/ 0 w 530"/>
                <a:gd name="T67" fmla="*/ 0 h 644"/>
                <a:gd name="T68" fmla="*/ 0 w 530"/>
                <a:gd name="T69" fmla="*/ 0 h 644"/>
                <a:gd name="T70" fmla="*/ 0 w 530"/>
                <a:gd name="T71" fmla="*/ 0 h 644"/>
                <a:gd name="T72" fmla="*/ 0 w 530"/>
                <a:gd name="T73" fmla="*/ 0 h 644"/>
                <a:gd name="T74" fmla="*/ 0 w 530"/>
                <a:gd name="T75" fmla="*/ 0 h 644"/>
                <a:gd name="T76" fmla="*/ 0 w 530"/>
                <a:gd name="T77" fmla="*/ 0 h 644"/>
                <a:gd name="T78" fmla="*/ 0 w 530"/>
                <a:gd name="T79" fmla="*/ 0 h 644"/>
                <a:gd name="T80" fmla="*/ 0 w 530"/>
                <a:gd name="T81" fmla="*/ 0 h 644"/>
                <a:gd name="T82" fmla="*/ 0 w 530"/>
                <a:gd name="T83" fmla="*/ 0 h 644"/>
                <a:gd name="T84" fmla="*/ 0 w 530"/>
                <a:gd name="T85" fmla="*/ 0 h 644"/>
                <a:gd name="T86" fmla="*/ 0 w 530"/>
                <a:gd name="T87" fmla="*/ 0 h 644"/>
                <a:gd name="T88" fmla="*/ 0 w 530"/>
                <a:gd name="T89" fmla="*/ 0 h 644"/>
                <a:gd name="T90" fmla="*/ 0 w 530"/>
                <a:gd name="T91" fmla="*/ 0 h 644"/>
                <a:gd name="T92" fmla="*/ 0 w 530"/>
                <a:gd name="T93" fmla="*/ 0 h 644"/>
                <a:gd name="T94" fmla="*/ 0 w 530"/>
                <a:gd name="T95" fmla="*/ 0 h 644"/>
                <a:gd name="T96" fmla="*/ 0 w 530"/>
                <a:gd name="T97" fmla="*/ 0 h 644"/>
                <a:gd name="T98" fmla="*/ 0 w 530"/>
                <a:gd name="T99" fmla="*/ 0 h 6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30"/>
                <a:gd name="T151" fmla="*/ 0 h 644"/>
                <a:gd name="T152" fmla="*/ 530 w 530"/>
                <a:gd name="T153" fmla="*/ 644 h 6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30" h="644">
                  <a:moveTo>
                    <a:pt x="229" y="112"/>
                  </a:moveTo>
                  <a:lnTo>
                    <a:pt x="241" y="121"/>
                  </a:lnTo>
                  <a:lnTo>
                    <a:pt x="255" y="128"/>
                  </a:lnTo>
                  <a:lnTo>
                    <a:pt x="267" y="137"/>
                  </a:lnTo>
                  <a:lnTo>
                    <a:pt x="280" y="146"/>
                  </a:lnTo>
                  <a:lnTo>
                    <a:pt x="293" y="154"/>
                  </a:lnTo>
                  <a:lnTo>
                    <a:pt x="305" y="163"/>
                  </a:lnTo>
                  <a:lnTo>
                    <a:pt x="318" y="172"/>
                  </a:lnTo>
                  <a:lnTo>
                    <a:pt x="330" y="181"/>
                  </a:lnTo>
                  <a:lnTo>
                    <a:pt x="343" y="191"/>
                  </a:lnTo>
                  <a:lnTo>
                    <a:pt x="354" y="200"/>
                  </a:lnTo>
                  <a:lnTo>
                    <a:pt x="366" y="210"/>
                  </a:lnTo>
                  <a:lnTo>
                    <a:pt x="378" y="219"/>
                  </a:lnTo>
                  <a:lnTo>
                    <a:pt x="388" y="230"/>
                  </a:lnTo>
                  <a:lnTo>
                    <a:pt x="400" y="240"/>
                  </a:lnTo>
                  <a:lnTo>
                    <a:pt x="411" y="250"/>
                  </a:lnTo>
                  <a:lnTo>
                    <a:pt x="421" y="261"/>
                  </a:lnTo>
                  <a:lnTo>
                    <a:pt x="440" y="283"/>
                  </a:lnTo>
                  <a:lnTo>
                    <a:pt x="458" y="304"/>
                  </a:lnTo>
                  <a:lnTo>
                    <a:pt x="473" y="328"/>
                  </a:lnTo>
                  <a:lnTo>
                    <a:pt x="486" y="353"/>
                  </a:lnTo>
                  <a:lnTo>
                    <a:pt x="497" y="379"/>
                  </a:lnTo>
                  <a:lnTo>
                    <a:pt x="502" y="406"/>
                  </a:lnTo>
                  <a:lnTo>
                    <a:pt x="503" y="432"/>
                  </a:lnTo>
                  <a:lnTo>
                    <a:pt x="500" y="460"/>
                  </a:lnTo>
                  <a:lnTo>
                    <a:pt x="492" y="485"/>
                  </a:lnTo>
                  <a:lnTo>
                    <a:pt x="482" y="507"/>
                  </a:lnTo>
                  <a:lnTo>
                    <a:pt x="469" y="530"/>
                  </a:lnTo>
                  <a:lnTo>
                    <a:pt x="456" y="551"/>
                  </a:lnTo>
                  <a:lnTo>
                    <a:pt x="441" y="572"/>
                  </a:lnTo>
                  <a:lnTo>
                    <a:pt x="427" y="594"/>
                  </a:lnTo>
                  <a:lnTo>
                    <a:pt x="415" y="615"/>
                  </a:lnTo>
                  <a:lnTo>
                    <a:pt x="404" y="639"/>
                  </a:lnTo>
                  <a:lnTo>
                    <a:pt x="404" y="642"/>
                  </a:lnTo>
                  <a:lnTo>
                    <a:pt x="408" y="644"/>
                  </a:lnTo>
                  <a:lnTo>
                    <a:pt x="411" y="643"/>
                  </a:lnTo>
                  <a:lnTo>
                    <a:pt x="415" y="641"/>
                  </a:lnTo>
                  <a:lnTo>
                    <a:pt x="428" y="617"/>
                  </a:lnTo>
                  <a:lnTo>
                    <a:pt x="444" y="595"/>
                  </a:lnTo>
                  <a:lnTo>
                    <a:pt x="461" y="573"/>
                  </a:lnTo>
                  <a:lnTo>
                    <a:pt x="477" y="551"/>
                  </a:lnTo>
                  <a:lnTo>
                    <a:pt x="493" y="530"/>
                  </a:lnTo>
                  <a:lnTo>
                    <a:pt x="507" y="506"/>
                  </a:lnTo>
                  <a:lnTo>
                    <a:pt x="518" y="481"/>
                  </a:lnTo>
                  <a:lnTo>
                    <a:pt x="526" y="456"/>
                  </a:lnTo>
                  <a:lnTo>
                    <a:pt x="530" y="429"/>
                  </a:lnTo>
                  <a:lnTo>
                    <a:pt x="527" y="403"/>
                  </a:lnTo>
                  <a:lnTo>
                    <a:pt x="522" y="378"/>
                  </a:lnTo>
                  <a:lnTo>
                    <a:pt x="513" y="353"/>
                  </a:lnTo>
                  <a:lnTo>
                    <a:pt x="500" y="330"/>
                  </a:lnTo>
                  <a:lnTo>
                    <a:pt x="486" y="307"/>
                  </a:lnTo>
                  <a:lnTo>
                    <a:pt x="469" y="287"/>
                  </a:lnTo>
                  <a:lnTo>
                    <a:pt x="452" y="266"/>
                  </a:lnTo>
                  <a:lnTo>
                    <a:pt x="442" y="255"/>
                  </a:lnTo>
                  <a:lnTo>
                    <a:pt x="430" y="244"/>
                  </a:lnTo>
                  <a:lnTo>
                    <a:pt x="418" y="233"/>
                  </a:lnTo>
                  <a:lnTo>
                    <a:pt x="407" y="224"/>
                  </a:lnTo>
                  <a:lnTo>
                    <a:pt x="393" y="214"/>
                  </a:lnTo>
                  <a:lnTo>
                    <a:pt x="380" y="204"/>
                  </a:lnTo>
                  <a:lnTo>
                    <a:pt x="368" y="196"/>
                  </a:lnTo>
                  <a:lnTo>
                    <a:pt x="354" y="186"/>
                  </a:lnTo>
                  <a:lnTo>
                    <a:pt x="340" y="178"/>
                  </a:lnTo>
                  <a:lnTo>
                    <a:pt x="327" y="169"/>
                  </a:lnTo>
                  <a:lnTo>
                    <a:pt x="313" y="161"/>
                  </a:lnTo>
                  <a:lnTo>
                    <a:pt x="301" y="151"/>
                  </a:lnTo>
                  <a:lnTo>
                    <a:pt x="287" y="142"/>
                  </a:lnTo>
                  <a:lnTo>
                    <a:pt x="273" y="134"/>
                  </a:lnTo>
                  <a:lnTo>
                    <a:pt x="261" y="124"/>
                  </a:lnTo>
                  <a:lnTo>
                    <a:pt x="248" y="115"/>
                  </a:lnTo>
                  <a:lnTo>
                    <a:pt x="228" y="100"/>
                  </a:lnTo>
                  <a:lnTo>
                    <a:pt x="207" y="86"/>
                  </a:lnTo>
                  <a:lnTo>
                    <a:pt x="187" y="73"/>
                  </a:lnTo>
                  <a:lnTo>
                    <a:pt x="165" y="61"/>
                  </a:lnTo>
                  <a:lnTo>
                    <a:pt x="144" y="50"/>
                  </a:lnTo>
                  <a:lnTo>
                    <a:pt x="124" y="41"/>
                  </a:lnTo>
                  <a:lnTo>
                    <a:pt x="103" y="33"/>
                  </a:lnTo>
                  <a:lnTo>
                    <a:pt x="85" y="26"/>
                  </a:lnTo>
                  <a:lnTo>
                    <a:pt x="67" y="19"/>
                  </a:lnTo>
                  <a:lnTo>
                    <a:pt x="51" y="14"/>
                  </a:lnTo>
                  <a:lnTo>
                    <a:pt x="36" y="10"/>
                  </a:lnTo>
                  <a:lnTo>
                    <a:pt x="24" y="7"/>
                  </a:lnTo>
                  <a:lnTo>
                    <a:pt x="13" y="3"/>
                  </a:lnTo>
                  <a:lnTo>
                    <a:pt x="6" y="1"/>
                  </a:lnTo>
                  <a:lnTo>
                    <a:pt x="1" y="0"/>
                  </a:lnTo>
                  <a:lnTo>
                    <a:pt x="0" y="0"/>
                  </a:lnTo>
                  <a:lnTo>
                    <a:pt x="2" y="1"/>
                  </a:lnTo>
                  <a:lnTo>
                    <a:pt x="6" y="3"/>
                  </a:lnTo>
                  <a:lnTo>
                    <a:pt x="14" y="7"/>
                  </a:lnTo>
                  <a:lnTo>
                    <a:pt x="26" y="12"/>
                  </a:lnTo>
                  <a:lnTo>
                    <a:pt x="38" y="17"/>
                  </a:lnTo>
                  <a:lnTo>
                    <a:pt x="53" y="24"/>
                  </a:lnTo>
                  <a:lnTo>
                    <a:pt x="70" y="31"/>
                  </a:lnTo>
                  <a:lnTo>
                    <a:pt x="87" y="40"/>
                  </a:lnTo>
                  <a:lnTo>
                    <a:pt x="106" y="48"/>
                  </a:lnTo>
                  <a:lnTo>
                    <a:pt x="125" y="58"/>
                  </a:lnTo>
                  <a:lnTo>
                    <a:pt x="144" y="66"/>
                  </a:lnTo>
                  <a:lnTo>
                    <a:pt x="163" y="76"/>
                  </a:lnTo>
                  <a:lnTo>
                    <a:pt x="181" y="86"/>
                  </a:lnTo>
                  <a:lnTo>
                    <a:pt x="199" y="95"/>
                  </a:lnTo>
                  <a:lnTo>
                    <a:pt x="215" y="104"/>
                  </a:lnTo>
                  <a:lnTo>
                    <a:pt x="229" y="11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0" name="Freeform 53"/>
            <p:cNvSpPr>
              <a:spLocks/>
            </p:cNvSpPr>
            <p:nvPr/>
          </p:nvSpPr>
          <p:spPr bwMode="auto">
            <a:xfrm>
              <a:off x="385" y="675"/>
              <a:ext cx="60" cy="117"/>
            </a:xfrm>
            <a:custGeom>
              <a:avLst/>
              <a:gdLst>
                <a:gd name="T0" fmla="*/ 0 w 300"/>
                <a:gd name="T1" fmla="*/ 0 h 585"/>
                <a:gd name="T2" fmla="*/ 0 w 300"/>
                <a:gd name="T3" fmla="*/ 0 h 585"/>
                <a:gd name="T4" fmla="*/ 0 w 300"/>
                <a:gd name="T5" fmla="*/ 0 h 585"/>
                <a:gd name="T6" fmla="*/ 0 w 300"/>
                <a:gd name="T7" fmla="*/ 0 h 585"/>
                <a:gd name="T8" fmla="*/ 0 w 300"/>
                <a:gd name="T9" fmla="*/ 0 h 585"/>
                <a:gd name="T10" fmla="*/ 0 w 300"/>
                <a:gd name="T11" fmla="*/ 0 h 585"/>
                <a:gd name="T12" fmla="*/ 0 w 300"/>
                <a:gd name="T13" fmla="*/ 0 h 585"/>
                <a:gd name="T14" fmla="*/ 0 w 300"/>
                <a:gd name="T15" fmla="*/ 0 h 585"/>
                <a:gd name="T16" fmla="*/ 0 w 300"/>
                <a:gd name="T17" fmla="*/ 0 h 585"/>
                <a:gd name="T18" fmla="*/ 0 w 300"/>
                <a:gd name="T19" fmla="*/ 0 h 585"/>
                <a:gd name="T20" fmla="*/ 0 w 300"/>
                <a:gd name="T21" fmla="*/ 0 h 585"/>
                <a:gd name="T22" fmla="*/ 0 w 300"/>
                <a:gd name="T23" fmla="*/ 0 h 585"/>
                <a:gd name="T24" fmla="*/ 0 w 300"/>
                <a:gd name="T25" fmla="*/ 0 h 585"/>
                <a:gd name="T26" fmla="*/ 0 w 300"/>
                <a:gd name="T27" fmla="*/ 0 h 585"/>
                <a:gd name="T28" fmla="*/ 0 w 300"/>
                <a:gd name="T29" fmla="*/ 0 h 585"/>
                <a:gd name="T30" fmla="*/ 0 w 300"/>
                <a:gd name="T31" fmla="*/ 0 h 585"/>
                <a:gd name="T32" fmla="*/ 0 w 300"/>
                <a:gd name="T33" fmla="*/ 0 h 585"/>
                <a:gd name="T34" fmla="*/ 0 w 300"/>
                <a:gd name="T35" fmla="*/ 0 h 585"/>
                <a:gd name="T36" fmla="*/ 0 w 300"/>
                <a:gd name="T37" fmla="*/ 0 h 585"/>
                <a:gd name="T38" fmla="*/ 0 w 300"/>
                <a:gd name="T39" fmla="*/ 0 h 585"/>
                <a:gd name="T40" fmla="*/ 0 w 300"/>
                <a:gd name="T41" fmla="*/ 0 h 585"/>
                <a:gd name="T42" fmla="*/ 0 w 300"/>
                <a:gd name="T43" fmla="*/ 0 h 585"/>
                <a:gd name="T44" fmla="*/ 0 w 300"/>
                <a:gd name="T45" fmla="*/ 0 h 585"/>
                <a:gd name="T46" fmla="*/ 0 w 300"/>
                <a:gd name="T47" fmla="*/ 0 h 585"/>
                <a:gd name="T48" fmla="*/ 0 w 300"/>
                <a:gd name="T49" fmla="*/ 0 h 585"/>
                <a:gd name="T50" fmla="*/ 0 w 300"/>
                <a:gd name="T51" fmla="*/ 0 h 585"/>
                <a:gd name="T52" fmla="*/ 0 w 300"/>
                <a:gd name="T53" fmla="*/ 0 h 585"/>
                <a:gd name="T54" fmla="*/ 0 w 300"/>
                <a:gd name="T55" fmla="*/ 0 h 585"/>
                <a:gd name="T56" fmla="*/ 0 w 300"/>
                <a:gd name="T57" fmla="*/ 0 h 585"/>
                <a:gd name="T58" fmla="*/ 0 w 300"/>
                <a:gd name="T59" fmla="*/ 0 h 585"/>
                <a:gd name="T60" fmla="*/ 0 w 300"/>
                <a:gd name="T61" fmla="*/ 0 h 585"/>
                <a:gd name="T62" fmla="*/ 0 w 300"/>
                <a:gd name="T63" fmla="*/ 0 h 585"/>
                <a:gd name="T64" fmla="*/ 0 w 300"/>
                <a:gd name="T65" fmla="*/ 0 h 585"/>
                <a:gd name="T66" fmla="*/ 0 w 300"/>
                <a:gd name="T67" fmla="*/ 0 h 585"/>
                <a:gd name="T68" fmla="*/ 0 w 300"/>
                <a:gd name="T69" fmla="*/ 0 h 585"/>
                <a:gd name="T70" fmla="*/ 0 w 300"/>
                <a:gd name="T71" fmla="*/ 0 h 585"/>
                <a:gd name="T72" fmla="*/ 0 w 300"/>
                <a:gd name="T73" fmla="*/ 0 h 585"/>
                <a:gd name="T74" fmla="*/ 0 w 300"/>
                <a:gd name="T75" fmla="*/ 0 h 585"/>
                <a:gd name="T76" fmla="*/ 0 w 300"/>
                <a:gd name="T77" fmla="*/ 0 h 585"/>
                <a:gd name="T78" fmla="*/ 0 w 300"/>
                <a:gd name="T79" fmla="*/ 0 h 585"/>
                <a:gd name="T80" fmla="*/ 0 w 300"/>
                <a:gd name="T81" fmla="*/ 0 h 585"/>
                <a:gd name="T82" fmla="*/ 0 w 300"/>
                <a:gd name="T83" fmla="*/ 0 h 585"/>
                <a:gd name="T84" fmla="*/ 0 w 300"/>
                <a:gd name="T85" fmla="*/ 0 h 585"/>
                <a:gd name="T86" fmla="*/ 0 w 300"/>
                <a:gd name="T87" fmla="*/ 0 h 585"/>
                <a:gd name="T88" fmla="*/ 0 w 300"/>
                <a:gd name="T89" fmla="*/ 0 h 585"/>
                <a:gd name="T90" fmla="*/ 0 w 300"/>
                <a:gd name="T91" fmla="*/ 0 h 585"/>
                <a:gd name="T92" fmla="*/ 0 w 300"/>
                <a:gd name="T93" fmla="*/ 0 h 585"/>
                <a:gd name="T94" fmla="*/ 0 w 300"/>
                <a:gd name="T95" fmla="*/ 0 h 585"/>
                <a:gd name="T96" fmla="*/ 0 w 300"/>
                <a:gd name="T97" fmla="*/ 0 h 585"/>
                <a:gd name="T98" fmla="*/ 0 w 300"/>
                <a:gd name="T99" fmla="*/ 0 h 585"/>
                <a:gd name="T100" fmla="*/ 0 w 300"/>
                <a:gd name="T101" fmla="*/ 0 h 585"/>
                <a:gd name="T102" fmla="*/ 0 w 300"/>
                <a:gd name="T103" fmla="*/ 0 h 585"/>
                <a:gd name="T104" fmla="*/ 0 w 300"/>
                <a:gd name="T105" fmla="*/ 0 h 585"/>
                <a:gd name="T106" fmla="*/ 0 w 300"/>
                <a:gd name="T107" fmla="*/ 0 h 58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0"/>
                <a:gd name="T163" fmla="*/ 0 h 585"/>
                <a:gd name="T164" fmla="*/ 300 w 300"/>
                <a:gd name="T165" fmla="*/ 585 h 58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0" h="585">
                  <a:moveTo>
                    <a:pt x="0" y="0"/>
                  </a:moveTo>
                  <a:lnTo>
                    <a:pt x="14" y="16"/>
                  </a:lnTo>
                  <a:lnTo>
                    <a:pt x="27" y="32"/>
                  </a:lnTo>
                  <a:lnTo>
                    <a:pt x="42" y="47"/>
                  </a:lnTo>
                  <a:lnTo>
                    <a:pt x="56" y="63"/>
                  </a:lnTo>
                  <a:lnTo>
                    <a:pt x="70" y="79"/>
                  </a:lnTo>
                  <a:lnTo>
                    <a:pt x="83" y="94"/>
                  </a:lnTo>
                  <a:lnTo>
                    <a:pt x="97" y="110"/>
                  </a:lnTo>
                  <a:lnTo>
                    <a:pt x="109" y="126"/>
                  </a:lnTo>
                  <a:lnTo>
                    <a:pt x="122" y="143"/>
                  </a:lnTo>
                  <a:lnTo>
                    <a:pt x="135" y="159"/>
                  </a:lnTo>
                  <a:lnTo>
                    <a:pt x="147" y="176"/>
                  </a:lnTo>
                  <a:lnTo>
                    <a:pt x="158" y="193"/>
                  </a:lnTo>
                  <a:lnTo>
                    <a:pt x="170" y="212"/>
                  </a:lnTo>
                  <a:lnTo>
                    <a:pt x="180" y="229"/>
                  </a:lnTo>
                  <a:lnTo>
                    <a:pt x="190" y="247"/>
                  </a:lnTo>
                  <a:lnTo>
                    <a:pt x="199" y="265"/>
                  </a:lnTo>
                  <a:lnTo>
                    <a:pt x="219" y="308"/>
                  </a:lnTo>
                  <a:lnTo>
                    <a:pt x="237" y="358"/>
                  </a:lnTo>
                  <a:lnTo>
                    <a:pt x="254" y="411"/>
                  </a:lnTo>
                  <a:lnTo>
                    <a:pt x="269" y="463"/>
                  </a:lnTo>
                  <a:lnTo>
                    <a:pt x="282" y="511"/>
                  </a:lnTo>
                  <a:lnTo>
                    <a:pt x="292" y="550"/>
                  </a:lnTo>
                  <a:lnTo>
                    <a:pt x="298" y="576"/>
                  </a:lnTo>
                  <a:lnTo>
                    <a:pt x="300" y="585"/>
                  </a:lnTo>
                  <a:lnTo>
                    <a:pt x="295" y="543"/>
                  </a:lnTo>
                  <a:lnTo>
                    <a:pt x="288" y="503"/>
                  </a:lnTo>
                  <a:lnTo>
                    <a:pt x="280" y="461"/>
                  </a:lnTo>
                  <a:lnTo>
                    <a:pt x="270" y="421"/>
                  </a:lnTo>
                  <a:lnTo>
                    <a:pt x="259" y="381"/>
                  </a:lnTo>
                  <a:lnTo>
                    <a:pt x="246" y="341"/>
                  </a:lnTo>
                  <a:lnTo>
                    <a:pt x="231" y="303"/>
                  </a:lnTo>
                  <a:lnTo>
                    <a:pt x="214" y="264"/>
                  </a:lnTo>
                  <a:lnTo>
                    <a:pt x="205" y="245"/>
                  </a:lnTo>
                  <a:lnTo>
                    <a:pt x="195" y="226"/>
                  </a:lnTo>
                  <a:lnTo>
                    <a:pt x="185" y="206"/>
                  </a:lnTo>
                  <a:lnTo>
                    <a:pt x="173" y="188"/>
                  </a:lnTo>
                  <a:lnTo>
                    <a:pt x="161" y="170"/>
                  </a:lnTo>
                  <a:lnTo>
                    <a:pt x="148" y="152"/>
                  </a:lnTo>
                  <a:lnTo>
                    <a:pt x="136" y="135"/>
                  </a:lnTo>
                  <a:lnTo>
                    <a:pt x="122" y="118"/>
                  </a:lnTo>
                  <a:lnTo>
                    <a:pt x="108" y="101"/>
                  </a:lnTo>
                  <a:lnTo>
                    <a:pt x="93" y="87"/>
                  </a:lnTo>
                  <a:lnTo>
                    <a:pt x="79" y="72"/>
                  </a:lnTo>
                  <a:lnTo>
                    <a:pt x="64" y="57"/>
                  </a:lnTo>
                  <a:lnTo>
                    <a:pt x="48" y="43"/>
                  </a:lnTo>
                  <a:lnTo>
                    <a:pt x="32" y="28"/>
                  </a:lnTo>
                  <a:lnTo>
                    <a:pt x="17" y="14"/>
                  </a:lnTo>
                  <a:lnTo>
                    <a:pt x="1" y="0"/>
                  </a:lnTo>
                  <a:lnTo>
                    <a:pt x="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1" name="Freeform 54"/>
            <p:cNvSpPr>
              <a:spLocks/>
            </p:cNvSpPr>
            <p:nvPr/>
          </p:nvSpPr>
          <p:spPr bwMode="auto">
            <a:xfrm>
              <a:off x="329" y="810"/>
              <a:ext cx="137" cy="47"/>
            </a:xfrm>
            <a:custGeom>
              <a:avLst/>
              <a:gdLst>
                <a:gd name="T0" fmla="*/ 0 w 684"/>
                <a:gd name="T1" fmla="*/ 0 h 235"/>
                <a:gd name="T2" fmla="*/ 0 w 684"/>
                <a:gd name="T3" fmla="*/ 0 h 235"/>
                <a:gd name="T4" fmla="*/ 0 w 684"/>
                <a:gd name="T5" fmla="*/ 0 h 235"/>
                <a:gd name="T6" fmla="*/ 0 w 684"/>
                <a:gd name="T7" fmla="*/ 0 h 235"/>
                <a:gd name="T8" fmla="*/ 0 w 684"/>
                <a:gd name="T9" fmla="*/ 0 h 235"/>
                <a:gd name="T10" fmla="*/ 0 w 684"/>
                <a:gd name="T11" fmla="*/ 0 h 235"/>
                <a:gd name="T12" fmla="*/ 0 w 684"/>
                <a:gd name="T13" fmla="*/ 0 h 235"/>
                <a:gd name="T14" fmla="*/ 0 w 684"/>
                <a:gd name="T15" fmla="*/ 0 h 235"/>
                <a:gd name="T16" fmla="*/ 0 w 684"/>
                <a:gd name="T17" fmla="*/ 0 h 235"/>
                <a:gd name="T18" fmla="*/ 0 w 684"/>
                <a:gd name="T19" fmla="*/ 0 h 235"/>
                <a:gd name="T20" fmla="*/ 0 w 684"/>
                <a:gd name="T21" fmla="*/ 0 h 235"/>
                <a:gd name="T22" fmla="*/ 0 w 684"/>
                <a:gd name="T23" fmla="*/ 0 h 235"/>
                <a:gd name="T24" fmla="*/ 0 w 684"/>
                <a:gd name="T25" fmla="*/ 0 h 235"/>
                <a:gd name="T26" fmla="*/ 0 w 684"/>
                <a:gd name="T27" fmla="*/ 0 h 235"/>
                <a:gd name="T28" fmla="*/ 0 w 684"/>
                <a:gd name="T29" fmla="*/ 0 h 235"/>
                <a:gd name="T30" fmla="*/ 0 w 684"/>
                <a:gd name="T31" fmla="*/ 0 h 235"/>
                <a:gd name="T32" fmla="*/ 0 w 684"/>
                <a:gd name="T33" fmla="*/ 0 h 235"/>
                <a:gd name="T34" fmla="*/ 0 w 684"/>
                <a:gd name="T35" fmla="*/ 0 h 235"/>
                <a:gd name="T36" fmla="*/ 0 w 684"/>
                <a:gd name="T37" fmla="*/ 0 h 235"/>
                <a:gd name="T38" fmla="*/ 0 w 684"/>
                <a:gd name="T39" fmla="*/ 0 h 235"/>
                <a:gd name="T40" fmla="*/ 0 w 684"/>
                <a:gd name="T41" fmla="*/ 0 h 235"/>
                <a:gd name="T42" fmla="*/ 0 w 684"/>
                <a:gd name="T43" fmla="*/ 0 h 235"/>
                <a:gd name="T44" fmla="*/ 0 w 684"/>
                <a:gd name="T45" fmla="*/ 0 h 235"/>
                <a:gd name="T46" fmla="*/ 0 w 684"/>
                <a:gd name="T47" fmla="*/ 0 h 235"/>
                <a:gd name="T48" fmla="*/ 0 w 684"/>
                <a:gd name="T49" fmla="*/ 0 h 235"/>
                <a:gd name="T50" fmla="*/ 0 w 684"/>
                <a:gd name="T51" fmla="*/ 0 h 235"/>
                <a:gd name="T52" fmla="*/ 0 w 684"/>
                <a:gd name="T53" fmla="*/ 0 h 235"/>
                <a:gd name="T54" fmla="*/ 0 w 684"/>
                <a:gd name="T55" fmla="*/ 0 h 235"/>
                <a:gd name="T56" fmla="*/ 0 w 684"/>
                <a:gd name="T57" fmla="*/ 0 h 235"/>
                <a:gd name="T58" fmla="*/ 0 w 684"/>
                <a:gd name="T59" fmla="*/ 0 h 235"/>
                <a:gd name="T60" fmla="*/ 0 w 684"/>
                <a:gd name="T61" fmla="*/ 0 h 235"/>
                <a:gd name="T62" fmla="*/ 0 w 684"/>
                <a:gd name="T63" fmla="*/ 0 h 235"/>
                <a:gd name="T64" fmla="*/ 0 w 684"/>
                <a:gd name="T65" fmla="*/ 0 h 235"/>
                <a:gd name="T66" fmla="*/ 0 w 684"/>
                <a:gd name="T67" fmla="*/ 0 h 235"/>
                <a:gd name="T68" fmla="*/ 0 w 684"/>
                <a:gd name="T69" fmla="*/ 0 h 235"/>
                <a:gd name="T70" fmla="*/ 0 w 684"/>
                <a:gd name="T71" fmla="*/ 0 h 235"/>
                <a:gd name="T72" fmla="*/ 0 w 684"/>
                <a:gd name="T73" fmla="*/ 0 h 235"/>
                <a:gd name="T74" fmla="*/ 0 w 684"/>
                <a:gd name="T75" fmla="*/ 0 h 235"/>
                <a:gd name="T76" fmla="*/ 0 w 684"/>
                <a:gd name="T77" fmla="*/ 0 h 235"/>
                <a:gd name="T78" fmla="*/ 0 w 684"/>
                <a:gd name="T79" fmla="*/ 0 h 235"/>
                <a:gd name="T80" fmla="*/ 0 w 684"/>
                <a:gd name="T81" fmla="*/ 0 h 235"/>
                <a:gd name="T82" fmla="*/ 0 w 684"/>
                <a:gd name="T83" fmla="*/ 0 h 235"/>
                <a:gd name="T84" fmla="*/ 0 w 684"/>
                <a:gd name="T85" fmla="*/ 0 h 235"/>
                <a:gd name="T86" fmla="*/ 0 w 684"/>
                <a:gd name="T87" fmla="*/ 0 h 235"/>
                <a:gd name="T88" fmla="*/ 0 w 684"/>
                <a:gd name="T89" fmla="*/ 0 h 235"/>
                <a:gd name="T90" fmla="*/ 0 w 684"/>
                <a:gd name="T91" fmla="*/ 0 h 235"/>
                <a:gd name="T92" fmla="*/ 0 w 684"/>
                <a:gd name="T93" fmla="*/ 0 h 235"/>
                <a:gd name="T94" fmla="*/ 0 w 684"/>
                <a:gd name="T95" fmla="*/ 0 h 235"/>
                <a:gd name="T96" fmla="*/ 0 w 684"/>
                <a:gd name="T97" fmla="*/ 0 h 235"/>
                <a:gd name="T98" fmla="*/ 0 w 684"/>
                <a:gd name="T99" fmla="*/ 0 h 235"/>
                <a:gd name="T100" fmla="*/ 0 w 684"/>
                <a:gd name="T101" fmla="*/ 0 h 235"/>
                <a:gd name="T102" fmla="*/ 0 w 684"/>
                <a:gd name="T103" fmla="*/ 0 h 235"/>
                <a:gd name="T104" fmla="*/ 0 w 684"/>
                <a:gd name="T105" fmla="*/ 0 h 235"/>
                <a:gd name="T106" fmla="*/ 0 w 684"/>
                <a:gd name="T107" fmla="*/ 0 h 235"/>
                <a:gd name="T108" fmla="*/ 0 w 684"/>
                <a:gd name="T109" fmla="*/ 0 h 235"/>
                <a:gd name="T110" fmla="*/ 0 w 684"/>
                <a:gd name="T111" fmla="*/ 0 h 235"/>
                <a:gd name="T112" fmla="*/ 0 w 684"/>
                <a:gd name="T113" fmla="*/ 0 h 235"/>
                <a:gd name="T114" fmla="*/ 0 w 684"/>
                <a:gd name="T115" fmla="*/ 0 h 2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235"/>
                <a:gd name="T176" fmla="*/ 684 w 684"/>
                <a:gd name="T177" fmla="*/ 235 h 23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235">
                  <a:moveTo>
                    <a:pt x="67" y="231"/>
                  </a:moveTo>
                  <a:lnTo>
                    <a:pt x="70" y="216"/>
                  </a:lnTo>
                  <a:lnTo>
                    <a:pt x="73" y="190"/>
                  </a:lnTo>
                  <a:lnTo>
                    <a:pt x="73" y="162"/>
                  </a:lnTo>
                  <a:lnTo>
                    <a:pt x="73" y="142"/>
                  </a:lnTo>
                  <a:lnTo>
                    <a:pt x="74" y="131"/>
                  </a:lnTo>
                  <a:lnTo>
                    <a:pt x="75" y="119"/>
                  </a:lnTo>
                  <a:lnTo>
                    <a:pt x="80" y="104"/>
                  </a:lnTo>
                  <a:lnTo>
                    <a:pt x="85" y="86"/>
                  </a:lnTo>
                  <a:lnTo>
                    <a:pt x="94" y="71"/>
                  </a:lnTo>
                  <a:lnTo>
                    <a:pt x="108" y="58"/>
                  </a:lnTo>
                  <a:lnTo>
                    <a:pt x="125" y="46"/>
                  </a:lnTo>
                  <a:lnTo>
                    <a:pt x="148" y="38"/>
                  </a:lnTo>
                  <a:lnTo>
                    <a:pt x="166" y="35"/>
                  </a:lnTo>
                  <a:lnTo>
                    <a:pt x="184" y="34"/>
                  </a:lnTo>
                  <a:lnTo>
                    <a:pt x="203" y="33"/>
                  </a:lnTo>
                  <a:lnTo>
                    <a:pt x="221" y="34"/>
                  </a:lnTo>
                  <a:lnTo>
                    <a:pt x="238" y="36"/>
                  </a:lnTo>
                  <a:lnTo>
                    <a:pt x="256" y="39"/>
                  </a:lnTo>
                  <a:lnTo>
                    <a:pt x="272" y="44"/>
                  </a:lnTo>
                  <a:lnTo>
                    <a:pt x="289" y="49"/>
                  </a:lnTo>
                  <a:lnTo>
                    <a:pt x="305" y="55"/>
                  </a:lnTo>
                  <a:lnTo>
                    <a:pt x="321" y="63"/>
                  </a:lnTo>
                  <a:lnTo>
                    <a:pt x="336" y="70"/>
                  </a:lnTo>
                  <a:lnTo>
                    <a:pt x="352" y="79"/>
                  </a:lnTo>
                  <a:lnTo>
                    <a:pt x="367" y="87"/>
                  </a:lnTo>
                  <a:lnTo>
                    <a:pt x="382" y="96"/>
                  </a:lnTo>
                  <a:lnTo>
                    <a:pt x="396" y="105"/>
                  </a:lnTo>
                  <a:lnTo>
                    <a:pt x="411" y="113"/>
                  </a:lnTo>
                  <a:lnTo>
                    <a:pt x="426" y="122"/>
                  </a:lnTo>
                  <a:lnTo>
                    <a:pt x="442" y="128"/>
                  </a:lnTo>
                  <a:lnTo>
                    <a:pt x="458" y="136"/>
                  </a:lnTo>
                  <a:lnTo>
                    <a:pt x="474" y="141"/>
                  </a:lnTo>
                  <a:lnTo>
                    <a:pt x="490" y="146"/>
                  </a:lnTo>
                  <a:lnTo>
                    <a:pt x="507" y="152"/>
                  </a:lnTo>
                  <a:lnTo>
                    <a:pt x="524" y="156"/>
                  </a:lnTo>
                  <a:lnTo>
                    <a:pt x="540" y="159"/>
                  </a:lnTo>
                  <a:lnTo>
                    <a:pt x="557" y="162"/>
                  </a:lnTo>
                  <a:lnTo>
                    <a:pt x="574" y="165"/>
                  </a:lnTo>
                  <a:lnTo>
                    <a:pt x="591" y="168"/>
                  </a:lnTo>
                  <a:lnTo>
                    <a:pt x="610" y="169"/>
                  </a:lnTo>
                  <a:lnTo>
                    <a:pt x="627" y="171"/>
                  </a:lnTo>
                  <a:lnTo>
                    <a:pt x="644" y="172"/>
                  </a:lnTo>
                  <a:lnTo>
                    <a:pt x="662" y="173"/>
                  </a:lnTo>
                  <a:lnTo>
                    <a:pt x="679" y="173"/>
                  </a:lnTo>
                  <a:lnTo>
                    <a:pt x="681" y="172"/>
                  </a:lnTo>
                  <a:lnTo>
                    <a:pt x="684" y="170"/>
                  </a:lnTo>
                  <a:lnTo>
                    <a:pt x="684" y="168"/>
                  </a:lnTo>
                  <a:lnTo>
                    <a:pt x="681" y="166"/>
                  </a:lnTo>
                  <a:lnTo>
                    <a:pt x="664" y="163"/>
                  </a:lnTo>
                  <a:lnTo>
                    <a:pt x="647" y="161"/>
                  </a:lnTo>
                  <a:lnTo>
                    <a:pt x="630" y="159"/>
                  </a:lnTo>
                  <a:lnTo>
                    <a:pt x="613" y="157"/>
                  </a:lnTo>
                  <a:lnTo>
                    <a:pt x="596" y="154"/>
                  </a:lnTo>
                  <a:lnTo>
                    <a:pt x="579" y="151"/>
                  </a:lnTo>
                  <a:lnTo>
                    <a:pt x="563" y="146"/>
                  </a:lnTo>
                  <a:lnTo>
                    <a:pt x="547" y="142"/>
                  </a:lnTo>
                  <a:lnTo>
                    <a:pt x="530" y="138"/>
                  </a:lnTo>
                  <a:lnTo>
                    <a:pt x="515" y="132"/>
                  </a:lnTo>
                  <a:lnTo>
                    <a:pt x="499" y="126"/>
                  </a:lnTo>
                  <a:lnTo>
                    <a:pt x="483" y="121"/>
                  </a:lnTo>
                  <a:lnTo>
                    <a:pt x="468" y="113"/>
                  </a:lnTo>
                  <a:lnTo>
                    <a:pt x="452" y="106"/>
                  </a:lnTo>
                  <a:lnTo>
                    <a:pt x="437" y="97"/>
                  </a:lnTo>
                  <a:lnTo>
                    <a:pt x="423" y="89"/>
                  </a:lnTo>
                  <a:lnTo>
                    <a:pt x="409" y="80"/>
                  </a:lnTo>
                  <a:lnTo>
                    <a:pt x="396" y="73"/>
                  </a:lnTo>
                  <a:lnTo>
                    <a:pt x="383" y="64"/>
                  </a:lnTo>
                  <a:lnTo>
                    <a:pt x="369" y="56"/>
                  </a:lnTo>
                  <a:lnTo>
                    <a:pt x="355" y="48"/>
                  </a:lnTo>
                  <a:lnTo>
                    <a:pt x="342" y="40"/>
                  </a:lnTo>
                  <a:lnTo>
                    <a:pt x="328" y="33"/>
                  </a:lnTo>
                  <a:lnTo>
                    <a:pt x="314" y="27"/>
                  </a:lnTo>
                  <a:lnTo>
                    <a:pt x="300" y="20"/>
                  </a:lnTo>
                  <a:lnTo>
                    <a:pt x="286" y="15"/>
                  </a:lnTo>
                  <a:lnTo>
                    <a:pt x="271" y="9"/>
                  </a:lnTo>
                  <a:lnTo>
                    <a:pt x="255" y="6"/>
                  </a:lnTo>
                  <a:lnTo>
                    <a:pt x="240" y="3"/>
                  </a:lnTo>
                  <a:lnTo>
                    <a:pt x="224" y="1"/>
                  </a:lnTo>
                  <a:lnTo>
                    <a:pt x="208" y="0"/>
                  </a:lnTo>
                  <a:lnTo>
                    <a:pt x="191" y="0"/>
                  </a:lnTo>
                  <a:lnTo>
                    <a:pt x="178" y="1"/>
                  </a:lnTo>
                  <a:lnTo>
                    <a:pt x="164" y="3"/>
                  </a:lnTo>
                  <a:lnTo>
                    <a:pt x="151" y="7"/>
                  </a:lnTo>
                  <a:lnTo>
                    <a:pt x="139" y="12"/>
                  </a:lnTo>
                  <a:lnTo>
                    <a:pt x="126" y="18"/>
                  </a:lnTo>
                  <a:lnTo>
                    <a:pt x="115" y="24"/>
                  </a:lnTo>
                  <a:lnTo>
                    <a:pt x="103" y="32"/>
                  </a:lnTo>
                  <a:lnTo>
                    <a:pt x="93" y="40"/>
                  </a:lnTo>
                  <a:lnTo>
                    <a:pt x="84" y="50"/>
                  </a:lnTo>
                  <a:lnTo>
                    <a:pt x="76" y="60"/>
                  </a:lnTo>
                  <a:lnTo>
                    <a:pt x="70" y="70"/>
                  </a:lnTo>
                  <a:lnTo>
                    <a:pt x="66" y="82"/>
                  </a:lnTo>
                  <a:lnTo>
                    <a:pt x="62" y="94"/>
                  </a:lnTo>
                  <a:lnTo>
                    <a:pt x="61" y="106"/>
                  </a:lnTo>
                  <a:lnTo>
                    <a:pt x="60" y="119"/>
                  </a:lnTo>
                  <a:lnTo>
                    <a:pt x="60" y="131"/>
                  </a:lnTo>
                  <a:lnTo>
                    <a:pt x="62" y="153"/>
                  </a:lnTo>
                  <a:lnTo>
                    <a:pt x="65" y="185"/>
                  </a:lnTo>
                  <a:lnTo>
                    <a:pt x="61" y="210"/>
                  </a:lnTo>
                  <a:lnTo>
                    <a:pt x="45" y="213"/>
                  </a:lnTo>
                  <a:lnTo>
                    <a:pt x="38" y="208"/>
                  </a:lnTo>
                  <a:lnTo>
                    <a:pt x="30" y="202"/>
                  </a:lnTo>
                  <a:lnTo>
                    <a:pt x="23" y="197"/>
                  </a:lnTo>
                  <a:lnTo>
                    <a:pt x="16" y="190"/>
                  </a:lnTo>
                  <a:lnTo>
                    <a:pt x="9" y="184"/>
                  </a:lnTo>
                  <a:lnTo>
                    <a:pt x="4" y="179"/>
                  </a:lnTo>
                  <a:lnTo>
                    <a:pt x="1" y="176"/>
                  </a:lnTo>
                  <a:lnTo>
                    <a:pt x="0" y="175"/>
                  </a:lnTo>
                  <a:lnTo>
                    <a:pt x="2" y="178"/>
                  </a:lnTo>
                  <a:lnTo>
                    <a:pt x="8" y="187"/>
                  </a:lnTo>
                  <a:lnTo>
                    <a:pt x="16" y="200"/>
                  </a:lnTo>
                  <a:lnTo>
                    <a:pt x="25" y="213"/>
                  </a:lnTo>
                  <a:lnTo>
                    <a:pt x="36" y="224"/>
                  </a:lnTo>
                  <a:lnTo>
                    <a:pt x="48" y="233"/>
                  </a:lnTo>
                  <a:lnTo>
                    <a:pt x="58" y="235"/>
                  </a:lnTo>
                  <a:lnTo>
                    <a:pt x="67" y="231"/>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2" name="Freeform 55"/>
            <p:cNvSpPr>
              <a:spLocks/>
            </p:cNvSpPr>
            <p:nvPr/>
          </p:nvSpPr>
          <p:spPr bwMode="auto">
            <a:xfrm>
              <a:off x="371" y="632"/>
              <a:ext cx="42" cy="48"/>
            </a:xfrm>
            <a:custGeom>
              <a:avLst/>
              <a:gdLst>
                <a:gd name="T0" fmla="*/ 0 w 212"/>
                <a:gd name="T1" fmla="*/ 0 h 240"/>
                <a:gd name="T2" fmla="*/ 0 w 212"/>
                <a:gd name="T3" fmla="*/ 0 h 240"/>
                <a:gd name="T4" fmla="*/ 0 w 212"/>
                <a:gd name="T5" fmla="*/ 0 h 240"/>
                <a:gd name="T6" fmla="*/ 0 w 212"/>
                <a:gd name="T7" fmla="*/ 0 h 240"/>
                <a:gd name="T8" fmla="*/ 0 w 212"/>
                <a:gd name="T9" fmla="*/ 0 h 240"/>
                <a:gd name="T10" fmla="*/ 0 w 212"/>
                <a:gd name="T11" fmla="*/ 0 h 240"/>
                <a:gd name="T12" fmla="*/ 0 w 212"/>
                <a:gd name="T13" fmla="*/ 0 h 240"/>
                <a:gd name="T14" fmla="*/ 0 w 212"/>
                <a:gd name="T15" fmla="*/ 0 h 240"/>
                <a:gd name="T16" fmla="*/ 0 w 212"/>
                <a:gd name="T17" fmla="*/ 0 h 240"/>
                <a:gd name="T18" fmla="*/ 0 w 212"/>
                <a:gd name="T19" fmla="*/ 0 h 240"/>
                <a:gd name="T20" fmla="*/ 0 w 212"/>
                <a:gd name="T21" fmla="*/ 0 h 240"/>
                <a:gd name="T22" fmla="*/ 0 w 212"/>
                <a:gd name="T23" fmla="*/ 0 h 240"/>
                <a:gd name="T24" fmla="*/ 0 w 212"/>
                <a:gd name="T25" fmla="*/ 0 h 240"/>
                <a:gd name="T26" fmla="*/ 0 w 212"/>
                <a:gd name="T27" fmla="*/ 0 h 240"/>
                <a:gd name="T28" fmla="*/ 0 w 212"/>
                <a:gd name="T29" fmla="*/ 0 h 240"/>
                <a:gd name="T30" fmla="*/ 0 w 212"/>
                <a:gd name="T31" fmla="*/ 0 h 240"/>
                <a:gd name="T32" fmla="*/ 0 w 212"/>
                <a:gd name="T33" fmla="*/ 0 h 240"/>
                <a:gd name="T34" fmla="*/ 0 w 212"/>
                <a:gd name="T35" fmla="*/ 0 h 240"/>
                <a:gd name="T36" fmla="*/ 0 w 212"/>
                <a:gd name="T37" fmla="*/ 0 h 240"/>
                <a:gd name="T38" fmla="*/ 0 w 212"/>
                <a:gd name="T39" fmla="*/ 0 h 240"/>
                <a:gd name="T40" fmla="*/ 0 w 212"/>
                <a:gd name="T41" fmla="*/ 0 h 240"/>
                <a:gd name="T42" fmla="*/ 0 w 212"/>
                <a:gd name="T43" fmla="*/ 0 h 240"/>
                <a:gd name="T44" fmla="*/ 0 w 212"/>
                <a:gd name="T45" fmla="*/ 0 h 240"/>
                <a:gd name="T46" fmla="*/ 0 w 212"/>
                <a:gd name="T47" fmla="*/ 0 h 240"/>
                <a:gd name="T48" fmla="*/ 0 w 212"/>
                <a:gd name="T49" fmla="*/ 0 h 240"/>
                <a:gd name="T50" fmla="*/ 0 w 212"/>
                <a:gd name="T51" fmla="*/ 0 h 240"/>
                <a:gd name="T52" fmla="*/ 0 w 212"/>
                <a:gd name="T53" fmla="*/ 0 h 240"/>
                <a:gd name="T54" fmla="*/ 0 w 212"/>
                <a:gd name="T55" fmla="*/ 0 h 240"/>
                <a:gd name="T56" fmla="*/ 0 w 212"/>
                <a:gd name="T57" fmla="*/ 0 h 240"/>
                <a:gd name="T58" fmla="*/ 0 w 212"/>
                <a:gd name="T59" fmla="*/ 0 h 240"/>
                <a:gd name="T60" fmla="*/ 0 w 212"/>
                <a:gd name="T61" fmla="*/ 0 h 240"/>
                <a:gd name="T62" fmla="*/ 0 w 212"/>
                <a:gd name="T63" fmla="*/ 0 h 240"/>
                <a:gd name="T64" fmla="*/ 0 w 212"/>
                <a:gd name="T65" fmla="*/ 0 h 240"/>
                <a:gd name="T66" fmla="*/ 0 w 212"/>
                <a:gd name="T67" fmla="*/ 0 h 240"/>
                <a:gd name="T68" fmla="*/ 0 w 212"/>
                <a:gd name="T69" fmla="*/ 0 h 240"/>
                <a:gd name="T70" fmla="*/ 0 w 212"/>
                <a:gd name="T71" fmla="*/ 0 h 240"/>
                <a:gd name="T72" fmla="*/ 0 w 212"/>
                <a:gd name="T73" fmla="*/ 0 h 240"/>
                <a:gd name="T74" fmla="*/ 0 w 212"/>
                <a:gd name="T75" fmla="*/ 0 h 240"/>
                <a:gd name="T76" fmla="*/ 0 w 212"/>
                <a:gd name="T77" fmla="*/ 0 h 240"/>
                <a:gd name="T78" fmla="*/ 0 w 212"/>
                <a:gd name="T79" fmla="*/ 0 h 240"/>
                <a:gd name="T80" fmla="*/ 0 w 212"/>
                <a:gd name="T81" fmla="*/ 0 h 240"/>
                <a:gd name="T82" fmla="*/ 0 w 212"/>
                <a:gd name="T83" fmla="*/ 0 h 240"/>
                <a:gd name="T84" fmla="*/ 0 w 212"/>
                <a:gd name="T85" fmla="*/ 0 h 240"/>
                <a:gd name="T86" fmla="*/ 0 w 212"/>
                <a:gd name="T87" fmla="*/ 0 h 240"/>
                <a:gd name="T88" fmla="*/ 0 w 212"/>
                <a:gd name="T89" fmla="*/ 0 h 240"/>
                <a:gd name="T90" fmla="*/ 0 w 212"/>
                <a:gd name="T91" fmla="*/ 0 h 240"/>
                <a:gd name="T92" fmla="*/ 0 w 212"/>
                <a:gd name="T93" fmla="*/ 0 h 240"/>
                <a:gd name="T94" fmla="*/ 0 w 212"/>
                <a:gd name="T95" fmla="*/ 0 h 240"/>
                <a:gd name="T96" fmla="*/ 0 w 212"/>
                <a:gd name="T97" fmla="*/ 0 h 240"/>
                <a:gd name="T98" fmla="*/ 0 w 212"/>
                <a:gd name="T99" fmla="*/ 0 h 240"/>
                <a:gd name="T100" fmla="*/ 0 w 212"/>
                <a:gd name="T101" fmla="*/ 0 h 240"/>
                <a:gd name="T102" fmla="*/ 0 w 212"/>
                <a:gd name="T103" fmla="*/ 0 h 240"/>
                <a:gd name="T104" fmla="*/ 0 w 212"/>
                <a:gd name="T105" fmla="*/ 0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2"/>
                <a:gd name="T160" fmla="*/ 0 h 240"/>
                <a:gd name="T161" fmla="*/ 212 w 212"/>
                <a:gd name="T162" fmla="*/ 240 h 2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2" h="240">
                  <a:moveTo>
                    <a:pt x="59" y="147"/>
                  </a:moveTo>
                  <a:lnTo>
                    <a:pt x="65" y="156"/>
                  </a:lnTo>
                  <a:lnTo>
                    <a:pt x="73" y="164"/>
                  </a:lnTo>
                  <a:lnTo>
                    <a:pt x="81" y="172"/>
                  </a:lnTo>
                  <a:lnTo>
                    <a:pt x="91" y="180"/>
                  </a:lnTo>
                  <a:lnTo>
                    <a:pt x="100" y="188"/>
                  </a:lnTo>
                  <a:lnTo>
                    <a:pt x="109" y="195"/>
                  </a:lnTo>
                  <a:lnTo>
                    <a:pt x="118" y="202"/>
                  </a:lnTo>
                  <a:lnTo>
                    <a:pt x="127" y="208"/>
                  </a:lnTo>
                  <a:lnTo>
                    <a:pt x="136" y="214"/>
                  </a:lnTo>
                  <a:lnTo>
                    <a:pt x="146" y="219"/>
                  </a:lnTo>
                  <a:lnTo>
                    <a:pt x="157" y="223"/>
                  </a:lnTo>
                  <a:lnTo>
                    <a:pt x="167" y="228"/>
                  </a:lnTo>
                  <a:lnTo>
                    <a:pt x="177" y="231"/>
                  </a:lnTo>
                  <a:lnTo>
                    <a:pt x="189" y="234"/>
                  </a:lnTo>
                  <a:lnTo>
                    <a:pt x="199" y="237"/>
                  </a:lnTo>
                  <a:lnTo>
                    <a:pt x="209" y="240"/>
                  </a:lnTo>
                  <a:lnTo>
                    <a:pt x="211" y="240"/>
                  </a:lnTo>
                  <a:lnTo>
                    <a:pt x="212" y="238"/>
                  </a:lnTo>
                  <a:lnTo>
                    <a:pt x="212" y="237"/>
                  </a:lnTo>
                  <a:lnTo>
                    <a:pt x="211" y="236"/>
                  </a:lnTo>
                  <a:lnTo>
                    <a:pt x="203" y="233"/>
                  </a:lnTo>
                  <a:lnTo>
                    <a:pt x="195" y="230"/>
                  </a:lnTo>
                  <a:lnTo>
                    <a:pt x="187" y="226"/>
                  </a:lnTo>
                  <a:lnTo>
                    <a:pt x="181" y="223"/>
                  </a:lnTo>
                  <a:lnTo>
                    <a:pt x="173" y="220"/>
                  </a:lnTo>
                  <a:lnTo>
                    <a:pt x="165" y="217"/>
                  </a:lnTo>
                  <a:lnTo>
                    <a:pt x="157" y="214"/>
                  </a:lnTo>
                  <a:lnTo>
                    <a:pt x="149" y="210"/>
                  </a:lnTo>
                  <a:lnTo>
                    <a:pt x="140" y="205"/>
                  </a:lnTo>
                  <a:lnTo>
                    <a:pt x="130" y="200"/>
                  </a:lnTo>
                  <a:lnTo>
                    <a:pt x="121" y="193"/>
                  </a:lnTo>
                  <a:lnTo>
                    <a:pt x="113" y="186"/>
                  </a:lnTo>
                  <a:lnTo>
                    <a:pt x="105" y="179"/>
                  </a:lnTo>
                  <a:lnTo>
                    <a:pt x="97" y="172"/>
                  </a:lnTo>
                  <a:lnTo>
                    <a:pt x="89" y="164"/>
                  </a:lnTo>
                  <a:lnTo>
                    <a:pt x="81" y="157"/>
                  </a:lnTo>
                  <a:lnTo>
                    <a:pt x="67" y="139"/>
                  </a:lnTo>
                  <a:lnTo>
                    <a:pt x="52" y="116"/>
                  </a:lnTo>
                  <a:lnTo>
                    <a:pt x="38" y="91"/>
                  </a:lnTo>
                  <a:lnTo>
                    <a:pt x="26" y="64"/>
                  </a:lnTo>
                  <a:lnTo>
                    <a:pt x="15" y="39"/>
                  </a:lnTo>
                  <a:lnTo>
                    <a:pt x="7" y="19"/>
                  </a:lnTo>
                  <a:lnTo>
                    <a:pt x="3" y="5"/>
                  </a:lnTo>
                  <a:lnTo>
                    <a:pt x="0" y="0"/>
                  </a:lnTo>
                  <a:lnTo>
                    <a:pt x="2" y="4"/>
                  </a:lnTo>
                  <a:lnTo>
                    <a:pt x="5" y="17"/>
                  </a:lnTo>
                  <a:lnTo>
                    <a:pt x="10" y="36"/>
                  </a:lnTo>
                  <a:lnTo>
                    <a:pt x="18" y="59"/>
                  </a:lnTo>
                  <a:lnTo>
                    <a:pt x="26" y="83"/>
                  </a:lnTo>
                  <a:lnTo>
                    <a:pt x="36" y="108"/>
                  </a:lnTo>
                  <a:lnTo>
                    <a:pt x="46" y="129"/>
                  </a:lnTo>
                  <a:lnTo>
                    <a:pt x="59" y="147"/>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3" name="Freeform 56"/>
            <p:cNvSpPr>
              <a:spLocks/>
            </p:cNvSpPr>
            <p:nvPr/>
          </p:nvSpPr>
          <p:spPr bwMode="auto">
            <a:xfrm>
              <a:off x="412" y="678"/>
              <a:ext cx="4" cy="33"/>
            </a:xfrm>
            <a:custGeom>
              <a:avLst/>
              <a:gdLst>
                <a:gd name="T0" fmla="*/ 0 w 22"/>
                <a:gd name="T1" fmla="*/ 0 h 166"/>
                <a:gd name="T2" fmla="*/ 0 w 22"/>
                <a:gd name="T3" fmla="*/ 0 h 166"/>
                <a:gd name="T4" fmla="*/ 0 w 22"/>
                <a:gd name="T5" fmla="*/ 0 h 166"/>
                <a:gd name="T6" fmla="*/ 0 w 22"/>
                <a:gd name="T7" fmla="*/ 0 h 166"/>
                <a:gd name="T8" fmla="*/ 0 w 22"/>
                <a:gd name="T9" fmla="*/ 0 h 166"/>
                <a:gd name="T10" fmla="*/ 0 w 22"/>
                <a:gd name="T11" fmla="*/ 0 h 166"/>
                <a:gd name="T12" fmla="*/ 0 w 22"/>
                <a:gd name="T13" fmla="*/ 0 h 166"/>
                <a:gd name="T14" fmla="*/ 0 w 22"/>
                <a:gd name="T15" fmla="*/ 0 h 166"/>
                <a:gd name="T16" fmla="*/ 0 w 22"/>
                <a:gd name="T17" fmla="*/ 0 h 166"/>
                <a:gd name="T18" fmla="*/ 0 w 22"/>
                <a:gd name="T19" fmla="*/ 0 h 166"/>
                <a:gd name="T20" fmla="*/ 0 w 22"/>
                <a:gd name="T21" fmla="*/ 0 h 166"/>
                <a:gd name="T22" fmla="*/ 0 w 22"/>
                <a:gd name="T23" fmla="*/ 0 h 166"/>
                <a:gd name="T24" fmla="*/ 0 w 22"/>
                <a:gd name="T25" fmla="*/ 0 h 166"/>
                <a:gd name="T26" fmla="*/ 0 w 22"/>
                <a:gd name="T27" fmla="*/ 0 h 166"/>
                <a:gd name="T28" fmla="*/ 0 w 22"/>
                <a:gd name="T29" fmla="*/ 0 h 166"/>
                <a:gd name="T30" fmla="*/ 0 w 22"/>
                <a:gd name="T31" fmla="*/ 0 h 166"/>
                <a:gd name="T32" fmla="*/ 0 w 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166"/>
                <a:gd name="T53" fmla="*/ 22 w 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166">
                  <a:moveTo>
                    <a:pt x="2" y="163"/>
                  </a:moveTo>
                  <a:lnTo>
                    <a:pt x="0" y="165"/>
                  </a:lnTo>
                  <a:lnTo>
                    <a:pt x="2" y="166"/>
                  </a:lnTo>
                  <a:lnTo>
                    <a:pt x="4" y="166"/>
                  </a:lnTo>
                  <a:lnTo>
                    <a:pt x="5" y="165"/>
                  </a:lnTo>
                  <a:lnTo>
                    <a:pt x="16" y="144"/>
                  </a:lnTo>
                  <a:lnTo>
                    <a:pt x="21" y="118"/>
                  </a:lnTo>
                  <a:lnTo>
                    <a:pt x="22" y="92"/>
                  </a:lnTo>
                  <a:lnTo>
                    <a:pt x="20" y="64"/>
                  </a:lnTo>
                  <a:lnTo>
                    <a:pt x="16" y="39"/>
                  </a:lnTo>
                  <a:lnTo>
                    <a:pt x="12" y="19"/>
                  </a:lnTo>
                  <a:lnTo>
                    <a:pt x="8" y="5"/>
                  </a:lnTo>
                  <a:lnTo>
                    <a:pt x="7" y="0"/>
                  </a:lnTo>
                  <a:lnTo>
                    <a:pt x="11" y="18"/>
                  </a:lnTo>
                  <a:lnTo>
                    <a:pt x="15" y="63"/>
                  </a:lnTo>
                  <a:lnTo>
                    <a:pt x="14" y="117"/>
                  </a:lnTo>
                  <a:lnTo>
                    <a:pt x="2" y="163"/>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4" name="Freeform 57"/>
            <p:cNvSpPr>
              <a:spLocks/>
            </p:cNvSpPr>
            <p:nvPr/>
          </p:nvSpPr>
          <p:spPr bwMode="auto">
            <a:xfrm>
              <a:off x="354" y="644"/>
              <a:ext cx="25" cy="82"/>
            </a:xfrm>
            <a:custGeom>
              <a:avLst/>
              <a:gdLst>
                <a:gd name="T0" fmla="*/ 0 w 124"/>
                <a:gd name="T1" fmla="*/ 0 h 408"/>
                <a:gd name="T2" fmla="*/ 0 w 124"/>
                <a:gd name="T3" fmla="*/ 0 h 408"/>
                <a:gd name="T4" fmla="*/ 0 w 124"/>
                <a:gd name="T5" fmla="*/ 0 h 408"/>
                <a:gd name="T6" fmla="*/ 0 w 124"/>
                <a:gd name="T7" fmla="*/ 0 h 408"/>
                <a:gd name="T8" fmla="*/ 0 w 124"/>
                <a:gd name="T9" fmla="*/ 0 h 408"/>
                <a:gd name="T10" fmla="*/ 0 w 124"/>
                <a:gd name="T11" fmla="*/ 0 h 408"/>
                <a:gd name="T12" fmla="*/ 0 w 124"/>
                <a:gd name="T13" fmla="*/ 0 h 408"/>
                <a:gd name="T14" fmla="*/ 0 w 124"/>
                <a:gd name="T15" fmla="*/ 0 h 408"/>
                <a:gd name="T16" fmla="*/ 0 w 124"/>
                <a:gd name="T17" fmla="*/ 0 h 408"/>
                <a:gd name="T18" fmla="*/ 0 w 124"/>
                <a:gd name="T19" fmla="*/ 0 h 408"/>
                <a:gd name="T20" fmla="*/ 0 w 124"/>
                <a:gd name="T21" fmla="*/ 0 h 408"/>
                <a:gd name="T22" fmla="*/ 0 w 124"/>
                <a:gd name="T23" fmla="*/ 0 h 408"/>
                <a:gd name="T24" fmla="*/ 0 w 124"/>
                <a:gd name="T25" fmla="*/ 0 h 408"/>
                <a:gd name="T26" fmla="*/ 0 w 124"/>
                <a:gd name="T27" fmla="*/ 0 h 408"/>
                <a:gd name="T28" fmla="*/ 0 w 124"/>
                <a:gd name="T29" fmla="*/ 0 h 408"/>
                <a:gd name="T30" fmla="*/ 0 w 124"/>
                <a:gd name="T31" fmla="*/ 0 h 408"/>
                <a:gd name="T32" fmla="*/ 0 w 124"/>
                <a:gd name="T33" fmla="*/ 0 h 408"/>
                <a:gd name="T34" fmla="*/ 0 w 124"/>
                <a:gd name="T35" fmla="*/ 0 h 408"/>
                <a:gd name="T36" fmla="*/ 0 w 124"/>
                <a:gd name="T37" fmla="*/ 0 h 408"/>
                <a:gd name="T38" fmla="*/ 0 w 124"/>
                <a:gd name="T39" fmla="*/ 0 h 408"/>
                <a:gd name="T40" fmla="*/ 0 w 124"/>
                <a:gd name="T41" fmla="*/ 0 h 408"/>
                <a:gd name="T42" fmla="*/ 0 w 124"/>
                <a:gd name="T43" fmla="*/ 0 h 408"/>
                <a:gd name="T44" fmla="*/ 0 w 124"/>
                <a:gd name="T45" fmla="*/ 0 h 408"/>
                <a:gd name="T46" fmla="*/ 0 w 124"/>
                <a:gd name="T47" fmla="*/ 0 h 408"/>
                <a:gd name="T48" fmla="*/ 0 w 124"/>
                <a:gd name="T49" fmla="*/ 0 h 408"/>
                <a:gd name="T50" fmla="*/ 0 w 124"/>
                <a:gd name="T51" fmla="*/ 0 h 408"/>
                <a:gd name="T52" fmla="*/ 0 w 124"/>
                <a:gd name="T53" fmla="*/ 0 h 408"/>
                <a:gd name="T54" fmla="*/ 0 w 124"/>
                <a:gd name="T55" fmla="*/ 0 h 408"/>
                <a:gd name="T56" fmla="*/ 0 w 124"/>
                <a:gd name="T57" fmla="*/ 0 h 408"/>
                <a:gd name="T58" fmla="*/ 0 w 124"/>
                <a:gd name="T59" fmla="*/ 0 h 408"/>
                <a:gd name="T60" fmla="*/ 0 w 124"/>
                <a:gd name="T61" fmla="*/ 0 h 408"/>
                <a:gd name="T62" fmla="*/ 0 w 124"/>
                <a:gd name="T63" fmla="*/ 0 h 408"/>
                <a:gd name="T64" fmla="*/ 0 w 124"/>
                <a:gd name="T65" fmla="*/ 0 h 408"/>
                <a:gd name="T66" fmla="*/ 0 w 124"/>
                <a:gd name="T67" fmla="*/ 0 h 408"/>
                <a:gd name="T68" fmla="*/ 0 w 124"/>
                <a:gd name="T69" fmla="*/ 0 h 408"/>
                <a:gd name="T70" fmla="*/ 0 w 124"/>
                <a:gd name="T71" fmla="*/ 0 h 408"/>
                <a:gd name="T72" fmla="*/ 0 w 124"/>
                <a:gd name="T73" fmla="*/ 0 h 4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
                <a:gd name="T112" fmla="*/ 0 h 408"/>
                <a:gd name="T113" fmla="*/ 124 w 124"/>
                <a:gd name="T114" fmla="*/ 408 h 40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 h="408">
                  <a:moveTo>
                    <a:pt x="0" y="103"/>
                  </a:moveTo>
                  <a:lnTo>
                    <a:pt x="3" y="131"/>
                  </a:lnTo>
                  <a:lnTo>
                    <a:pt x="4" y="160"/>
                  </a:lnTo>
                  <a:lnTo>
                    <a:pt x="6" y="189"/>
                  </a:lnTo>
                  <a:lnTo>
                    <a:pt x="11" y="217"/>
                  </a:lnTo>
                  <a:lnTo>
                    <a:pt x="16" y="244"/>
                  </a:lnTo>
                  <a:lnTo>
                    <a:pt x="24" y="270"/>
                  </a:lnTo>
                  <a:lnTo>
                    <a:pt x="34" y="295"/>
                  </a:lnTo>
                  <a:lnTo>
                    <a:pt x="47" y="320"/>
                  </a:lnTo>
                  <a:lnTo>
                    <a:pt x="61" y="343"/>
                  </a:lnTo>
                  <a:lnTo>
                    <a:pt x="77" y="366"/>
                  </a:lnTo>
                  <a:lnTo>
                    <a:pt x="95" y="387"/>
                  </a:lnTo>
                  <a:lnTo>
                    <a:pt x="114" y="407"/>
                  </a:lnTo>
                  <a:lnTo>
                    <a:pt x="119" y="408"/>
                  </a:lnTo>
                  <a:lnTo>
                    <a:pt x="122" y="406"/>
                  </a:lnTo>
                  <a:lnTo>
                    <a:pt x="124" y="402"/>
                  </a:lnTo>
                  <a:lnTo>
                    <a:pt x="124" y="398"/>
                  </a:lnTo>
                  <a:lnTo>
                    <a:pt x="110" y="377"/>
                  </a:lnTo>
                  <a:lnTo>
                    <a:pt x="95" y="355"/>
                  </a:lnTo>
                  <a:lnTo>
                    <a:pt x="81" y="333"/>
                  </a:lnTo>
                  <a:lnTo>
                    <a:pt x="69" y="311"/>
                  </a:lnTo>
                  <a:lnTo>
                    <a:pt x="57" y="287"/>
                  </a:lnTo>
                  <a:lnTo>
                    <a:pt x="47" y="264"/>
                  </a:lnTo>
                  <a:lnTo>
                    <a:pt x="38" y="240"/>
                  </a:lnTo>
                  <a:lnTo>
                    <a:pt x="31" y="216"/>
                  </a:lnTo>
                  <a:lnTo>
                    <a:pt x="24" y="191"/>
                  </a:lnTo>
                  <a:lnTo>
                    <a:pt x="20" y="166"/>
                  </a:lnTo>
                  <a:lnTo>
                    <a:pt x="15" y="140"/>
                  </a:lnTo>
                  <a:lnTo>
                    <a:pt x="12" y="114"/>
                  </a:lnTo>
                  <a:lnTo>
                    <a:pt x="8" y="80"/>
                  </a:lnTo>
                  <a:lnTo>
                    <a:pt x="6" y="43"/>
                  </a:lnTo>
                  <a:lnTo>
                    <a:pt x="5" y="13"/>
                  </a:lnTo>
                  <a:lnTo>
                    <a:pt x="5" y="0"/>
                  </a:lnTo>
                  <a:lnTo>
                    <a:pt x="4" y="11"/>
                  </a:lnTo>
                  <a:lnTo>
                    <a:pt x="1" y="38"/>
                  </a:lnTo>
                  <a:lnTo>
                    <a:pt x="0" y="72"/>
                  </a:lnTo>
                  <a:lnTo>
                    <a:pt x="0" y="103"/>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5" name="Freeform 58"/>
            <p:cNvSpPr>
              <a:spLocks/>
            </p:cNvSpPr>
            <p:nvPr/>
          </p:nvSpPr>
          <p:spPr bwMode="auto">
            <a:xfrm>
              <a:off x="372" y="721"/>
              <a:ext cx="45" cy="3"/>
            </a:xfrm>
            <a:custGeom>
              <a:avLst/>
              <a:gdLst>
                <a:gd name="T0" fmla="*/ 0 w 225"/>
                <a:gd name="T1" fmla="*/ 0 h 13"/>
                <a:gd name="T2" fmla="*/ 0 w 225"/>
                <a:gd name="T3" fmla="*/ 0 h 13"/>
                <a:gd name="T4" fmla="*/ 0 w 225"/>
                <a:gd name="T5" fmla="*/ 0 h 13"/>
                <a:gd name="T6" fmla="*/ 0 w 225"/>
                <a:gd name="T7" fmla="*/ 0 h 13"/>
                <a:gd name="T8" fmla="*/ 0 w 225"/>
                <a:gd name="T9" fmla="*/ 0 h 13"/>
                <a:gd name="T10" fmla="*/ 0 w 225"/>
                <a:gd name="T11" fmla="*/ 0 h 13"/>
                <a:gd name="T12" fmla="*/ 0 w 225"/>
                <a:gd name="T13" fmla="*/ 0 h 13"/>
                <a:gd name="T14" fmla="*/ 0 w 225"/>
                <a:gd name="T15" fmla="*/ 0 h 13"/>
                <a:gd name="T16" fmla="*/ 0 w 225"/>
                <a:gd name="T17" fmla="*/ 0 h 13"/>
                <a:gd name="T18" fmla="*/ 0 w 225"/>
                <a:gd name="T19" fmla="*/ 0 h 13"/>
                <a:gd name="T20" fmla="*/ 0 w 225"/>
                <a:gd name="T21" fmla="*/ 0 h 13"/>
                <a:gd name="T22" fmla="*/ 0 w 225"/>
                <a:gd name="T23" fmla="*/ 0 h 13"/>
                <a:gd name="T24" fmla="*/ 0 w 225"/>
                <a:gd name="T25" fmla="*/ 0 h 13"/>
                <a:gd name="T26" fmla="*/ 0 w 225"/>
                <a:gd name="T27" fmla="*/ 0 h 13"/>
                <a:gd name="T28" fmla="*/ 0 w 225"/>
                <a:gd name="T29" fmla="*/ 0 h 13"/>
                <a:gd name="T30" fmla="*/ 0 w 225"/>
                <a:gd name="T31" fmla="*/ 0 h 13"/>
                <a:gd name="T32" fmla="*/ 0 w 225"/>
                <a:gd name="T33" fmla="*/ 0 h 13"/>
                <a:gd name="T34" fmla="*/ 0 w 225"/>
                <a:gd name="T35" fmla="*/ 0 h 13"/>
                <a:gd name="T36" fmla="*/ 0 w 225"/>
                <a:gd name="T37" fmla="*/ 0 h 13"/>
                <a:gd name="T38" fmla="*/ 0 w 225"/>
                <a:gd name="T39" fmla="*/ 0 h 13"/>
                <a:gd name="T40" fmla="*/ 0 w 225"/>
                <a:gd name="T41" fmla="*/ 0 h 13"/>
                <a:gd name="T42" fmla="*/ 0 w 225"/>
                <a:gd name="T43" fmla="*/ 0 h 13"/>
                <a:gd name="T44" fmla="*/ 0 w 225"/>
                <a:gd name="T45" fmla="*/ 0 h 13"/>
                <a:gd name="T46" fmla="*/ 0 w 225"/>
                <a:gd name="T47" fmla="*/ 0 h 13"/>
                <a:gd name="T48" fmla="*/ 0 w 225"/>
                <a:gd name="T49" fmla="*/ 0 h 13"/>
                <a:gd name="T50" fmla="*/ 0 w 225"/>
                <a:gd name="T51" fmla="*/ 0 h 13"/>
                <a:gd name="T52" fmla="*/ 0 w 225"/>
                <a:gd name="T53" fmla="*/ 0 h 13"/>
                <a:gd name="T54" fmla="*/ 0 w 225"/>
                <a:gd name="T55" fmla="*/ 0 h 13"/>
                <a:gd name="T56" fmla="*/ 0 w 225"/>
                <a:gd name="T57" fmla="*/ 0 h 13"/>
                <a:gd name="T58" fmla="*/ 0 w 225"/>
                <a:gd name="T59" fmla="*/ 0 h 13"/>
                <a:gd name="T60" fmla="*/ 0 w 225"/>
                <a:gd name="T61" fmla="*/ 0 h 13"/>
                <a:gd name="T62" fmla="*/ 0 w 225"/>
                <a:gd name="T63" fmla="*/ 0 h 13"/>
                <a:gd name="T64" fmla="*/ 0 w 225"/>
                <a:gd name="T65" fmla="*/ 0 h 13"/>
                <a:gd name="T66" fmla="*/ 0 w 225"/>
                <a:gd name="T67" fmla="*/ 0 h 13"/>
                <a:gd name="T68" fmla="*/ 0 w 225"/>
                <a:gd name="T69" fmla="*/ 0 h 13"/>
                <a:gd name="T70" fmla="*/ 0 w 225"/>
                <a:gd name="T71" fmla="*/ 0 h 13"/>
                <a:gd name="T72" fmla="*/ 0 w 225"/>
                <a:gd name="T73" fmla="*/ 0 h 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5"/>
                <a:gd name="T112" fmla="*/ 0 h 13"/>
                <a:gd name="T113" fmla="*/ 225 w 225"/>
                <a:gd name="T114" fmla="*/ 13 h 1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5" h="13">
                  <a:moveTo>
                    <a:pt x="106" y="5"/>
                  </a:moveTo>
                  <a:lnTo>
                    <a:pt x="121" y="5"/>
                  </a:lnTo>
                  <a:lnTo>
                    <a:pt x="136" y="6"/>
                  </a:lnTo>
                  <a:lnTo>
                    <a:pt x="150" y="6"/>
                  </a:lnTo>
                  <a:lnTo>
                    <a:pt x="164" y="7"/>
                  </a:lnTo>
                  <a:lnTo>
                    <a:pt x="179" y="8"/>
                  </a:lnTo>
                  <a:lnTo>
                    <a:pt x="194" y="10"/>
                  </a:lnTo>
                  <a:lnTo>
                    <a:pt x="209" y="11"/>
                  </a:lnTo>
                  <a:lnTo>
                    <a:pt x="222" y="13"/>
                  </a:lnTo>
                  <a:lnTo>
                    <a:pt x="223" y="13"/>
                  </a:lnTo>
                  <a:lnTo>
                    <a:pt x="225" y="11"/>
                  </a:lnTo>
                  <a:lnTo>
                    <a:pt x="225" y="10"/>
                  </a:lnTo>
                  <a:lnTo>
                    <a:pt x="223" y="8"/>
                  </a:lnTo>
                  <a:lnTo>
                    <a:pt x="209" y="6"/>
                  </a:lnTo>
                  <a:lnTo>
                    <a:pt x="193" y="4"/>
                  </a:lnTo>
                  <a:lnTo>
                    <a:pt x="178" y="2"/>
                  </a:lnTo>
                  <a:lnTo>
                    <a:pt x="162" y="1"/>
                  </a:lnTo>
                  <a:lnTo>
                    <a:pt x="147" y="1"/>
                  </a:lnTo>
                  <a:lnTo>
                    <a:pt x="131" y="0"/>
                  </a:lnTo>
                  <a:lnTo>
                    <a:pt x="116" y="0"/>
                  </a:lnTo>
                  <a:lnTo>
                    <a:pt x="100" y="0"/>
                  </a:lnTo>
                  <a:lnTo>
                    <a:pt x="87" y="0"/>
                  </a:lnTo>
                  <a:lnTo>
                    <a:pt x="71" y="2"/>
                  </a:lnTo>
                  <a:lnTo>
                    <a:pt x="54" y="3"/>
                  </a:lnTo>
                  <a:lnTo>
                    <a:pt x="38" y="5"/>
                  </a:lnTo>
                  <a:lnTo>
                    <a:pt x="23" y="7"/>
                  </a:lnTo>
                  <a:lnTo>
                    <a:pt x="11" y="8"/>
                  </a:lnTo>
                  <a:lnTo>
                    <a:pt x="3" y="11"/>
                  </a:lnTo>
                  <a:lnTo>
                    <a:pt x="0" y="11"/>
                  </a:lnTo>
                  <a:lnTo>
                    <a:pt x="3" y="11"/>
                  </a:lnTo>
                  <a:lnTo>
                    <a:pt x="11" y="10"/>
                  </a:lnTo>
                  <a:lnTo>
                    <a:pt x="25" y="8"/>
                  </a:lnTo>
                  <a:lnTo>
                    <a:pt x="40" y="7"/>
                  </a:lnTo>
                  <a:lnTo>
                    <a:pt x="57" y="7"/>
                  </a:lnTo>
                  <a:lnTo>
                    <a:pt x="75" y="6"/>
                  </a:lnTo>
                  <a:lnTo>
                    <a:pt x="91" y="5"/>
                  </a:lnTo>
                  <a:lnTo>
                    <a:pt x="106" y="5"/>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6" name="Freeform 59"/>
            <p:cNvSpPr>
              <a:spLocks/>
            </p:cNvSpPr>
            <p:nvPr/>
          </p:nvSpPr>
          <p:spPr bwMode="auto">
            <a:xfrm>
              <a:off x="397" y="723"/>
              <a:ext cx="18" cy="26"/>
            </a:xfrm>
            <a:custGeom>
              <a:avLst/>
              <a:gdLst>
                <a:gd name="T0" fmla="*/ 0 w 90"/>
                <a:gd name="T1" fmla="*/ 0 h 133"/>
                <a:gd name="T2" fmla="*/ 0 w 90"/>
                <a:gd name="T3" fmla="*/ 0 h 133"/>
                <a:gd name="T4" fmla="*/ 0 w 90"/>
                <a:gd name="T5" fmla="*/ 0 h 133"/>
                <a:gd name="T6" fmla="*/ 0 w 90"/>
                <a:gd name="T7" fmla="*/ 0 h 133"/>
                <a:gd name="T8" fmla="*/ 0 w 90"/>
                <a:gd name="T9" fmla="*/ 0 h 133"/>
                <a:gd name="T10" fmla="*/ 0 w 90"/>
                <a:gd name="T11" fmla="*/ 0 h 133"/>
                <a:gd name="T12" fmla="*/ 0 w 90"/>
                <a:gd name="T13" fmla="*/ 0 h 133"/>
                <a:gd name="T14" fmla="*/ 0 w 90"/>
                <a:gd name="T15" fmla="*/ 0 h 133"/>
                <a:gd name="T16" fmla="*/ 0 w 90"/>
                <a:gd name="T17" fmla="*/ 0 h 133"/>
                <a:gd name="T18" fmla="*/ 0 w 90"/>
                <a:gd name="T19" fmla="*/ 0 h 133"/>
                <a:gd name="T20" fmla="*/ 0 w 90"/>
                <a:gd name="T21" fmla="*/ 0 h 133"/>
                <a:gd name="T22" fmla="*/ 0 w 90"/>
                <a:gd name="T23" fmla="*/ 0 h 133"/>
                <a:gd name="T24" fmla="*/ 0 w 90"/>
                <a:gd name="T25" fmla="*/ 0 h 133"/>
                <a:gd name="T26" fmla="*/ 0 w 90"/>
                <a:gd name="T27" fmla="*/ 0 h 133"/>
                <a:gd name="T28" fmla="*/ 0 w 90"/>
                <a:gd name="T29" fmla="*/ 0 h 133"/>
                <a:gd name="T30" fmla="*/ 0 w 90"/>
                <a:gd name="T31" fmla="*/ 0 h 133"/>
                <a:gd name="T32" fmla="*/ 0 w 90"/>
                <a:gd name="T33" fmla="*/ 0 h 133"/>
                <a:gd name="T34" fmla="*/ 0 w 90"/>
                <a:gd name="T35" fmla="*/ 0 h 133"/>
                <a:gd name="T36" fmla="*/ 0 w 90"/>
                <a:gd name="T37" fmla="*/ 0 h 133"/>
                <a:gd name="T38" fmla="*/ 0 w 90"/>
                <a:gd name="T39" fmla="*/ 0 h 133"/>
                <a:gd name="T40" fmla="*/ 0 w 90"/>
                <a:gd name="T41" fmla="*/ 0 h 133"/>
                <a:gd name="T42" fmla="*/ 0 w 90"/>
                <a:gd name="T43" fmla="*/ 0 h 133"/>
                <a:gd name="T44" fmla="*/ 0 w 90"/>
                <a:gd name="T45" fmla="*/ 0 h 133"/>
                <a:gd name="T46" fmla="*/ 0 w 90"/>
                <a:gd name="T47" fmla="*/ 0 h 133"/>
                <a:gd name="T48" fmla="*/ 0 w 90"/>
                <a:gd name="T49" fmla="*/ 0 h 133"/>
                <a:gd name="T50" fmla="*/ 0 w 90"/>
                <a:gd name="T51" fmla="*/ 0 h 133"/>
                <a:gd name="T52" fmla="*/ 0 w 90"/>
                <a:gd name="T53" fmla="*/ 0 h 133"/>
                <a:gd name="T54" fmla="*/ 0 w 90"/>
                <a:gd name="T55" fmla="*/ 0 h 133"/>
                <a:gd name="T56" fmla="*/ 0 w 90"/>
                <a:gd name="T57" fmla="*/ 0 h 133"/>
                <a:gd name="T58" fmla="*/ 0 w 90"/>
                <a:gd name="T59" fmla="*/ 0 h 133"/>
                <a:gd name="T60" fmla="*/ 0 w 90"/>
                <a:gd name="T61" fmla="*/ 0 h 133"/>
                <a:gd name="T62" fmla="*/ 0 w 90"/>
                <a:gd name="T63" fmla="*/ 0 h 133"/>
                <a:gd name="T64" fmla="*/ 0 w 90"/>
                <a:gd name="T65" fmla="*/ 0 h 133"/>
                <a:gd name="T66" fmla="*/ 0 w 90"/>
                <a:gd name="T67" fmla="*/ 0 h 133"/>
                <a:gd name="T68" fmla="*/ 0 w 90"/>
                <a:gd name="T69" fmla="*/ 0 h 133"/>
                <a:gd name="T70" fmla="*/ 0 w 90"/>
                <a:gd name="T71" fmla="*/ 0 h 133"/>
                <a:gd name="T72" fmla="*/ 0 w 90"/>
                <a:gd name="T73" fmla="*/ 0 h 1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
                <a:gd name="T112" fmla="*/ 0 h 133"/>
                <a:gd name="T113" fmla="*/ 90 w 90"/>
                <a:gd name="T114" fmla="*/ 133 h 1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 h="133">
                  <a:moveTo>
                    <a:pt x="40" y="61"/>
                  </a:moveTo>
                  <a:lnTo>
                    <a:pt x="34" y="70"/>
                  </a:lnTo>
                  <a:lnTo>
                    <a:pt x="29" y="78"/>
                  </a:lnTo>
                  <a:lnTo>
                    <a:pt x="23" y="87"/>
                  </a:lnTo>
                  <a:lnTo>
                    <a:pt x="19" y="96"/>
                  </a:lnTo>
                  <a:lnTo>
                    <a:pt x="13" y="104"/>
                  </a:lnTo>
                  <a:lnTo>
                    <a:pt x="8" y="113"/>
                  </a:lnTo>
                  <a:lnTo>
                    <a:pt x="4" y="121"/>
                  </a:lnTo>
                  <a:lnTo>
                    <a:pt x="0" y="131"/>
                  </a:lnTo>
                  <a:lnTo>
                    <a:pt x="0" y="133"/>
                  </a:lnTo>
                  <a:lnTo>
                    <a:pt x="1" y="133"/>
                  </a:lnTo>
                  <a:lnTo>
                    <a:pt x="4" y="133"/>
                  </a:lnTo>
                  <a:lnTo>
                    <a:pt x="6" y="132"/>
                  </a:lnTo>
                  <a:lnTo>
                    <a:pt x="11" y="123"/>
                  </a:lnTo>
                  <a:lnTo>
                    <a:pt x="15" y="115"/>
                  </a:lnTo>
                  <a:lnTo>
                    <a:pt x="21" y="106"/>
                  </a:lnTo>
                  <a:lnTo>
                    <a:pt x="25" y="98"/>
                  </a:lnTo>
                  <a:lnTo>
                    <a:pt x="31" y="89"/>
                  </a:lnTo>
                  <a:lnTo>
                    <a:pt x="37" y="82"/>
                  </a:lnTo>
                  <a:lnTo>
                    <a:pt x="42" y="73"/>
                  </a:lnTo>
                  <a:lnTo>
                    <a:pt x="48" y="65"/>
                  </a:lnTo>
                  <a:lnTo>
                    <a:pt x="55" y="54"/>
                  </a:lnTo>
                  <a:lnTo>
                    <a:pt x="61" y="44"/>
                  </a:lnTo>
                  <a:lnTo>
                    <a:pt x="66" y="36"/>
                  </a:lnTo>
                  <a:lnTo>
                    <a:pt x="73" y="27"/>
                  </a:lnTo>
                  <a:lnTo>
                    <a:pt x="79" y="20"/>
                  </a:lnTo>
                  <a:lnTo>
                    <a:pt x="85" y="10"/>
                  </a:lnTo>
                  <a:lnTo>
                    <a:pt x="89" y="4"/>
                  </a:lnTo>
                  <a:lnTo>
                    <a:pt x="90" y="0"/>
                  </a:lnTo>
                  <a:lnTo>
                    <a:pt x="89" y="2"/>
                  </a:lnTo>
                  <a:lnTo>
                    <a:pt x="85" y="7"/>
                  </a:lnTo>
                  <a:lnTo>
                    <a:pt x="79" y="14"/>
                  </a:lnTo>
                  <a:lnTo>
                    <a:pt x="71" y="23"/>
                  </a:lnTo>
                  <a:lnTo>
                    <a:pt x="63" y="32"/>
                  </a:lnTo>
                  <a:lnTo>
                    <a:pt x="55" y="43"/>
                  </a:lnTo>
                  <a:lnTo>
                    <a:pt x="47" y="53"/>
                  </a:lnTo>
                  <a:lnTo>
                    <a:pt x="40" y="61"/>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7" name="Freeform 60"/>
            <p:cNvSpPr>
              <a:spLocks/>
            </p:cNvSpPr>
            <p:nvPr/>
          </p:nvSpPr>
          <p:spPr bwMode="auto">
            <a:xfrm>
              <a:off x="389" y="744"/>
              <a:ext cx="50" cy="87"/>
            </a:xfrm>
            <a:custGeom>
              <a:avLst/>
              <a:gdLst>
                <a:gd name="T0" fmla="*/ 0 w 252"/>
                <a:gd name="T1" fmla="*/ 0 h 437"/>
                <a:gd name="T2" fmla="*/ 0 w 252"/>
                <a:gd name="T3" fmla="*/ 0 h 437"/>
                <a:gd name="T4" fmla="*/ 0 w 252"/>
                <a:gd name="T5" fmla="*/ 0 h 437"/>
                <a:gd name="T6" fmla="*/ 0 w 252"/>
                <a:gd name="T7" fmla="*/ 0 h 437"/>
                <a:gd name="T8" fmla="*/ 0 w 252"/>
                <a:gd name="T9" fmla="*/ 0 h 437"/>
                <a:gd name="T10" fmla="*/ 0 w 252"/>
                <a:gd name="T11" fmla="*/ 0 h 437"/>
                <a:gd name="T12" fmla="*/ 0 w 252"/>
                <a:gd name="T13" fmla="*/ 0 h 437"/>
                <a:gd name="T14" fmla="*/ 0 w 252"/>
                <a:gd name="T15" fmla="*/ 0 h 437"/>
                <a:gd name="T16" fmla="*/ 0 w 252"/>
                <a:gd name="T17" fmla="*/ 0 h 437"/>
                <a:gd name="T18" fmla="*/ 0 w 252"/>
                <a:gd name="T19" fmla="*/ 0 h 437"/>
                <a:gd name="T20" fmla="*/ 0 w 252"/>
                <a:gd name="T21" fmla="*/ 0 h 437"/>
                <a:gd name="T22" fmla="*/ 0 w 252"/>
                <a:gd name="T23" fmla="*/ 0 h 437"/>
                <a:gd name="T24" fmla="*/ 0 w 252"/>
                <a:gd name="T25" fmla="*/ 0 h 437"/>
                <a:gd name="T26" fmla="*/ 0 w 252"/>
                <a:gd name="T27" fmla="*/ 0 h 437"/>
                <a:gd name="T28" fmla="*/ 0 w 252"/>
                <a:gd name="T29" fmla="*/ 0 h 437"/>
                <a:gd name="T30" fmla="*/ 0 w 252"/>
                <a:gd name="T31" fmla="*/ 0 h 437"/>
                <a:gd name="T32" fmla="*/ 0 w 252"/>
                <a:gd name="T33" fmla="*/ 0 h 437"/>
                <a:gd name="T34" fmla="*/ 0 w 252"/>
                <a:gd name="T35" fmla="*/ 0 h 437"/>
                <a:gd name="T36" fmla="*/ 0 w 252"/>
                <a:gd name="T37" fmla="*/ 0 h 437"/>
                <a:gd name="T38" fmla="*/ 0 w 252"/>
                <a:gd name="T39" fmla="*/ 0 h 437"/>
                <a:gd name="T40" fmla="*/ 0 w 252"/>
                <a:gd name="T41" fmla="*/ 0 h 437"/>
                <a:gd name="T42" fmla="*/ 0 w 252"/>
                <a:gd name="T43" fmla="*/ 0 h 437"/>
                <a:gd name="T44" fmla="*/ 0 w 252"/>
                <a:gd name="T45" fmla="*/ 0 h 437"/>
                <a:gd name="T46" fmla="*/ 0 w 252"/>
                <a:gd name="T47" fmla="*/ 0 h 437"/>
                <a:gd name="T48" fmla="*/ 0 w 252"/>
                <a:gd name="T49" fmla="*/ 0 h 437"/>
                <a:gd name="T50" fmla="*/ 0 w 252"/>
                <a:gd name="T51" fmla="*/ 0 h 437"/>
                <a:gd name="T52" fmla="*/ 0 w 252"/>
                <a:gd name="T53" fmla="*/ 0 h 437"/>
                <a:gd name="T54" fmla="*/ 0 w 252"/>
                <a:gd name="T55" fmla="*/ 0 h 437"/>
                <a:gd name="T56" fmla="*/ 0 w 252"/>
                <a:gd name="T57" fmla="*/ 0 h 437"/>
                <a:gd name="T58" fmla="*/ 0 w 252"/>
                <a:gd name="T59" fmla="*/ 0 h 437"/>
                <a:gd name="T60" fmla="*/ 0 w 252"/>
                <a:gd name="T61" fmla="*/ 0 h 437"/>
                <a:gd name="T62" fmla="*/ 0 w 252"/>
                <a:gd name="T63" fmla="*/ 0 h 437"/>
                <a:gd name="T64" fmla="*/ 0 w 252"/>
                <a:gd name="T65" fmla="*/ 0 h 437"/>
                <a:gd name="T66" fmla="*/ 0 w 252"/>
                <a:gd name="T67" fmla="*/ 0 h 437"/>
                <a:gd name="T68" fmla="*/ 0 w 252"/>
                <a:gd name="T69" fmla="*/ 0 h 437"/>
                <a:gd name="T70" fmla="*/ 0 w 252"/>
                <a:gd name="T71" fmla="*/ 0 h 437"/>
                <a:gd name="T72" fmla="*/ 0 w 252"/>
                <a:gd name="T73" fmla="*/ 0 h 437"/>
                <a:gd name="T74" fmla="*/ 0 w 252"/>
                <a:gd name="T75" fmla="*/ 0 h 437"/>
                <a:gd name="T76" fmla="*/ 0 w 252"/>
                <a:gd name="T77" fmla="*/ 0 h 437"/>
                <a:gd name="T78" fmla="*/ 0 w 252"/>
                <a:gd name="T79" fmla="*/ 0 h 437"/>
                <a:gd name="T80" fmla="*/ 0 w 252"/>
                <a:gd name="T81" fmla="*/ 0 h 437"/>
                <a:gd name="T82" fmla="*/ 0 w 252"/>
                <a:gd name="T83" fmla="*/ 0 h 437"/>
                <a:gd name="T84" fmla="*/ 0 w 252"/>
                <a:gd name="T85" fmla="*/ 0 h 437"/>
                <a:gd name="T86" fmla="*/ 0 w 252"/>
                <a:gd name="T87" fmla="*/ 0 h 437"/>
                <a:gd name="T88" fmla="*/ 0 w 252"/>
                <a:gd name="T89" fmla="*/ 0 h 437"/>
                <a:gd name="T90" fmla="*/ 0 w 252"/>
                <a:gd name="T91" fmla="*/ 0 h 437"/>
                <a:gd name="T92" fmla="*/ 0 w 252"/>
                <a:gd name="T93" fmla="*/ 0 h 437"/>
                <a:gd name="T94" fmla="*/ 0 w 252"/>
                <a:gd name="T95" fmla="*/ 0 h 437"/>
                <a:gd name="T96" fmla="*/ 0 w 252"/>
                <a:gd name="T97" fmla="*/ 0 h 437"/>
                <a:gd name="T98" fmla="*/ 0 w 252"/>
                <a:gd name="T99" fmla="*/ 0 h 43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437"/>
                <a:gd name="T152" fmla="*/ 252 w 252"/>
                <a:gd name="T153" fmla="*/ 437 h 43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437">
                  <a:moveTo>
                    <a:pt x="0" y="0"/>
                  </a:moveTo>
                  <a:lnTo>
                    <a:pt x="28" y="18"/>
                  </a:lnTo>
                  <a:lnTo>
                    <a:pt x="54" y="38"/>
                  </a:lnTo>
                  <a:lnTo>
                    <a:pt x="78" y="59"/>
                  </a:lnTo>
                  <a:lnTo>
                    <a:pt x="101" y="82"/>
                  </a:lnTo>
                  <a:lnTo>
                    <a:pt x="121" y="106"/>
                  </a:lnTo>
                  <a:lnTo>
                    <a:pt x="139" y="132"/>
                  </a:lnTo>
                  <a:lnTo>
                    <a:pt x="156" y="160"/>
                  </a:lnTo>
                  <a:lnTo>
                    <a:pt x="171" y="187"/>
                  </a:lnTo>
                  <a:lnTo>
                    <a:pt x="184" y="216"/>
                  </a:lnTo>
                  <a:lnTo>
                    <a:pt x="195" y="246"/>
                  </a:lnTo>
                  <a:lnTo>
                    <a:pt x="204" y="277"/>
                  </a:lnTo>
                  <a:lnTo>
                    <a:pt x="213" y="308"/>
                  </a:lnTo>
                  <a:lnTo>
                    <a:pt x="220" y="339"/>
                  </a:lnTo>
                  <a:lnTo>
                    <a:pt x="227" y="370"/>
                  </a:lnTo>
                  <a:lnTo>
                    <a:pt x="234" y="402"/>
                  </a:lnTo>
                  <a:lnTo>
                    <a:pt x="240" y="433"/>
                  </a:lnTo>
                  <a:lnTo>
                    <a:pt x="242" y="437"/>
                  </a:lnTo>
                  <a:lnTo>
                    <a:pt x="246" y="436"/>
                  </a:lnTo>
                  <a:lnTo>
                    <a:pt x="250" y="433"/>
                  </a:lnTo>
                  <a:lnTo>
                    <a:pt x="252" y="429"/>
                  </a:lnTo>
                  <a:lnTo>
                    <a:pt x="250" y="396"/>
                  </a:lnTo>
                  <a:lnTo>
                    <a:pt x="246" y="363"/>
                  </a:lnTo>
                  <a:lnTo>
                    <a:pt x="243" y="330"/>
                  </a:lnTo>
                  <a:lnTo>
                    <a:pt x="237" y="297"/>
                  </a:lnTo>
                  <a:lnTo>
                    <a:pt x="229" y="264"/>
                  </a:lnTo>
                  <a:lnTo>
                    <a:pt x="220" y="232"/>
                  </a:lnTo>
                  <a:lnTo>
                    <a:pt x="210" y="200"/>
                  </a:lnTo>
                  <a:lnTo>
                    <a:pt x="196" y="169"/>
                  </a:lnTo>
                  <a:lnTo>
                    <a:pt x="188" y="154"/>
                  </a:lnTo>
                  <a:lnTo>
                    <a:pt x="180" y="140"/>
                  </a:lnTo>
                  <a:lnTo>
                    <a:pt x="171" y="126"/>
                  </a:lnTo>
                  <a:lnTo>
                    <a:pt x="161" y="113"/>
                  </a:lnTo>
                  <a:lnTo>
                    <a:pt x="151" y="101"/>
                  </a:lnTo>
                  <a:lnTo>
                    <a:pt x="140" y="89"/>
                  </a:lnTo>
                  <a:lnTo>
                    <a:pt x="128" y="77"/>
                  </a:lnTo>
                  <a:lnTo>
                    <a:pt x="117" y="67"/>
                  </a:lnTo>
                  <a:lnTo>
                    <a:pt x="104" y="56"/>
                  </a:lnTo>
                  <a:lnTo>
                    <a:pt x="90" y="46"/>
                  </a:lnTo>
                  <a:lnTo>
                    <a:pt x="77" y="38"/>
                  </a:lnTo>
                  <a:lnTo>
                    <a:pt x="62" y="29"/>
                  </a:lnTo>
                  <a:lnTo>
                    <a:pt x="47" y="21"/>
                  </a:lnTo>
                  <a:lnTo>
                    <a:pt x="32" y="13"/>
                  </a:lnTo>
                  <a:lnTo>
                    <a:pt x="16" y="7"/>
                  </a:lnTo>
                  <a:lnTo>
                    <a:pt x="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8" name="Freeform 61"/>
            <p:cNvSpPr>
              <a:spLocks/>
            </p:cNvSpPr>
            <p:nvPr/>
          </p:nvSpPr>
          <p:spPr bwMode="auto">
            <a:xfrm>
              <a:off x="420" y="682"/>
              <a:ext cx="30" cy="115"/>
            </a:xfrm>
            <a:custGeom>
              <a:avLst/>
              <a:gdLst>
                <a:gd name="T0" fmla="*/ 0 w 150"/>
                <a:gd name="T1" fmla="*/ 0 h 575"/>
                <a:gd name="T2" fmla="*/ 0 w 150"/>
                <a:gd name="T3" fmla="*/ 0 h 575"/>
                <a:gd name="T4" fmla="*/ 0 w 150"/>
                <a:gd name="T5" fmla="*/ 0 h 575"/>
                <a:gd name="T6" fmla="*/ 0 w 150"/>
                <a:gd name="T7" fmla="*/ 0 h 575"/>
                <a:gd name="T8" fmla="*/ 0 w 150"/>
                <a:gd name="T9" fmla="*/ 0 h 575"/>
                <a:gd name="T10" fmla="*/ 0 w 150"/>
                <a:gd name="T11" fmla="*/ 0 h 575"/>
                <a:gd name="T12" fmla="*/ 0 w 150"/>
                <a:gd name="T13" fmla="*/ 0 h 575"/>
                <a:gd name="T14" fmla="*/ 0 w 150"/>
                <a:gd name="T15" fmla="*/ 0 h 575"/>
                <a:gd name="T16" fmla="*/ 0 w 150"/>
                <a:gd name="T17" fmla="*/ 0 h 575"/>
                <a:gd name="T18" fmla="*/ 0 w 150"/>
                <a:gd name="T19" fmla="*/ 0 h 575"/>
                <a:gd name="T20" fmla="*/ 0 w 150"/>
                <a:gd name="T21" fmla="*/ 0 h 575"/>
                <a:gd name="T22" fmla="*/ 0 w 150"/>
                <a:gd name="T23" fmla="*/ 0 h 575"/>
                <a:gd name="T24" fmla="*/ 0 w 150"/>
                <a:gd name="T25" fmla="*/ 0 h 575"/>
                <a:gd name="T26" fmla="*/ 0 w 150"/>
                <a:gd name="T27" fmla="*/ 0 h 575"/>
                <a:gd name="T28" fmla="*/ 0 w 150"/>
                <a:gd name="T29" fmla="*/ 0 h 575"/>
                <a:gd name="T30" fmla="*/ 0 w 150"/>
                <a:gd name="T31" fmla="*/ 0 h 575"/>
                <a:gd name="T32" fmla="*/ 0 w 150"/>
                <a:gd name="T33" fmla="*/ 0 h 575"/>
                <a:gd name="T34" fmla="*/ 0 w 150"/>
                <a:gd name="T35" fmla="*/ 0 h 575"/>
                <a:gd name="T36" fmla="*/ 0 w 150"/>
                <a:gd name="T37" fmla="*/ 0 h 575"/>
                <a:gd name="T38" fmla="*/ 0 w 150"/>
                <a:gd name="T39" fmla="*/ 0 h 575"/>
                <a:gd name="T40" fmla="*/ 0 w 150"/>
                <a:gd name="T41" fmla="*/ 0 h 575"/>
                <a:gd name="T42" fmla="*/ 0 w 150"/>
                <a:gd name="T43" fmla="*/ 0 h 575"/>
                <a:gd name="T44" fmla="*/ 0 w 150"/>
                <a:gd name="T45" fmla="*/ 0 h 575"/>
                <a:gd name="T46" fmla="*/ 0 w 150"/>
                <a:gd name="T47" fmla="*/ 0 h 575"/>
                <a:gd name="T48" fmla="*/ 0 w 150"/>
                <a:gd name="T49" fmla="*/ 0 h 575"/>
                <a:gd name="T50" fmla="*/ 0 w 150"/>
                <a:gd name="T51" fmla="*/ 0 h 575"/>
                <a:gd name="T52" fmla="*/ 0 w 150"/>
                <a:gd name="T53" fmla="*/ 0 h 575"/>
                <a:gd name="T54" fmla="*/ 0 w 150"/>
                <a:gd name="T55" fmla="*/ 0 h 575"/>
                <a:gd name="T56" fmla="*/ 0 w 150"/>
                <a:gd name="T57" fmla="*/ 0 h 575"/>
                <a:gd name="T58" fmla="*/ 0 w 150"/>
                <a:gd name="T59" fmla="*/ 0 h 575"/>
                <a:gd name="T60" fmla="*/ 0 w 150"/>
                <a:gd name="T61" fmla="*/ 0 h 575"/>
                <a:gd name="T62" fmla="*/ 0 w 150"/>
                <a:gd name="T63" fmla="*/ 0 h 575"/>
                <a:gd name="T64" fmla="*/ 0 w 150"/>
                <a:gd name="T65" fmla="*/ 0 h 575"/>
                <a:gd name="T66" fmla="*/ 0 w 150"/>
                <a:gd name="T67" fmla="*/ 0 h 575"/>
                <a:gd name="T68" fmla="*/ 0 w 150"/>
                <a:gd name="T69" fmla="*/ 0 h 575"/>
                <a:gd name="T70" fmla="*/ 0 w 150"/>
                <a:gd name="T71" fmla="*/ 0 h 575"/>
                <a:gd name="T72" fmla="*/ 0 w 150"/>
                <a:gd name="T73" fmla="*/ 0 h 575"/>
                <a:gd name="T74" fmla="*/ 0 w 150"/>
                <a:gd name="T75" fmla="*/ 0 h 575"/>
                <a:gd name="T76" fmla="*/ 0 w 150"/>
                <a:gd name="T77" fmla="*/ 0 h 575"/>
                <a:gd name="T78" fmla="*/ 0 w 150"/>
                <a:gd name="T79" fmla="*/ 0 h 575"/>
                <a:gd name="T80" fmla="*/ 0 w 150"/>
                <a:gd name="T81" fmla="*/ 0 h 575"/>
                <a:gd name="T82" fmla="*/ 0 w 150"/>
                <a:gd name="T83" fmla="*/ 0 h 575"/>
                <a:gd name="T84" fmla="*/ 0 w 150"/>
                <a:gd name="T85" fmla="*/ 0 h 575"/>
                <a:gd name="T86" fmla="*/ 0 w 150"/>
                <a:gd name="T87" fmla="*/ 0 h 575"/>
                <a:gd name="T88" fmla="*/ 0 w 150"/>
                <a:gd name="T89" fmla="*/ 0 h 575"/>
                <a:gd name="T90" fmla="*/ 0 w 150"/>
                <a:gd name="T91" fmla="*/ 0 h 575"/>
                <a:gd name="T92" fmla="*/ 0 w 150"/>
                <a:gd name="T93" fmla="*/ 0 h 575"/>
                <a:gd name="T94" fmla="*/ 0 w 150"/>
                <a:gd name="T95" fmla="*/ 0 h 575"/>
                <a:gd name="T96" fmla="*/ 0 w 150"/>
                <a:gd name="T97" fmla="*/ 0 h 575"/>
                <a:gd name="T98" fmla="*/ 0 w 150"/>
                <a:gd name="T99" fmla="*/ 0 h 575"/>
                <a:gd name="T100" fmla="*/ 0 w 150"/>
                <a:gd name="T101" fmla="*/ 0 h 575"/>
                <a:gd name="T102" fmla="*/ 0 w 150"/>
                <a:gd name="T103" fmla="*/ 0 h 575"/>
                <a:gd name="T104" fmla="*/ 0 w 150"/>
                <a:gd name="T105" fmla="*/ 0 h 5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575"/>
                <a:gd name="T161" fmla="*/ 150 w 150"/>
                <a:gd name="T162" fmla="*/ 575 h 5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575">
                  <a:moveTo>
                    <a:pt x="58" y="132"/>
                  </a:moveTo>
                  <a:lnTo>
                    <a:pt x="65" y="149"/>
                  </a:lnTo>
                  <a:lnTo>
                    <a:pt x="70" y="167"/>
                  </a:lnTo>
                  <a:lnTo>
                    <a:pt x="75" y="184"/>
                  </a:lnTo>
                  <a:lnTo>
                    <a:pt x="79" y="202"/>
                  </a:lnTo>
                  <a:lnTo>
                    <a:pt x="84" y="219"/>
                  </a:lnTo>
                  <a:lnTo>
                    <a:pt x="87" y="237"/>
                  </a:lnTo>
                  <a:lnTo>
                    <a:pt x="91" y="256"/>
                  </a:lnTo>
                  <a:lnTo>
                    <a:pt x="94" y="274"/>
                  </a:lnTo>
                  <a:lnTo>
                    <a:pt x="103" y="347"/>
                  </a:lnTo>
                  <a:lnTo>
                    <a:pt x="108" y="420"/>
                  </a:lnTo>
                  <a:lnTo>
                    <a:pt x="110" y="494"/>
                  </a:lnTo>
                  <a:lnTo>
                    <a:pt x="112" y="568"/>
                  </a:lnTo>
                  <a:lnTo>
                    <a:pt x="116" y="574"/>
                  </a:lnTo>
                  <a:lnTo>
                    <a:pt x="122" y="575"/>
                  </a:lnTo>
                  <a:lnTo>
                    <a:pt x="128" y="572"/>
                  </a:lnTo>
                  <a:lnTo>
                    <a:pt x="132" y="567"/>
                  </a:lnTo>
                  <a:lnTo>
                    <a:pt x="145" y="492"/>
                  </a:lnTo>
                  <a:lnTo>
                    <a:pt x="150" y="416"/>
                  </a:lnTo>
                  <a:lnTo>
                    <a:pt x="144" y="340"/>
                  </a:lnTo>
                  <a:lnTo>
                    <a:pt x="129" y="266"/>
                  </a:lnTo>
                  <a:lnTo>
                    <a:pt x="125" y="248"/>
                  </a:lnTo>
                  <a:lnTo>
                    <a:pt x="119" y="231"/>
                  </a:lnTo>
                  <a:lnTo>
                    <a:pt x="114" y="214"/>
                  </a:lnTo>
                  <a:lnTo>
                    <a:pt x="108" y="197"/>
                  </a:lnTo>
                  <a:lnTo>
                    <a:pt x="100" y="180"/>
                  </a:lnTo>
                  <a:lnTo>
                    <a:pt x="93" y="163"/>
                  </a:lnTo>
                  <a:lnTo>
                    <a:pt x="85" y="146"/>
                  </a:lnTo>
                  <a:lnTo>
                    <a:pt x="76" y="130"/>
                  </a:lnTo>
                  <a:lnTo>
                    <a:pt x="71" y="122"/>
                  </a:lnTo>
                  <a:lnTo>
                    <a:pt x="66" y="113"/>
                  </a:lnTo>
                  <a:lnTo>
                    <a:pt x="61" y="105"/>
                  </a:lnTo>
                  <a:lnTo>
                    <a:pt x="55" y="96"/>
                  </a:lnTo>
                  <a:lnTo>
                    <a:pt x="50" y="88"/>
                  </a:lnTo>
                  <a:lnTo>
                    <a:pt x="45" y="80"/>
                  </a:lnTo>
                  <a:lnTo>
                    <a:pt x="39" y="72"/>
                  </a:lnTo>
                  <a:lnTo>
                    <a:pt x="35" y="63"/>
                  </a:lnTo>
                  <a:lnTo>
                    <a:pt x="30" y="55"/>
                  </a:lnTo>
                  <a:lnTo>
                    <a:pt x="25" y="44"/>
                  </a:lnTo>
                  <a:lnTo>
                    <a:pt x="19" y="34"/>
                  </a:lnTo>
                  <a:lnTo>
                    <a:pt x="13" y="23"/>
                  </a:lnTo>
                  <a:lnTo>
                    <a:pt x="8" y="14"/>
                  </a:lnTo>
                  <a:lnTo>
                    <a:pt x="3" y="6"/>
                  </a:lnTo>
                  <a:lnTo>
                    <a:pt x="1" y="2"/>
                  </a:lnTo>
                  <a:lnTo>
                    <a:pt x="0" y="0"/>
                  </a:lnTo>
                  <a:lnTo>
                    <a:pt x="2" y="4"/>
                  </a:lnTo>
                  <a:lnTo>
                    <a:pt x="6" y="14"/>
                  </a:lnTo>
                  <a:lnTo>
                    <a:pt x="13" y="30"/>
                  </a:lnTo>
                  <a:lnTo>
                    <a:pt x="22" y="49"/>
                  </a:lnTo>
                  <a:lnTo>
                    <a:pt x="31" y="71"/>
                  </a:lnTo>
                  <a:lnTo>
                    <a:pt x="41" y="92"/>
                  </a:lnTo>
                  <a:lnTo>
                    <a:pt x="50" y="113"/>
                  </a:lnTo>
                  <a:lnTo>
                    <a:pt x="58" y="13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79" name="Freeform 62"/>
            <p:cNvSpPr>
              <a:spLocks/>
            </p:cNvSpPr>
            <p:nvPr/>
          </p:nvSpPr>
          <p:spPr bwMode="auto">
            <a:xfrm>
              <a:off x="443" y="844"/>
              <a:ext cx="30" cy="43"/>
            </a:xfrm>
            <a:custGeom>
              <a:avLst/>
              <a:gdLst>
                <a:gd name="T0" fmla="*/ 0 w 152"/>
                <a:gd name="T1" fmla="*/ 0 h 213"/>
                <a:gd name="T2" fmla="*/ 0 w 152"/>
                <a:gd name="T3" fmla="*/ 0 h 213"/>
                <a:gd name="T4" fmla="*/ 0 w 152"/>
                <a:gd name="T5" fmla="*/ 0 h 213"/>
                <a:gd name="T6" fmla="*/ 0 w 152"/>
                <a:gd name="T7" fmla="*/ 0 h 213"/>
                <a:gd name="T8" fmla="*/ 0 w 152"/>
                <a:gd name="T9" fmla="*/ 0 h 213"/>
                <a:gd name="T10" fmla="*/ 0 w 152"/>
                <a:gd name="T11" fmla="*/ 0 h 213"/>
                <a:gd name="T12" fmla="*/ 0 w 152"/>
                <a:gd name="T13" fmla="*/ 0 h 213"/>
                <a:gd name="T14" fmla="*/ 0 w 152"/>
                <a:gd name="T15" fmla="*/ 0 h 213"/>
                <a:gd name="T16" fmla="*/ 0 w 152"/>
                <a:gd name="T17" fmla="*/ 0 h 213"/>
                <a:gd name="T18" fmla="*/ 0 w 152"/>
                <a:gd name="T19" fmla="*/ 0 h 213"/>
                <a:gd name="T20" fmla="*/ 0 w 152"/>
                <a:gd name="T21" fmla="*/ 0 h 213"/>
                <a:gd name="T22" fmla="*/ 0 w 152"/>
                <a:gd name="T23" fmla="*/ 0 h 213"/>
                <a:gd name="T24" fmla="*/ 0 w 152"/>
                <a:gd name="T25" fmla="*/ 0 h 213"/>
                <a:gd name="T26" fmla="*/ 0 w 152"/>
                <a:gd name="T27" fmla="*/ 0 h 213"/>
                <a:gd name="T28" fmla="*/ 0 w 152"/>
                <a:gd name="T29" fmla="*/ 0 h 213"/>
                <a:gd name="T30" fmla="*/ 0 w 152"/>
                <a:gd name="T31" fmla="*/ 0 h 213"/>
                <a:gd name="T32" fmla="*/ 0 w 152"/>
                <a:gd name="T33" fmla="*/ 0 h 213"/>
                <a:gd name="T34" fmla="*/ 0 w 152"/>
                <a:gd name="T35" fmla="*/ 0 h 213"/>
                <a:gd name="T36" fmla="*/ 0 w 152"/>
                <a:gd name="T37" fmla="*/ 0 h 213"/>
                <a:gd name="T38" fmla="*/ 0 w 152"/>
                <a:gd name="T39" fmla="*/ 0 h 213"/>
                <a:gd name="T40" fmla="*/ 0 w 152"/>
                <a:gd name="T41" fmla="*/ 0 h 213"/>
                <a:gd name="T42" fmla="*/ 0 w 152"/>
                <a:gd name="T43" fmla="*/ 0 h 213"/>
                <a:gd name="T44" fmla="*/ 0 w 152"/>
                <a:gd name="T45" fmla="*/ 0 h 213"/>
                <a:gd name="T46" fmla="*/ 0 w 152"/>
                <a:gd name="T47" fmla="*/ 0 h 213"/>
                <a:gd name="T48" fmla="*/ 0 w 152"/>
                <a:gd name="T49" fmla="*/ 0 h 213"/>
                <a:gd name="T50" fmla="*/ 0 w 152"/>
                <a:gd name="T51" fmla="*/ 0 h 213"/>
                <a:gd name="T52" fmla="*/ 0 w 152"/>
                <a:gd name="T53" fmla="*/ 0 h 213"/>
                <a:gd name="T54" fmla="*/ 0 w 152"/>
                <a:gd name="T55" fmla="*/ 0 h 213"/>
                <a:gd name="T56" fmla="*/ 0 w 152"/>
                <a:gd name="T57" fmla="*/ 0 h 213"/>
                <a:gd name="T58" fmla="*/ 0 w 152"/>
                <a:gd name="T59" fmla="*/ 0 h 213"/>
                <a:gd name="T60" fmla="*/ 0 w 152"/>
                <a:gd name="T61" fmla="*/ 0 h 213"/>
                <a:gd name="T62" fmla="*/ 0 w 152"/>
                <a:gd name="T63" fmla="*/ 0 h 213"/>
                <a:gd name="T64" fmla="*/ 0 w 152"/>
                <a:gd name="T65" fmla="*/ 0 h 213"/>
                <a:gd name="T66" fmla="*/ 0 w 152"/>
                <a:gd name="T67" fmla="*/ 0 h 213"/>
                <a:gd name="T68" fmla="*/ 0 w 152"/>
                <a:gd name="T69" fmla="*/ 0 h 213"/>
                <a:gd name="T70" fmla="*/ 0 w 152"/>
                <a:gd name="T71" fmla="*/ 0 h 213"/>
                <a:gd name="T72" fmla="*/ 0 w 152"/>
                <a:gd name="T73" fmla="*/ 0 h 213"/>
                <a:gd name="T74" fmla="*/ 0 w 152"/>
                <a:gd name="T75" fmla="*/ 0 h 213"/>
                <a:gd name="T76" fmla="*/ 0 w 152"/>
                <a:gd name="T77" fmla="*/ 0 h 213"/>
                <a:gd name="T78" fmla="*/ 0 w 152"/>
                <a:gd name="T79" fmla="*/ 0 h 213"/>
                <a:gd name="T80" fmla="*/ 0 w 152"/>
                <a:gd name="T81" fmla="*/ 0 h 2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213"/>
                <a:gd name="T125" fmla="*/ 152 w 152"/>
                <a:gd name="T126" fmla="*/ 213 h 2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213">
                  <a:moveTo>
                    <a:pt x="36" y="80"/>
                  </a:moveTo>
                  <a:lnTo>
                    <a:pt x="30" y="87"/>
                  </a:lnTo>
                  <a:lnTo>
                    <a:pt x="25" y="96"/>
                  </a:lnTo>
                  <a:lnTo>
                    <a:pt x="19" y="104"/>
                  </a:lnTo>
                  <a:lnTo>
                    <a:pt x="14" y="112"/>
                  </a:lnTo>
                  <a:lnTo>
                    <a:pt x="10" y="121"/>
                  </a:lnTo>
                  <a:lnTo>
                    <a:pt x="6" y="129"/>
                  </a:lnTo>
                  <a:lnTo>
                    <a:pt x="3" y="138"/>
                  </a:lnTo>
                  <a:lnTo>
                    <a:pt x="1" y="146"/>
                  </a:lnTo>
                  <a:lnTo>
                    <a:pt x="0" y="163"/>
                  </a:lnTo>
                  <a:lnTo>
                    <a:pt x="2" y="181"/>
                  </a:lnTo>
                  <a:lnTo>
                    <a:pt x="8" y="197"/>
                  </a:lnTo>
                  <a:lnTo>
                    <a:pt x="14" y="212"/>
                  </a:lnTo>
                  <a:lnTo>
                    <a:pt x="15" y="213"/>
                  </a:lnTo>
                  <a:lnTo>
                    <a:pt x="18" y="213"/>
                  </a:lnTo>
                  <a:lnTo>
                    <a:pt x="20" y="210"/>
                  </a:lnTo>
                  <a:lnTo>
                    <a:pt x="20" y="208"/>
                  </a:lnTo>
                  <a:lnTo>
                    <a:pt x="15" y="190"/>
                  </a:lnTo>
                  <a:lnTo>
                    <a:pt x="13" y="174"/>
                  </a:lnTo>
                  <a:lnTo>
                    <a:pt x="13" y="157"/>
                  </a:lnTo>
                  <a:lnTo>
                    <a:pt x="17" y="141"/>
                  </a:lnTo>
                  <a:lnTo>
                    <a:pt x="21" y="126"/>
                  </a:lnTo>
                  <a:lnTo>
                    <a:pt x="28" y="111"/>
                  </a:lnTo>
                  <a:lnTo>
                    <a:pt x="37" y="96"/>
                  </a:lnTo>
                  <a:lnTo>
                    <a:pt x="47" y="81"/>
                  </a:lnTo>
                  <a:lnTo>
                    <a:pt x="59" y="68"/>
                  </a:lnTo>
                  <a:lnTo>
                    <a:pt x="74" y="54"/>
                  </a:lnTo>
                  <a:lnTo>
                    <a:pt x="91" y="41"/>
                  </a:lnTo>
                  <a:lnTo>
                    <a:pt x="109" y="29"/>
                  </a:lnTo>
                  <a:lnTo>
                    <a:pt x="126" y="17"/>
                  </a:lnTo>
                  <a:lnTo>
                    <a:pt x="140" y="8"/>
                  </a:lnTo>
                  <a:lnTo>
                    <a:pt x="149" y="2"/>
                  </a:lnTo>
                  <a:lnTo>
                    <a:pt x="152" y="0"/>
                  </a:lnTo>
                  <a:lnTo>
                    <a:pt x="149" y="2"/>
                  </a:lnTo>
                  <a:lnTo>
                    <a:pt x="137" y="8"/>
                  </a:lnTo>
                  <a:lnTo>
                    <a:pt x="123" y="17"/>
                  </a:lnTo>
                  <a:lnTo>
                    <a:pt x="104" y="29"/>
                  </a:lnTo>
                  <a:lnTo>
                    <a:pt x="84" y="41"/>
                  </a:lnTo>
                  <a:lnTo>
                    <a:pt x="66" y="54"/>
                  </a:lnTo>
                  <a:lnTo>
                    <a:pt x="49" y="67"/>
                  </a:lnTo>
                  <a:lnTo>
                    <a:pt x="36" y="8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0" name="Freeform 63"/>
            <p:cNvSpPr>
              <a:spLocks/>
            </p:cNvSpPr>
            <p:nvPr/>
          </p:nvSpPr>
          <p:spPr bwMode="auto">
            <a:xfrm>
              <a:off x="462" y="845"/>
              <a:ext cx="25" cy="45"/>
            </a:xfrm>
            <a:custGeom>
              <a:avLst/>
              <a:gdLst>
                <a:gd name="T0" fmla="*/ 0 w 122"/>
                <a:gd name="T1" fmla="*/ 0 h 226"/>
                <a:gd name="T2" fmla="*/ 0 w 122"/>
                <a:gd name="T3" fmla="*/ 0 h 226"/>
                <a:gd name="T4" fmla="*/ 0 w 122"/>
                <a:gd name="T5" fmla="*/ 0 h 226"/>
                <a:gd name="T6" fmla="*/ 0 w 122"/>
                <a:gd name="T7" fmla="*/ 0 h 226"/>
                <a:gd name="T8" fmla="*/ 0 w 122"/>
                <a:gd name="T9" fmla="*/ 0 h 226"/>
                <a:gd name="T10" fmla="*/ 0 w 122"/>
                <a:gd name="T11" fmla="*/ 0 h 226"/>
                <a:gd name="T12" fmla="*/ 0 w 122"/>
                <a:gd name="T13" fmla="*/ 0 h 226"/>
                <a:gd name="T14" fmla="*/ 0 w 122"/>
                <a:gd name="T15" fmla="*/ 0 h 226"/>
                <a:gd name="T16" fmla="*/ 0 w 122"/>
                <a:gd name="T17" fmla="*/ 0 h 226"/>
                <a:gd name="T18" fmla="*/ 0 w 122"/>
                <a:gd name="T19" fmla="*/ 0 h 226"/>
                <a:gd name="T20" fmla="*/ 0 w 122"/>
                <a:gd name="T21" fmla="*/ 0 h 226"/>
                <a:gd name="T22" fmla="*/ 0 w 122"/>
                <a:gd name="T23" fmla="*/ 0 h 226"/>
                <a:gd name="T24" fmla="*/ 0 w 122"/>
                <a:gd name="T25" fmla="*/ 0 h 226"/>
                <a:gd name="T26" fmla="*/ 0 w 122"/>
                <a:gd name="T27" fmla="*/ 0 h 226"/>
                <a:gd name="T28" fmla="*/ 0 w 122"/>
                <a:gd name="T29" fmla="*/ 0 h 226"/>
                <a:gd name="T30" fmla="*/ 0 w 122"/>
                <a:gd name="T31" fmla="*/ 0 h 226"/>
                <a:gd name="T32" fmla="*/ 0 w 122"/>
                <a:gd name="T33" fmla="*/ 0 h 226"/>
                <a:gd name="T34" fmla="*/ 0 w 122"/>
                <a:gd name="T35" fmla="*/ 0 h 226"/>
                <a:gd name="T36" fmla="*/ 0 w 122"/>
                <a:gd name="T37" fmla="*/ 0 h 226"/>
                <a:gd name="T38" fmla="*/ 0 w 122"/>
                <a:gd name="T39" fmla="*/ 0 h 226"/>
                <a:gd name="T40" fmla="*/ 0 w 122"/>
                <a:gd name="T41" fmla="*/ 0 h 226"/>
                <a:gd name="T42" fmla="*/ 0 w 122"/>
                <a:gd name="T43" fmla="*/ 0 h 226"/>
                <a:gd name="T44" fmla="*/ 0 w 122"/>
                <a:gd name="T45" fmla="*/ 0 h 226"/>
                <a:gd name="T46" fmla="*/ 0 w 122"/>
                <a:gd name="T47" fmla="*/ 0 h 226"/>
                <a:gd name="T48" fmla="*/ 0 w 122"/>
                <a:gd name="T49" fmla="*/ 0 h 226"/>
                <a:gd name="T50" fmla="*/ 0 w 122"/>
                <a:gd name="T51" fmla="*/ 0 h 226"/>
                <a:gd name="T52" fmla="*/ 0 w 122"/>
                <a:gd name="T53" fmla="*/ 0 h 226"/>
                <a:gd name="T54" fmla="*/ 0 w 122"/>
                <a:gd name="T55" fmla="*/ 0 h 226"/>
                <a:gd name="T56" fmla="*/ 0 w 122"/>
                <a:gd name="T57" fmla="*/ 0 h 226"/>
                <a:gd name="T58" fmla="*/ 0 w 122"/>
                <a:gd name="T59" fmla="*/ 0 h 226"/>
                <a:gd name="T60" fmla="*/ 0 w 122"/>
                <a:gd name="T61" fmla="*/ 0 h 226"/>
                <a:gd name="T62" fmla="*/ 0 w 122"/>
                <a:gd name="T63" fmla="*/ 0 h 226"/>
                <a:gd name="T64" fmla="*/ 0 w 122"/>
                <a:gd name="T65" fmla="*/ 0 h 2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226"/>
                <a:gd name="T101" fmla="*/ 122 w 122"/>
                <a:gd name="T102" fmla="*/ 226 h 2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226">
                  <a:moveTo>
                    <a:pt x="28" y="96"/>
                  </a:moveTo>
                  <a:lnTo>
                    <a:pt x="19" y="112"/>
                  </a:lnTo>
                  <a:lnTo>
                    <a:pt x="12" y="128"/>
                  </a:lnTo>
                  <a:lnTo>
                    <a:pt x="6" y="146"/>
                  </a:lnTo>
                  <a:lnTo>
                    <a:pt x="2" y="163"/>
                  </a:lnTo>
                  <a:lnTo>
                    <a:pt x="0" y="178"/>
                  </a:lnTo>
                  <a:lnTo>
                    <a:pt x="3" y="194"/>
                  </a:lnTo>
                  <a:lnTo>
                    <a:pt x="6" y="209"/>
                  </a:lnTo>
                  <a:lnTo>
                    <a:pt x="10" y="224"/>
                  </a:lnTo>
                  <a:lnTo>
                    <a:pt x="11" y="226"/>
                  </a:lnTo>
                  <a:lnTo>
                    <a:pt x="13" y="225"/>
                  </a:lnTo>
                  <a:lnTo>
                    <a:pt x="15" y="223"/>
                  </a:lnTo>
                  <a:lnTo>
                    <a:pt x="16" y="220"/>
                  </a:lnTo>
                  <a:lnTo>
                    <a:pt x="13" y="187"/>
                  </a:lnTo>
                  <a:lnTo>
                    <a:pt x="16" y="155"/>
                  </a:lnTo>
                  <a:lnTo>
                    <a:pt x="24" y="125"/>
                  </a:lnTo>
                  <a:lnTo>
                    <a:pt x="39" y="94"/>
                  </a:lnTo>
                  <a:lnTo>
                    <a:pt x="49" y="79"/>
                  </a:lnTo>
                  <a:lnTo>
                    <a:pt x="61" y="63"/>
                  </a:lnTo>
                  <a:lnTo>
                    <a:pt x="75" y="48"/>
                  </a:lnTo>
                  <a:lnTo>
                    <a:pt x="89" y="33"/>
                  </a:lnTo>
                  <a:lnTo>
                    <a:pt x="102" y="20"/>
                  </a:lnTo>
                  <a:lnTo>
                    <a:pt x="112" y="10"/>
                  </a:lnTo>
                  <a:lnTo>
                    <a:pt x="120" y="2"/>
                  </a:lnTo>
                  <a:lnTo>
                    <a:pt x="122" y="0"/>
                  </a:lnTo>
                  <a:lnTo>
                    <a:pt x="119" y="2"/>
                  </a:lnTo>
                  <a:lnTo>
                    <a:pt x="111" y="10"/>
                  </a:lnTo>
                  <a:lnTo>
                    <a:pt x="100" y="20"/>
                  </a:lnTo>
                  <a:lnTo>
                    <a:pt x="85" y="33"/>
                  </a:lnTo>
                  <a:lnTo>
                    <a:pt x="69" y="49"/>
                  </a:lnTo>
                  <a:lnTo>
                    <a:pt x="53" y="65"/>
                  </a:lnTo>
                  <a:lnTo>
                    <a:pt x="39" y="81"/>
                  </a:lnTo>
                  <a:lnTo>
                    <a:pt x="28" y="96"/>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1" name="Freeform 64"/>
            <p:cNvSpPr>
              <a:spLocks/>
            </p:cNvSpPr>
            <p:nvPr/>
          </p:nvSpPr>
          <p:spPr bwMode="auto">
            <a:xfrm>
              <a:off x="488" y="823"/>
              <a:ext cx="72" cy="31"/>
            </a:xfrm>
            <a:custGeom>
              <a:avLst/>
              <a:gdLst>
                <a:gd name="T0" fmla="*/ 0 w 364"/>
                <a:gd name="T1" fmla="*/ 0 h 155"/>
                <a:gd name="T2" fmla="*/ 0 w 364"/>
                <a:gd name="T3" fmla="*/ 0 h 155"/>
                <a:gd name="T4" fmla="*/ 0 w 364"/>
                <a:gd name="T5" fmla="*/ 0 h 155"/>
                <a:gd name="T6" fmla="*/ 0 w 364"/>
                <a:gd name="T7" fmla="*/ 0 h 155"/>
                <a:gd name="T8" fmla="*/ 0 w 364"/>
                <a:gd name="T9" fmla="*/ 0 h 155"/>
                <a:gd name="T10" fmla="*/ 0 w 364"/>
                <a:gd name="T11" fmla="*/ 0 h 155"/>
                <a:gd name="T12" fmla="*/ 0 w 364"/>
                <a:gd name="T13" fmla="*/ 0 h 155"/>
                <a:gd name="T14" fmla="*/ 0 w 364"/>
                <a:gd name="T15" fmla="*/ 0 h 155"/>
                <a:gd name="T16" fmla="*/ 0 w 364"/>
                <a:gd name="T17" fmla="*/ 0 h 155"/>
                <a:gd name="T18" fmla="*/ 0 w 364"/>
                <a:gd name="T19" fmla="*/ 0 h 155"/>
                <a:gd name="T20" fmla="*/ 0 w 364"/>
                <a:gd name="T21" fmla="*/ 0 h 155"/>
                <a:gd name="T22" fmla="*/ 0 w 364"/>
                <a:gd name="T23" fmla="*/ 0 h 155"/>
                <a:gd name="T24" fmla="*/ 0 w 364"/>
                <a:gd name="T25" fmla="*/ 0 h 155"/>
                <a:gd name="T26" fmla="*/ 0 w 364"/>
                <a:gd name="T27" fmla="*/ 0 h 155"/>
                <a:gd name="T28" fmla="*/ 0 w 364"/>
                <a:gd name="T29" fmla="*/ 0 h 155"/>
                <a:gd name="T30" fmla="*/ 0 w 364"/>
                <a:gd name="T31" fmla="*/ 0 h 155"/>
                <a:gd name="T32" fmla="*/ 0 w 364"/>
                <a:gd name="T33" fmla="*/ 0 h 155"/>
                <a:gd name="T34" fmla="*/ 0 w 364"/>
                <a:gd name="T35" fmla="*/ 0 h 155"/>
                <a:gd name="T36" fmla="*/ 0 w 364"/>
                <a:gd name="T37" fmla="*/ 0 h 155"/>
                <a:gd name="T38" fmla="*/ 0 w 364"/>
                <a:gd name="T39" fmla="*/ 0 h 155"/>
                <a:gd name="T40" fmla="*/ 0 w 364"/>
                <a:gd name="T41" fmla="*/ 0 h 155"/>
                <a:gd name="T42" fmla="*/ 0 w 364"/>
                <a:gd name="T43" fmla="*/ 0 h 155"/>
                <a:gd name="T44" fmla="*/ 0 w 364"/>
                <a:gd name="T45" fmla="*/ 0 h 155"/>
                <a:gd name="T46" fmla="*/ 0 w 364"/>
                <a:gd name="T47" fmla="*/ 0 h 155"/>
                <a:gd name="T48" fmla="*/ 0 w 364"/>
                <a:gd name="T49" fmla="*/ 0 h 155"/>
                <a:gd name="T50" fmla="*/ 0 w 364"/>
                <a:gd name="T51" fmla="*/ 0 h 155"/>
                <a:gd name="T52" fmla="*/ 0 w 364"/>
                <a:gd name="T53" fmla="*/ 0 h 155"/>
                <a:gd name="T54" fmla="*/ 0 w 364"/>
                <a:gd name="T55" fmla="*/ 0 h 155"/>
                <a:gd name="T56" fmla="*/ 0 w 364"/>
                <a:gd name="T57" fmla="*/ 0 h 155"/>
                <a:gd name="T58" fmla="*/ 0 w 364"/>
                <a:gd name="T59" fmla="*/ 0 h 155"/>
                <a:gd name="T60" fmla="*/ 0 w 364"/>
                <a:gd name="T61" fmla="*/ 0 h 155"/>
                <a:gd name="T62" fmla="*/ 0 w 364"/>
                <a:gd name="T63" fmla="*/ 0 h 155"/>
                <a:gd name="T64" fmla="*/ 0 w 364"/>
                <a:gd name="T65" fmla="*/ 0 h 155"/>
                <a:gd name="T66" fmla="*/ 0 w 364"/>
                <a:gd name="T67" fmla="*/ 0 h 155"/>
                <a:gd name="T68" fmla="*/ 0 w 364"/>
                <a:gd name="T69" fmla="*/ 0 h 155"/>
                <a:gd name="T70" fmla="*/ 0 w 364"/>
                <a:gd name="T71" fmla="*/ 0 h 1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4"/>
                <a:gd name="T109" fmla="*/ 0 h 155"/>
                <a:gd name="T110" fmla="*/ 364 w 364"/>
                <a:gd name="T111" fmla="*/ 155 h 1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4" h="155">
                  <a:moveTo>
                    <a:pt x="141" y="55"/>
                  </a:moveTo>
                  <a:lnTo>
                    <a:pt x="148" y="47"/>
                  </a:lnTo>
                  <a:lnTo>
                    <a:pt x="155" y="38"/>
                  </a:lnTo>
                  <a:lnTo>
                    <a:pt x="162" y="31"/>
                  </a:lnTo>
                  <a:lnTo>
                    <a:pt x="169" y="23"/>
                  </a:lnTo>
                  <a:lnTo>
                    <a:pt x="177" y="17"/>
                  </a:lnTo>
                  <a:lnTo>
                    <a:pt x="186" y="14"/>
                  </a:lnTo>
                  <a:lnTo>
                    <a:pt x="195" y="13"/>
                  </a:lnTo>
                  <a:lnTo>
                    <a:pt x="205" y="14"/>
                  </a:lnTo>
                  <a:lnTo>
                    <a:pt x="214" y="17"/>
                  </a:lnTo>
                  <a:lnTo>
                    <a:pt x="225" y="20"/>
                  </a:lnTo>
                  <a:lnTo>
                    <a:pt x="234" y="23"/>
                  </a:lnTo>
                  <a:lnTo>
                    <a:pt x="243" y="28"/>
                  </a:lnTo>
                  <a:lnTo>
                    <a:pt x="250" y="31"/>
                  </a:lnTo>
                  <a:lnTo>
                    <a:pt x="258" y="34"/>
                  </a:lnTo>
                  <a:lnTo>
                    <a:pt x="266" y="36"/>
                  </a:lnTo>
                  <a:lnTo>
                    <a:pt x="274" y="40"/>
                  </a:lnTo>
                  <a:lnTo>
                    <a:pt x="280" y="42"/>
                  </a:lnTo>
                  <a:lnTo>
                    <a:pt x="288" y="45"/>
                  </a:lnTo>
                  <a:lnTo>
                    <a:pt x="296" y="47"/>
                  </a:lnTo>
                  <a:lnTo>
                    <a:pt x="303" y="50"/>
                  </a:lnTo>
                  <a:lnTo>
                    <a:pt x="310" y="53"/>
                  </a:lnTo>
                  <a:lnTo>
                    <a:pt x="318" y="56"/>
                  </a:lnTo>
                  <a:lnTo>
                    <a:pt x="325" y="59"/>
                  </a:lnTo>
                  <a:lnTo>
                    <a:pt x="332" y="62"/>
                  </a:lnTo>
                  <a:lnTo>
                    <a:pt x="340" y="65"/>
                  </a:lnTo>
                  <a:lnTo>
                    <a:pt x="346" y="68"/>
                  </a:lnTo>
                  <a:lnTo>
                    <a:pt x="353" y="72"/>
                  </a:lnTo>
                  <a:lnTo>
                    <a:pt x="360" y="75"/>
                  </a:lnTo>
                  <a:lnTo>
                    <a:pt x="362" y="75"/>
                  </a:lnTo>
                  <a:lnTo>
                    <a:pt x="364" y="74"/>
                  </a:lnTo>
                  <a:lnTo>
                    <a:pt x="364" y="72"/>
                  </a:lnTo>
                  <a:lnTo>
                    <a:pt x="362" y="71"/>
                  </a:lnTo>
                  <a:lnTo>
                    <a:pt x="356" y="67"/>
                  </a:lnTo>
                  <a:lnTo>
                    <a:pt x="349" y="63"/>
                  </a:lnTo>
                  <a:lnTo>
                    <a:pt x="342" y="60"/>
                  </a:lnTo>
                  <a:lnTo>
                    <a:pt x="335" y="57"/>
                  </a:lnTo>
                  <a:lnTo>
                    <a:pt x="328" y="53"/>
                  </a:lnTo>
                  <a:lnTo>
                    <a:pt x="321" y="50"/>
                  </a:lnTo>
                  <a:lnTo>
                    <a:pt x="313" y="47"/>
                  </a:lnTo>
                  <a:lnTo>
                    <a:pt x="307" y="44"/>
                  </a:lnTo>
                  <a:lnTo>
                    <a:pt x="300" y="41"/>
                  </a:lnTo>
                  <a:lnTo>
                    <a:pt x="292" y="37"/>
                  </a:lnTo>
                  <a:lnTo>
                    <a:pt x="285" y="35"/>
                  </a:lnTo>
                  <a:lnTo>
                    <a:pt x="277" y="32"/>
                  </a:lnTo>
                  <a:lnTo>
                    <a:pt x="269" y="29"/>
                  </a:lnTo>
                  <a:lnTo>
                    <a:pt x="262" y="26"/>
                  </a:lnTo>
                  <a:lnTo>
                    <a:pt x="254" y="22"/>
                  </a:lnTo>
                  <a:lnTo>
                    <a:pt x="247" y="19"/>
                  </a:lnTo>
                  <a:lnTo>
                    <a:pt x="236" y="14"/>
                  </a:lnTo>
                  <a:lnTo>
                    <a:pt x="225" y="9"/>
                  </a:lnTo>
                  <a:lnTo>
                    <a:pt x="213" y="4"/>
                  </a:lnTo>
                  <a:lnTo>
                    <a:pt x="202" y="1"/>
                  </a:lnTo>
                  <a:lnTo>
                    <a:pt x="190" y="0"/>
                  </a:lnTo>
                  <a:lnTo>
                    <a:pt x="180" y="2"/>
                  </a:lnTo>
                  <a:lnTo>
                    <a:pt x="170" y="6"/>
                  </a:lnTo>
                  <a:lnTo>
                    <a:pt x="161" y="15"/>
                  </a:lnTo>
                  <a:lnTo>
                    <a:pt x="139" y="38"/>
                  </a:lnTo>
                  <a:lnTo>
                    <a:pt x="114" y="62"/>
                  </a:lnTo>
                  <a:lnTo>
                    <a:pt x="87" y="86"/>
                  </a:lnTo>
                  <a:lnTo>
                    <a:pt x="60" y="107"/>
                  </a:lnTo>
                  <a:lnTo>
                    <a:pt x="36" y="126"/>
                  </a:lnTo>
                  <a:lnTo>
                    <a:pt x="18" y="141"/>
                  </a:lnTo>
                  <a:lnTo>
                    <a:pt x="5" y="152"/>
                  </a:lnTo>
                  <a:lnTo>
                    <a:pt x="0" y="155"/>
                  </a:lnTo>
                  <a:lnTo>
                    <a:pt x="5" y="153"/>
                  </a:lnTo>
                  <a:lnTo>
                    <a:pt x="17" y="145"/>
                  </a:lnTo>
                  <a:lnTo>
                    <a:pt x="34" y="135"/>
                  </a:lnTo>
                  <a:lnTo>
                    <a:pt x="56" y="121"/>
                  </a:lnTo>
                  <a:lnTo>
                    <a:pt x="80" y="105"/>
                  </a:lnTo>
                  <a:lnTo>
                    <a:pt x="103" y="89"/>
                  </a:lnTo>
                  <a:lnTo>
                    <a:pt x="124" y="72"/>
                  </a:lnTo>
                  <a:lnTo>
                    <a:pt x="141" y="55"/>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2" name="Freeform 65"/>
            <p:cNvSpPr>
              <a:spLocks/>
            </p:cNvSpPr>
            <p:nvPr/>
          </p:nvSpPr>
          <p:spPr bwMode="auto">
            <a:xfrm>
              <a:off x="473" y="860"/>
              <a:ext cx="47" cy="19"/>
            </a:xfrm>
            <a:custGeom>
              <a:avLst/>
              <a:gdLst>
                <a:gd name="T0" fmla="*/ 0 w 239"/>
                <a:gd name="T1" fmla="*/ 0 h 92"/>
                <a:gd name="T2" fmla="*/ 0 w 239"/>
                <a:gd name="T3" fmla="*/ 0 h 92"/>
                <a:gd name="T4" fmla="*/ 0 w 239"/>
                <a:gd name="T5" fmla="*/ 0 h 92"/>
                <a:gd name="T6" fmla="*/ 0 w 239"/>
                <a:gd name="T7" fmla="*/ 0 h 92"/>
                <a:gd name="T8" fmla="*/ 0 w 239"/>
                <a:gd name="T9" fmla="*/ 0 h 92"/>
                <a:gd name="T10" fmla="*/ 0 w 239"/>
                <a:gd name="T11" fmla="*/ 0 h 92"/>
                <a:gd name="T12" fmla="*/ 0 w 239"/>
                <a:gd name="T13" fmla="*/ 0 h 92"/>
                <a:gd name="T14" fmla="*/ 0 w 239"/>
                <a:gd name="T15" fmla="*/ 0 h 92"/>
                <a:gd name="T16" fmla="*/ 0 w 239"/>
                <a:gd name="T17" fmla="*/ 0 h 92"/>
                <a:gd name="T18" fmla="*/ 0 w 239"/>
                <a:gd name="T19" fmla="*/ 0 h 92"/>
                <a:gd name="T20" fmla="*/ 0 w 239"/>
                <a:gd name="T21" fmla="*/ 0 h 92"/>
                <a:gd name="T22" fmla="*/ 0 w 239"/>
                <a:gd name="T23" fmla="*/ 0 h 92"/>
                <a:gd name="T24" fmla="*/ 0 w 239"/>
                <a:gd name="T25" fmla="*/ 0 h 92"/>
                <a:gd name="T26" fmla="*/ 0 w 239"/>
                <a:gd name="T27" fmla="*/ 0 h 92"/>
                <a:gd name="T28" fmla="*/ 0 w 239"/>
                <a:gd name="T29" fmla="*/ 0 h 92"/>
                <a:gd name="T30" fmla="*/ 0 w 239"/>
                <a:gd name="T31" fmla="*/ 0 h 92"/>
                <a:gd name="T32" fmla="*/ 0 w 239"/>
                <a:gd name="T33" fmla="*/ 0 h 92"/>
                <a:gd name="T34" fmla="*/ 0 w 239"/>
                <a:gd name="T35" fmla="*/ 0 h 92"/>
                <a:gd name="T36" fmla="*/ 0 w 239"/>
                <a:gd name="T37" fmla="*/ 0 h 92"/>
                <a:gd name="T38" fmla="*/ 0 w 239"/>
                <a:gd name="T39" fmla="*/ 0 h 92"/>
                <a:gd name="T40" fmla="*/ 0 w 239"/>
                <a:gd name="T41" fmla="*/ 0 h 92"/>
                <a:gd name="T42" fmla="*/ 0 w 239"/>
                <a:gd name="T43" fmla="*/ 0 h 92"/>
                <a:gd name="T44" fmla="*/ 0 w 239"/>
                <a:gd name="T45" fmla="*/ 0 h 92"/>
                <a:gd name="T46" fmla="*/ 0 w 239"/>
                <a:gd name="T47" fmla="*/ 0 h 92"/>
                <a:gd name="T48" fmla="*/ 0 w 239"/>
                <a:gd name="T49" fmla="*/ 0 h 92"/>
                <a:gd name="T50" fmla="*/ 0 w 239"/>
                <a:gd name="T51" fmla="*/ 0 h 92"/>
                <a:gd name="T52" fmla="*/ 0 w 239"/>
                <a:gd name="T53" fmla="*/ 0 h 92"/>
                <a:gd name="T54" fmla="*/ 0 w 239"/>
                <a:gd name="T55" fmla="*/ 0 h 92"/>
                <a:gd name="T56" fmla="*/ 0 w 239"/>
                <a:gd name="T57" fmla="*/ 0 h 92"/>
                <a:gd name="T58" fmla="*/ 0 w 239"/>
                <a:gd name="T59" fmla="*/ 0 h 92"/>
                <a:gd name="T60" fmla="*/ 0 w 239"/>
                <a:gd name="T61" fmla="*/ 0 h 92"/>
                <a:gd name="T62" fmla="*/ 0 w 239"/>
                <a:gd name="T63" fmla="*/ 0 h 92"/>
                <a:gd name="T64" fmla="*/ 0 w 239"/>
                <a:gd name="T65" fmla="*/ 0 h 92"/>
                <a:gd name="T66" fmla="*/ 0 w 239"/>
                <a:gd name="T67" fmla="*/ 0 h 92"/>
                <a:gd name="T68" fmla="*/ 0 w 239"/>
                <a:gd name="T69" fmla="*/ 0 h 92"/>
                <a:gd name="T70" fmla="*/ 0 w 239"/>
                <a:gd name="T71" fmla="*/ 0 h 92"/>
                <a:gd name="T72" fmla="*/ 0 w 239"/>
                <a:gd name="T73" fmla="*/ 0 h 92"/>
                <a:gd name="T74" fmla="*/ 0 w 239"/>
                <a:gd name="T75" fmla="*/ 0 h 92"/>
                <a:gd name="T76" fmla="*/ 0 w 239"/>
                <a:gd name="T77" fmla="*/ 0 h 92"/>
                <a:gd name="T78" fmla="*/ 0 w 239"/>
                <a:gd name="T79" fmla="*/ 0 h 92"/>
                <a:gd name="T80" fmla="*/ 0 w 239"/>
                <a:gd name="T81" fmla="*/ 0 h 92"/>
                <a:gd name="T82" fmla="*/ 0 w 239"/>
                <a:gd name="T83" fmla="*/ 0 h 92"/>
                <a:gd name="T84" fmla="*/ 0 w 239"/>
                <a:gd name="T85" fmla="*/ 0 h 92"/>
                <a:gd name="T86" fmla="*/ 0 w 239"/>
                <a:gd name="T87" fmla="*/ 0 h 92"/>
                <a:gd name="T88" fmla="*/ 0 w 239"/>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9"/>
                <a:gd name="T136" fmla="*/ 0 h 92"/>
                <a:gd name="T137" fmla="*/ 239 w 239"/>
                <a:gd name="T138" fmla="*/ 92 h 9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9" h="92">
                  <a:moveTo>
                    <a:pt x="111" y="92"/>
                  </a:moveTo>
                  <a:lnTo>
                    <a:pt x="121" y="90"/>
                  </a:lnTo>
                  <a:lnTo>
                    <a:pt x="130" y="87"/>
                  </a:lnTo>
                  <a:lnTo>
                    <a:pt x="139" y="84"/>
                  </a:lnTo>
                  <a:lnTo>
                    <a:pt x="148" y="79"/>
                  </a:lnTo>
                  <a:lnTo>
                    <a:pt x="157" y="75"/>
                  </a:lnTo>
                  <a:lnTo>
                    <a:pt x="166" y="71"/>
                  </a:lnTo>
                  <a:lnTo>
                    <a:pt x="174" y="65"/>
                  </a:lnTo>
                  <a:lnTo>
                    <a:pt x="182" y="61"/>
                  </a:lnTo>
                  <a:lnTo>
                    <a:pt x="190" y="57"/>
                  </a:lnTo>
                  <a:lnTo>
                    <a:pt x="197" y="51"/>
                  </a:lnTo>
                  <a:lnTo>
                    <a:pt x="204" y="45"/>
                  </a:lnTo>
                  <a:lnTo>
                    <a:pt x="212" y="40"/>
                  </a:lnTo>
                  <a:lnTo>
                    <a:pt x="217" y="33"/>
                  </a:lnTo>
                  <a:lnTo>
                    <a:pt x="224" y="27"/>
                  </a:lnTo>
                  <a:lnTo>
                    <a:pt x="231" y="19"/>
                  </a:lnTo>
                  <a:lnTo>
                    <a:pt x="237" y="13"/>
                  </a:lnTo>
                  <a:lnTo>
                    <a:pt x="239" y="9"/>
                  </a:lnTo>
                  <a:lnTo>
                    <a:pt x="238" y="3"/>
                  </a:lnTo>
                  <a:lnTo>
                    <a:pt x="235" y="0"/>
                  </a:lnTo>
                  <a:lnTo>
                    <a:pt x="229" y="1"/>
                  </a:lnTo>
                  <a:lnTo>
                    <a:pt x="216" y="8"/>
                  </a:lnTo>
                  <a:lnTo>
                    <a:pt x="203" y="13"/>
                  </a:lnTo>
                  <a:lnTo>
                    <a:pt x="190" y="18"/>
                  </a:lnTo>
                  <a:lnTo>
                    <a:pt x="176" y="24"/>
                  </a:lnTo>
                  <a:lnTo>
                    <a:pt x="164" y="29"/>
                  </a:lnTo>
                  <a:lnTo>
                    <a:pt x="150" y="35"/>
                  </a:lnTo>
                  <a:lnTo>
                    <a:pt x="139" y="42"/>
                  </a:lnTo>
                  <a:lnTo>
                    <a:pt x="127" y="50"/>
                  </a:lnTo>
                  <a:lnTo>
                    <a:pt x="106" y="62"/>
                  </a:lnTo>
                  <a:lnTo>
                    <a:pt x="84" y="66"/>
                  </a:lnTo>
                  <a:lnTo>
                    <a:pt x="62" y="65"/>
                  </a:lnTo>
                  <a:lnTo>
                    <a:pt x="43" y="61"/>
                  </a:lnTo>
                  <a:lnTo>
                    <a:pt x="26" y="56"/>
                  </a:lnTo>
                  <a:lnTo>
                    <a:pt x="12" y="49"/>
                  </a:lnTo>
                  <a:lnTo>
                    <a:pt x="3" y="44"/>
                  </a:lnTo>
                  <a:lnTo>
                    <a:pt x="0" y="42"/>
                  </a:lnTo>
                  <a:lnTo>
                    <a:pt x="3" y="44"/>
                  </a:lnTo>
                  <a:lnTo>
                    <a:pt x="11" y="50"/>
                  </a:lnTo>
                  <a:lnTo>
                    <a:pt x="23" y="60"/>
                  </a:lnTo>
                  <a:lnTo>
                    <a:pt x="38" y="70"/>
                  </a:lnTo>
                  <a:lnTo>
                    <a:pt x="56" y="79"/>
                  </a:lnTo>
                  <a:lnTo>
                    <a:pt x="75" y="88"/>
                  </a:lnTo>
                  <a:lnTo>
                    <a:pt x="93" y="92"/>
                  </a:lnTo>
                  <a:lnTo>
                    <a:pt x="111" y="9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3" name="Freeform 66"/>
            <p:cNvSpPr>
              <a:spLocks/>
            </p:cNvSpPr>
            <p:nvPr/>
          </p:nvSpPr>
          <p:spPr bwMode="auto">
            <a:xfrm>
              <a:off x="504" y="872"/>
              <a:ext cx="20" cy="5"/>
            </a:xfrm>
            <a:custGeom>
              <a:avLst/>
              <a:gdLst>
                <a:gd name="T0" fmla="*/ 0 w 98"/>
                <a:gd name="T1" fmla="*/ 0 h 27"/>
                <a:gd name="T2" fmla="*/ 0 w 98"/>
                <a:gd name="T3" fmla="*/ 0 h 27"/>
                <a:gd name="T4" fmla="*/ 0 w 98"/>
                <a:gd name="T5" fmla="*/ 0 h 27"/>
                <a:gd name="T6" fmla="*/ 0 w 98"/>
                <a:gd name="T7" fmla="*/ 0 h 27"/>
                <a:gd name="T8" fmla="*/ 0 w 98"/>
                <a:gd name="T9" fmla="*/ 0 h 27"/>
                <a:gd name="T10" fmla="*/ 0 w 98"/>
                <a:gd name="T11" fmla="*/ 0 h 27"/>
                <a:gd name="T12" fmla="*/ 0 w 98"/>
                <a:gd name="T13" fmla="*/ 0 h 27"/>
                <a:gd name="T14" fmla="*/ 0 w 98"/>
                <a:gd name="T15" fmla="*/ 0 h 27"/>
                <a:gd name="T16" fmla="*/ 0 w 98"/>
                <a:gd name="T17" fmla="*/ 0 h 27"/>
                <a:gd name="T18" fmla="*/ 0 w 98"/>
                <a:gd name="T19" fmla="*/ 0 h 27"/>
                <a:gd name="T20" fmla="*/ 0 w 98"/>
                <a:gd name="T21" fmla="*/ 0 h 27"/>
                <a:gd name="T22" fmla="*/ 0 w 98"/>
                <a:gd name="T23" fmla="*/ 0 h 27"/>
                <a:gd name="T24" fmla="*/ 0 w 98"/>
                <a:gd name="T25" fmla="*/ 0 h 27"/>
                <a:gd name="T26" fmla="*/ 0 w 98"/>
                <a:gd name="T27" fmla="*/ 0 h 27"/>
                <a:gd name="T28" fmla="*/ 0 w 98"/>
                <a:gd name="T29" fmla="*/ 0 h 27"/>
                <a:gd name="T30" fmla="*/ 0 w 98"/>
                <a:gd name="T31" fmla="*/ 0 h 27"/>
                <a:gd name="T32" fmla="*/ 0 w 98"/>
                <a:gd name="T33" fmla="*/ 0 h 27"/>
                <a:gd name="T34" fmla="*/ 0 w 98"/>
                <a:gd name="T35" fmla="*/ 0 h 27"/>
                <a:gd name="T36" fmla="*/ 0 w 98"/>
                <a:gd name="T37" fmla="*/ 0 h 27"/>
                <a:gd name="T38" fmla="*/ 0 w 98"/>
                <a:gd name="T39" fmla="*/ 0 h 27"/>
                <a:gd name="T40" fmla="*/ 0 w 98"/>
                <a:gd name="T41" fmla="*/ 0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8"/>
                <a:gd name="T64" fmla="*/ 0 h 27"/>
                <a:gd name="T65" fmla="*/ 98 w 98"/>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8" h="27">
                  <a:moveTo>
                    <a:pt x="96" y="27"/>
                  </a:moveTo>
                  <a:lnTo>
                    <a:pt x="97" y="26"/>
                  </a:lnTo>
                  <a:lnTo>
                    <a:pt x="98" y="24"/>
                  </a:lnTo>
                  <a:lnTo>
                    <a:pt x="98" y="23"/>
                  </a:lnTo>
                  <a:lnTo>
                    <a:pt x="97" y="22"/>
                  </a:lnTo>
                  <a:lnTo>
                    <a:pt x="83" y="20"/>
                  </a:lnTo>
                  <a:lnTo>
                    <a:pt x="68" y="17"/>
                  </a:lnTo>
                  <a:lnTo>
                    <a:pt x="52" y="14"/>
                  </a:lnTo>
                  <a:lnTo>
                    <a:pt x="37" y="10"/>
                  </a:lnTo>
                  <a:lnTo>
                    <a:pt x="23" y="6"/>
                  </a:lnTo>
                  <a:lnTo>
                    <a:pt x="10" y="3"/>
                  </a:lnTo>
                  <a:lnTo>
                    <a:pt x="3" y="1"/>
                  </a:lnTo>
                  <a:lnTo>
                    <a:pt x="0" y="0"/>
                  </a:lnTo>
                  <a:lnTo>
                    <a:pt x="0" y="1"/>
                  </a:lnTo>
                  <a:lnTo>
                    <a:pt x="2" y="4"/>
                  </a:lnTo>
                  <a:lnTo>
                    <a:pt x="6" y="10"/>
                  </a:lnTo>
                  <a:lnTo>
                    <a:pt x="14" y="15"/>
                  </a:lnTo>
                  <a:lnTo>
                    <a:pt x="25" y="20"/>
                  </a:lnTo>
                  <a:lnTo>
                    <a:pt x="42" y="24"/>
                  </a:lnTo>
                  <a:lnTo>
                    <a:pt x="65" y="27"/>
                  </a:lnTo>
                  <a:lnTo>
                    <a:pt x="96" y="27"/>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4" name="Freeform 67"/>
            <p:cNvSpPr>
              <a:spLocks/>
            </p:cNvSpPr>
            <p:nvPr/>
          </p:nvSpPr>
          <p:spPr bwMode="auto">
            <a:xfrm>
              <a:off x="267" y="607"/>
              <a:ext cx="116" cy="92"/>
            </a:xfrm>
            <a:custGeom>
              <a:avLst/>
              <a:gdLst>
                <a:gd name="T0" fmla="*/ 0 w 580"/>
                <a:gd name="T1" fmla="*/ 0 h 461"/>
                <a:gd name="T2" fmla="*/ 0 w 580"/>
                <a:gd name="T3" fmla="*/ 0 h 461"/>
                <a:gd name="T4" fmla="*/ 0 w 580"/>
                <a:gd name="T5" fmla="*/ 0 h 461"/>
                <a:gd name="T6" fmla="*/ 0 w 580"/>
                <a:gd name="T7" fmla="*/ 0 h 461"/>
                <a:gd name="T8" fmla="*/ 0 w 580"/>
                <a:gd name="T9" fmla="*/ 0 h 461"/>
                <a:gd name="T10" fmla="*/ 0 w 580"/>
                <a:gd name="T11" fmla="*/ 0 h 461"/>
                <a:gd name="T12" fmla="*/ 0 w 580"/>
                <a:gd name="T13" fmla="*/ 0 h 461"/>
                <a:gd name="T14" fmla="*/ 0 w 580"/>
                <a:gd name="T15" fmla="*/ 0 h 461"/>
                <a:gd name="T16" fmla="*/ 0 w 580"/>
                <a:gd name="T17" fmla="*/ 0 h 461"/>
                <a:gd name="T18" fmla="*/ 0 w 580"/>
                <a:gd name="T19" fmla="*/ 0 h 461"/>
                <a:gd name="T20" fmla="*/ 0 w 580"/>
                <a:gd name="T21" fmla="*/ 0 h 461"/>
                <a:gd name="T22" fmla="*/ 0 w 580"/>
                <a:gd name="T23" fmla="*/ 0 h 461"/>
                <a:gd name="T24" fmla="*/ 0 w 580"/>
                <a:gd name="T25" fmla="*/ 0 h 461"/>
                <a:gd name="T26" fmla="*/ 0 w 580"/>
                <a:gd name="T27" fmla="*/ 0 h 461"/>
                <a:gd name="T28" fmla="*/ 0 w 580"/>
                <a:gd name="T29" fmla="*/ 0 h 461"/>
                <a:gd name="T30" fmla="*/ 0 w 580"/>
                <a:gd name="T31" fmla="*/ 0 h 461"/>
                <a:gd name="T32" fmla="*/ 0 w 580"/>
                <a:gd name="T33" fmla="*/ 0 h 461"/>
                <a:gd name="T34" fmla="*/ 0 w 580"/>
                <a:gd name="T35" fmla="*/ 0 h 461"/>
                <a:gd name="T36" fmla="*/ 0 w 580"/>
                <a:gd name="T37" fmla="*/ 0 h 461"/>
                <a:gd name="T38" fmla="*/ 0 w 580"/>
                <a:gd name="T39" fmla="*/ 0 h 461"/>
                <a:gd name="T40" fmla="*/ 0 w 580"/>
                <a:gd name="T41" fmla="*/ 0 h 461"/>
                <a:gd name="T42" fmla="*/ 0 w 580"/>
                <a:gd name="T43" fmla="*/ 0 h 461"/>
                <a:gd name="T44" fmla="*/ 0 w 580"/>
                <a:gd name="T45" fmla="*/ 0 h 461"/>
                <a:gd name="T46" fmla="*/ 0 w 580"/>
                <a:gd name="T47" fmla="*/ 0 h 461"/>
                <a:gd name="T48" fmla="*/ 0 w 580"/>
                <a:gd name="T49" fmla="*/ 0 h 461"/>
                <a:gd name="T50" fmla="*/ 0 w 580"/>
                <a:gd name="T51" fmla="*/ 0 h 461"/>
                <a:gd name="T52" fmla="*/ 0 w 580"/>
                <a:gd name="T53" fmla="*/ 0 h 461"/>
                <a:gd name="T54" fmla="*/ 0 w 580"/>
                <a:gd name="T55" fmla="*/ 0 h 461"/>
                <a:gd name="T56" fmla="*/ 0 w 580"/>
                <a:gd name="T57" fmla="*/ 0 h 461"/>
                <a:gd name="T58" fmla="*/ 0 w 580"/>
                <a:gd name="T59" fmla="*/ 0 h 461"/>
                <a:gd name="T60" fmla="*/ 0 w 580"/>
                <a:gd name="T61" fmla="*/ 0 h 461"/>
                <a:gd name="T62" fmla="*/ 0 w 580"/>
                <a:gd name="T63" fmla="*/ 0 h 461"/>
                <a:gd name="T64" fmla="*/ 0 w 580"/>
                <a:gd name="T65" fmla="*/ 0 h 461"/>
                <a:gd name="T66" fmla="*/ 0 w 580"/>
                <a:gd name="T67" fmla="*/ 0 h 461"/>
                <a:gd name="T68" fmla="*/ 0 w 580"/>
                <a:gd name="T69" fmla="*/ 0 h 461"/>
                <a:gd name="T70" fmla="*/ 0 w 580"/>
                <a:gd name="T71" fmla="*/ 0 h 461"/>
                <a:gd name="T72" fmla="*/ 0 w 580"/>
                <a:gd name="T73" fmla="*/ 0 h 461"/>
                <a:gd name="T74" fmla="*/ 0 w 580"/>
                <a:gd name="T75" fmla="*/ 0 h 461"/>
                <a:gd name="T76" fmla="*/ 0 w 580"/>
                <a:gd name="T77" fmla="*/ 0 h 461"/>
                <a:gd name="T78" fmla="*/ 0 w 580"/>
                <a:gd name="T79" fmla="*/ 0 h 461"/>
                <a:gd name="T80" fmla="*/ 0 w 580"/>
                <a:gd name="T81" fmla="*/ 0 h 4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80"/>
                <a:gd name="T124" fmla="*/ 0 h 461"/>
                <a:gd name="T125" fmla="*/ 580 w 580"/>
                <a:gd name="T126" fmla="*/ 461 h 4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80" h="461">
                  <a:moveTo>
                    <a:pt x="580" y="0"/>
                  </a:moveTo>
                  <a:lnTo>
                    <a:pt x="575" y="24"/>
                  </a:lnTo>
                  <a:lnTo>
                    <a:pt x="569" y="47"/>
                  </a:lnTo>
                  <a:lnTo>
                    <a:pt x="558" y="69"/>
                  </a:lnTo>
                  <a:lnTo>
                    <a:pt x="547" y="90"/>
                  </a:lnTo>
                  <a:lnTo>
                    <a:pt x="533" y="109"/>
                  </a:lnTo>
                  <a:lnTo>
                    <a:pt x="518" y="126"/>
                  </a:lnTo>
                  <a:lnTo>
                    <a:pt x="501" y="143"/>
                  </a:lnTo>
                  <a:lnTo>
                    <a:pt x="483" y="159"/>
                  </a:lnTo>
                  <a:lnTo>
                    <a:pt x="464" y="174"/>
                  </a:lnTo>
                  <a:lnTo>
                    <a:pt x="443" y="188"/>
                  </a:lnTo>
                  <a:lnTo>
                    <a:pt x="422" y="201"/>
                  </a:lnTo>
                  <a:lnTo>
                    <a:pt x="400" y="213"/>
                  </a:lnTo>
                  <a:lnTo>
                    <a:pt x="377" y="224"/>
                  </a:lnTo>
                  <a:lnTo>
                    <a:pt x="354" y="235"/>
                  </a:lnTo>
                  <a:lnTo>
                    <a:pt x="332" y="246"/>
                  </a:lnTo>
                  <a:lnTo>
                    <a:pt x="309" y="255"/>
                  </a:lnTo>
                  <a:lnTo>
                    <a:pt x="287" y="265"/>
                  </a:lnTo>
                  <a:lnTo>
                    <a:pt x="265" y="275"/>
                  </a:lnTo>
                  <a:lnTo>
                    <a:pt x="245" y="284"/>
                  </a:lnTo>
                  <a:lnTo>
                    <a:pt x="223" y="294"/>
                  </a:lnTo>
                  <a:lnTo>
                    <a:pt x="203" y="305"/>
                  </a:lnTo>
                  <a:lnTo>
                    <a:pt x="182" y="315"/>
                  </a:lnTo>
                  <a:lnTo>
                    <a:pt x="162" y="326"/>
                  </a:lnTo>
                  <a:lnTo>
                    <a:pt x="141" y="338"/>
                  </a:lnTo>
                  <a:lnTo>
                    <a:pt x="122" y="349"/>
                  </a:lnTo>
                  <a:lnTo>
                    <a:pt x="102" y="362"/>
                  </a:lnTo>
                  <a:lnTo>
                    <a:pt x="83" y="375"/>
                  </a:lnTo>
                  <a:lnTo>
                    <a:pt x="65" y="389"/>
                  </a:lnTo>
                  <a:lnTo>
                    <a:pt x="47" y="404"/>
                  </a:lnTo>
                  <a:lnTo>
                    <a:pt x="31" y="419"/>
                  </a:lnTo>
                  <a:lnTo>
                    <a:pt x="15" y="436"/>
                  </a:lnTo>
                  <a:lnTo>
                    <a:pt x="1" y="453"/>
                  </a:lnTo>
                  <a:lnTo>
                    <a:pt x="0" y="457"/>
                  </a:lnTo>
                  <a:lnTo>
                    <a:pt x="2" y="460"/>
                  </a:lnTo>
                  <a:lnTo>
                    <a:pt x="5" y="461"/>
                  </a:lnTo>
                  <a:lnTo>
                    <a:pt x="9" y="460"/>
                  </a:lnTo>
                  <a:lnTo>
                    <a:pt x="28" y="444"/>
                  </a:lnTo>
                  <a:lnTo>
                    <a:pt x="49" y="428"/>
                  </a:lnTo>
                  <a:lnTo>
                    <a:pt x="69" y="413"/>
                  </a:lnTo>
                  <a:lnTo>
                    <a:pt x="90" y="398"/>
                  </a:lnTo>
                  <a:lnTo>
                    <a:pt x="110" y="383"/>
                  </a:lnTo>
                  <a:lnTo>
                    <a:pt x="132" y="369"/>
                  </a:lnTo>
                  <a:lnTo>
                    <a:pt x="154" y="356"/>
                  </a:lnTo>
                  <a:lnTo>
                    <a:pt x="175" y="342"/>
                  </a:lnTo>
                  <a:lnTo>
                    <a:pt x="187" y="336"/>
                  </a:lnTo>
                  <a:lnTo>
                    <a:pt x="198" y="329"/>
                  </a:lnTo>
                  <a:lnTo>
                    <a:pt x="210" y="323"/>
                  </a:lnTo>
                  <a:lnTo>
                    <a:pt x="222" y="317"/>
                  </a:lnTo>
                  <a:lnTo>
                    <a:pt x="233" y="311"/>
                  </a:lnTo>
                  <a:lnTo>
                    <a:pt x="245" y="306"/>
                  </a:lnTo>
                  <a:lnTo>
                    <a:pt x="257" y="300"/>
                  </a:lnTo>
                  <a:lnTo>
                    <a:pt x="269" y="295"/>
                  </a:lnTo>
                  <a:lnTo>
                    <a:pt x="281" y="290"/>
                  </a:lnTo>
                  <a:lnTo>
                    <a:pt x="293" y="284"/>
                  </a:lnTo>
                  <a:lnTo>
                    <a:pt x="304" y="279"/>
                  </a:lnTo>
                  <a:lnTo>
                    <a:pt x="317" y="272"/>
                  </a:lnTo>
                  <a:lnTo>
                    <a:pt x="328" y="267"/>
                  </a:lnTo>
                  <a:lnTo>
                    <a:pt x="341" y="262"/>
                  </a:lnTo>
                  <a:lnTo>
                    <a:pt x="352" y="256"/>
                  </a:lnTo>
                  <a:lnTo>
                    <a:pt x="363" y="250"/>
                  </a:lnTo>
                  <a:lnTo>
                    <a:pt x="383" y="239"/>
                  </a:lnTo>
                  <a:lnTo>
                    <a:pt x="402" y="229"/>
                  </a:lnTo>
                  <a:lnTo>
                    <a:pt x="422" y="217"/>
                  </a:lnTo>
                  <a:lnTo>
                    <a:pt x="440" y="205"/>
                  </a:lnTo>
                  <a:lnTo>
                    <a:pt x="458" y="192"/>
                  </a:lnTo>
                  <a:lnTo>
                    <a:pt x="475" y="178"/>
                  </a:lnTo>
                  <a:lnTo>
                    <a:pt x="492" y="164"/>
                  </a:lnTo>
                  <a:lnTo>
                    <a:pt x="507" y="149"/>
                  </a:lnTo>
                  <a:lnTo>
                    <a:pt x="522" y="133"/>
                  </a:lnTo>
                  <a:lnTo>
                    <a:pt x="534" y="117"/>
                  </a:lnTo>
                  <a:lnTo>
                    <a:pt x="546" y="100"/>
                  </a:lnTo>
                  <a:lnTo>
                    <a:pt x="556" y="82"/>
                  </a:lnTo>
                  <a:lnTo>
                    <a:pt x="565" y="63"/>
                  </a:lnTo>
                  <a:lnTo>
                    <a:pt x="572" y="42"/>
                  </a:lnTo>
                  <a:lnTo>
                    <a:pt x="577" y="22"/>
                  </a:lnTo>
                  <a:lnTo>
                    <a:pt x="58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5" name="Freeform 68"/>
            <p:cNvSpPr>
              <a:spLocks/>
            </p:cNvSpPr>
            <p:nvPr/>
          </p:nvSpPr>
          <p:spPr bwMode="auto">
            <a:xfrm>
              <a:off x="380" y="532"/>
              <a:ext cx="34" cy="73"/>
            </a:xfrm>
            <a:custGeom>
              <a:avLst/>
              <a:gdLst>
                <a:gd name="T0" fmla="*/ 0 w 172"/>
                <a:gd name="T1" fmla="*/ 0 h 369"/>
                <a:gd name="T2" fmla="*/ 0 w 172"/>
                <a:gd name="T3" fmla="*/ 0 h 369"/>
                <a:gd name="T4" fmla="*/ 0 w 172"/>
                <a:gd name="T5" fmla="*/ 0 h 369"/>
                <a:gd name="T6" fmla="*/ 0 w 172"/>
                <a:gd name="T7" fmla="*/ 0 h 369"/>
                <a:gd name="T8" fmla="*/ 0 w 172"/>
                <a:gd name="T9" fmla="*/ 0 h 369"/>
                <a:gd name="T10" fmla="*/ 0 w 172"/>
                <a:gd name="T11" fmla="*/ 0 h 369"/>
                <a:gd name="T12" fmla="*/ 0 w 172"/>
                <a:gd name="T13" fmla="*/ 0 h 369"/>
                <a:gd name="T14" fmla="*/ 0 w 172"/>
                <a:gd name="T15" fmla="*/ 0 h 369"/>
                <a:gd name="T16" fmla="*/ 0 w 172"/>
                <a:gd name="T17" fmla="*/ 0 h 369"/>
                <a:gd name="T18" fmla="*/ 0 w 172"/>
                <a:gd name="T19" fmla="*/ 0 h 369"/>
                <a:gd name="T20" fmla="*/ 0 w 172"/>
                <a:gd name="T21" fmla="*/ 0 h 369"/>
                <a:gd name="T22" fmla="*/ 0 w 172"/>
                <a:gd name="T23" fmla="*/ 0 h 369"/>
                <a:gd name="T24" fmla="*/ 0 w 172"/>
                <a:gd name="T25" fmla="*/ 0 h 369"/>
                <a:gd name="T26" fmla="*/ 0 w 172"/>
                <a:gd name="T27" fmla="*/ 0 h 369"/>
                <a:gd name="T28" fmla="*/ 0 w 172"/>
                <a:gd name="T29" fmla="*/ 0 h 369"/>
                <a:gd name="T30" fmla="*/ 0 w 172"/>
                <a:gd name="T31" fmla="*/ 0 h 369"/>
                <a:gd name="T32" fmla="*/ 0 w 172"/>
                <a:gd name="T33" fmla="*/ 0 h 369"/>
                <a:gd name="T34" fmla="*/ 0 w 172"/>
                <a:gd name="T35" fmla="*/ 0 h 369"/>
                <a:gd name="T36" fmla="*/ 0 w 172"/>
                <a:gd name="T37" fmla="*/ 0 h 369"/>
                <a:gd name="T38" fmla="*/ 0 w 172"/>
                <a:gd name="T39" fmla="*/ 0 h 369"/>
                <a:gd name="T40" fmla="*/ 0 w 172"/>
                <a:gd name="T41" fmla="*/ 0 h 369"/>
                <a:gd name="T42" fmla="*/ 0 w 172"/>
                <a:gd name="T43" fmla="*/ 0 h 369"/>
                <a:gd name="T44" fmla="*/ 0 w 172"/>
                <a:gd name="T45" fmla="*/ 0 h 369"/>
                <a:gd name="T46" fmla="*/ 0 w 172"/>
                <a:gd name="T47" fmla="*/ 0 h 369"/>
                <a:gd name="T48" fmla="*/ 0 w 172"/>
                <a:gd name="T49" fmla="*/ 0 h 369"/>
                <a:gd name="T50" fmla="*/ 0 w 172"/>
                <a:gd name="T51" fmla="*/ 0 h 369"/>
                <a:gd name="T52" fmla="*/ 0 w 172"/>
                <a:gd name="T53" fmla="*/ 0 h 369"/>
                <a:gd name="T54" fmla="*/ 0 w 172"/>
                <a:gd name="T55" fmla="*/ 0 h 369"/>
                <a:gd name="T56" fmla="*/ 0 w 172"/>
                <a:gd name="T57" fmla="*/ 0 h 369"/>
                <a:gd name="T58" fmla="*/ 0 w 172"/>
                <a:gd name="T59" fmla="*/ 0 h 369"/>
                <a:gd name="T60" fmla="*/ 0 w 172"/>
                <a:gd name="T61" fmla="*/ 0 h 369"/>
                <a:gd name="T62" fmla="*/ 0 w 172"/>
                <a:gd name="T63" fmla="*/ 0 h 369"/>
                <a:gd name="T64" fmla="*/ 0 w 172"/>
                <a:gd name="T65" fmla="*/ 0 h 369"/>
                <a:gd name="T66" fmla="*/ 0 w 172"/>
                <a:gd name="T67" fmla="*/ 0 h 369"/>
                <a:gd name="T68" fmla="*/ 0 w 172"/>
                <a:gd name="T69" fmla="*/ 0 h 369"/>
                <a:gd name="T70" fmla="*/ 0 w 172"/>
                <a:gd name="T71" fmla="*/ 0 h 369"/>
                <a:gd name="T72" fmla="*/ 0 w 172"/>
                <a:gd name="T73" fmla="*/ 0 h 369"/>
                <a:gd name="T74" fmla="*/ 0 w 172"/>
                <a:gd name="T75" fmla="*/ 0 h 369"/>
                <a:gd name="T76" fmla="*/ 0 w 172"/>
                <a:gd name="T77" fmla="*/ 0 h 369"/>
                <a:gd name="T78" fmla="*/ 0 w 172"/>
                <a:gd name="T79" fmla="*/ 0 h 369"/>
                <a:gd name="T80" fmla="*/ 0 w 172"/>
                <a:gd name="T81" fmla="*/ 0 h 369"/>
                <a:gd name="T82" fmla="*/ 0 w 172"/>
                <a:gd name="T83" fmla="*/ 0 h 369"/>
                <a:gd name="T84" fmla="*/ 0 w 172"/>
                <a:gd name="T85" fmla="*/ 0 h 369"/>
                <a:gd name="T86" fmla="*/ 0 w 172"/>
                <a:gd name="T87" fmla="*/ 0 h 369"/>
                <a:gd name="T88" fmla="*/ 0 w 172"/>
                <a:gd name="T89" fmla="*/ 0 h 369"/>
                <a:gd name="T90" fmla="*/ 0 w 172"/>
                <a:gd name="T91" fmla="*/ 0 h 36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2"/>
                <a:gd name="T139" fmla="*/ 0 h 369"/>
                <a:gd name="T140" fmla="*/ 172 w 172"/>
                <a:gd name="T141" fmla="*/ 369 h 36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2" h="369">
                  <a:moveTo>
                    <a:pt x="11" y="369"/>
                  </a:moveTo>
                  <a:lnTo>
                    <a:pt x="14" y="344"/>
                  </a:lnTo>
                  <a:lnTo>
                    <a:pt x="17" y="318"/>
                  </a:lnTo>
                  <a:lnTo>
                    <a:pt x="19" y="293"/>
                  </a:lnTo>
                  <a:lnTo>
                    <a:pt x="19" y="268"/>
                  </a:lnTo>
                  <a:lnTo>
                    <a:pt x="17" y="235"/>
                  </a:lnTo>
                  <a:lnTo>
                    <a:pt x="16" y="203"/>
                  </a:lnTo>
                  <a:lnTo>
                    <a:pt x="14" y="172"/>
                  </a:lnTo>
                  <a:lnTo>
                    <a:pt x="17" y="140"/>
                  </a:lnTo>
                  <a:lnTo>
                    <a:pt x="22" y="116"/>
                  </a:lnTo>
                  <a:lnTo>
                    <a:pt x="34" y="92"/>
                  </a:lnTo>
                  <a:lnTo>
                    <a:pt x="49" y="71"/>
                  </a:lnTo>
                  <a:lnTo>
                    <a:pt x="68" y="52"/>
                  </a:lnTo>
                  <a:lnTo>
                    <a:pt x="91" y="34"/>
                  </a:lnTo>
                  <a:lnTo>
                    <a:pt x="115" y="22"/>
                  </a:lnTo>
                  <a:lnTo>
                    <a:pt x="141" y="12"/>
                  </a:lnTo>
                  <a:lnTo>
                    <a:pt x="167" y="8"/>
                  </a:lnTo>
                  <a:lnTo>
                    <a:pt x="169" y="7"/>
                  </a:lnTo>
                  <a:lnTo>
                    <a:pt x="172" y="3"/>
                  </a:lnTo>
                  <a:lnTo>
                    <a:pt x="172" y="1"/>
                  </a:lnTo>
                  <a:lnTo>
                    <a:pt x="169" y="0"/>
                  </a:lnTo>
                  <a:lnTo>
                    <a:pt x="142" y="0"/>
                  </a:lnTo>
                  <a:lnTo>
                    <a:pt x="117" y="4"/>
                  </a:lnTo>
                  <a:lnTo>
                    <a:pt x="92" y="14"/>
                  </a:lnTo>
                  <a:lnTo>
                    <a:pt x="69" y="28"/>
                  </a:lnTo>
                  <a:lnTo>
                    <a:pt x="50" y="44"/>
                  </a:lnTo>
                  <a:lnTo>
                    <a:pt x="32" y="63"/>
                  </a:lnTo>
                  <a:lnTo>
                    <a:pt x="18" y="85"/>
                  </a:lnTo>
                  <a:lnTo>
                    <a:pt x="6" y="107"/>
                  </a:lnTo>
                  <a:lnTo>
                    <a:pt x="0" y="137"/>
                  </a:lnTo>
                  <a:lnTo>
                    <a:pt x="1" y="168"/>
                  </a:lnTo>
                  <a:lnTo>
                    <a:pt x="5" y="199"/>
                  </a:lnTo>
                  <a:lnTo>
                    <a:pt x="10" y="230"/>
                  </a:lnTo>
                  <a:lnTo>
                    <a:pt x="12" y="245"/>
                  </a:lnTo>
                  <a:lnTo>
                    <a:pt x="13" y="261"/>
                  </a:lnTo>
                  <a:lnTo>
                    <a:pt x="16" y="277"/>
                  </a:lnTo>
                  <a:lnTo>
                    <a:pt x="17" y="292"/>
                  </a:lnTo>
                  <a:lnTo>
                    <a:pt x="17" y="311"/>
                  </a:lnTo>
                  <a:lnTo>
                    <a:pt x="16" y="331"/>
                  </a:lnTo>
                  <a:lnTo>
                    <a:pt x="13" y="350"/>
                  </a:lnTo>
                  <a:lnTo>
                    <a:pt x="11" y="36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6" name="Freeform 69"/>
            <p:cNvSpPr>
              <a:spLocks/>
            </p:cNvSpPr>
            <p:nvPr/>
          </p:nvSpPr>
          <p:spPr bwMode="auto">
            <a:xfrm>
              <a:off x="411" y="531"/>
              <a:ext cx="65" cy="43"/>
            </a:xfrm>
            <a:custGeom>
              <a:avLst/>
              <a:gdLst>
                <a:gd name="T0" fmla="*/ 0 w 322"/>
                <a:gd name="T1" fmla="*/ 0 h 213"/>
                <a:gd name="T2" fmla="*/ 0 w 322"/>
                <a:gd name="T3" fmla="*/ 0 h 213"/>
                <a:gd name="T4" fmla="*/ 0 w 322"/>
                <a:gd name="T5" fmla="*/ 0 h 213"/>
                <a:gd name="T6" fmla="*/ 0 w 322"/>
                <a:gd name="T7" fmla="*/ 0 h 213"/>
                <a:gd name="T8" fmla="*/ 0 w 322"/>
                <a:gd name="T9" fmla="*/ 0 h 213"/>
                <a:gd name="T10" fmla="*/ 0 w 322"/>
                <a:gd name="T11" fmla="*/ 0 h 213"/>
                <a:gd name="T12" fmla="*/ 0 w 322"/>
                <a:gd name="T13" fmla="*/ 0 h 213"/>
                <a:gd name="T14" fmla="*/ 0 w 322"/>
                <a:gd name="T15" fmla="*/ 0 h 213"/>
                <a:gd name="T16" fmla="*/ 0 w 322"/>
                <a:gd name="T17" fmla="*/ 0 h 213"/>
                <a:gd name="T18" fmla="*/ 0 w 322"/>
                <a:gd name="T19" fmla="*/ 0 h 213"/>
                <a:gd name="T20" fmla="*/ 0 w 322"/>
                <a:gd name="T21" fmla="*/ 0 h 213"/>
                <a:gd name="T22" fmla="*/ 0 w 322"/>
                <a:gd name="T23" fmla="*/ 0 h 213"/>
                <a:gd name="T24" fmla="*/ 0 w 322"/>
                <a:gd name="T25" fmla="*/ 0 h 213"/>
                <a:gd name="T26" fmla="*/ 0 w 322"/>
                <a:gd name="T27" fmla="*/ 0 h 213"/>
                <a:gd name="T28" fmla="*/ 0 w 322"/>
                <a:gd name="T29" fmla="*/ 0 h 213"/>
                <a:gd name="T30" fmla="*/ 0 w 322"/>
                <a:gd name="T31" fmla="*/ 0 h 213"/>
                <a:gd name="T32" fmla="*/ 0 w 322"/>
                <a:gd name="T33" fmla="*/ 0 h 213"/>
                <a:gd name="T34" fmla="*/ 0 w 322"/>
                <a:gd name="T35" fmla="*/ 0 h 213"/>
                <a:gd name="T36" fmla="*/ 0 w 322"/>
                <a:gd name="T37" fmla="*/ 0 h 213"/>
                <a:gd name="T38" fmla="*/ 0 w 322"/>
                <a:gd name="T39" fmla="*/ 0 h 213"/>
                <a:gd name="T40" fmla="*/ 0 w 322"/>
                <a:gd name="T41" fmla="*/ 0 h 213"/>
                <a:gd name="T42" fmla="*/ 0 w 322"/>
                <a:gd name="T43" fmla="*/ 0 h 213"/>
                <a:gd name="T44" fmla="*/ 0 w 322"/>
                <a:gd name="T45" fmla="*/ 0 h 213"/>
                <a:gd name="T46" fmla="*/ 0 w 322"/>
                <a:gd name="T47" fmla="*/ 0 h 213"/>
                <a:gd name="T48" fmla="*/ 0 w 322"/>
                <a:gd name="T49" fmla="*/ 0 h 213"/>
                <a:gd name="T50" fmla="*/ 0 w 322"/>
                <a:gd name="T51" fmla="*/ 0 h 213"/>
                <a:gd name="T52" fmla="*/ 0 w 322"/>
                <a:gd name="T53" fmla="*/ 0 h 213"/>
                <a:gd name="T54" fmla="*/ 0 w 322"/>
                <a:gd name="T55" fmla="*/ 0 h 213"/>
                <a:gd name="T56" fmla="*/ 0 w 322"/>
                <a:gd name="T57" fmla="*/ 0 h 213"/>
                <a:gd name="T58" fmla="*/ 0 w 322"/>
                <a:gd name="T59" fmla="*/ 0 h 213"/>
                <a:gd name="T60" fmla="*/ 0 w 322"/>
                <a:gd name="T61" fmla="*/ 0 h 213"/>
                <a:gd name="T62" fmla="*/ 0 w 322"/>
                <a:gd name="T63" fmla="*/ 0 h 213"/>
                <a:gd name="T64" fmla="*/ 0 w 322"/>
                <a:gd name="T65" fmla="*/ 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2"/>
                <a:gd name="T100" fmla="*/ 0 h 213"/>
                <a:gd name="T101" fmla="*/ 322 w 322"/>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2" h="213">
                  <a:moveTo>
                    <a:pt x="0" y="14"/>
                  </a:moveTo>
                  <a:lnTo>
                    <a:pt x="14" y="11"/>
                  </a:lnTo>
                  <a:lnTo>
                    <a:pt x="29" y="7"/>
                  </a:lnTo>
                  <a:lnTo>
                    <a:pt x="42" y="6"/>
                  </a:lnTo>
                  <a:lnTo>
                    <a:pt x="57" y="5"/>
                  </a:lnTo>
                  <a:lnTo>
                    <a:pt x="72" y="5"/>
                  </a:lnTo>
                  <a:lnTo>
                    <a:pt x="88" y="5"/>
                  </a:lnTo>
                  <a:lnTo>
                    <a:pt x="103" y="7"/>
                  </a:lnTo>
                  <a:lnTo>
                    <a:pt x="118" y="10"/>
                  </a:lnTo>
                  <a:lnTo>
                    <a:pt x="132" y="13"/>
                  </a:lnTo>
                  <a:lnTo>
                    <a:pt x="146" y="16"/>
                  </a:lnTo>
                  <a:lnTo>
                    <a:pt x="161" y="20"/>
                  </a:lnTo>
                  <a:lnTo>
                    <a:pt x="175" y="26"/>
                  </a:lnTo>
                  <a:lnTo>
                    <a:pt x="188" y="31"/>
                  </a:lnTo>
                  <a:lnTo>
                    <a:pt x="202" y="37"/>
                  </a:lnTo>
                  <a:lnTo>
                    <a:pt x="215" y="45"/>
                  </a:lnTo>
                  <a:lnTo>
                    <a:pt x="226" y="52"/>
                  </a:lnTo>
                  <a:lnTo>
                    <a:pt x="236" y="60"/>
                  </a:lnTo>
                  <a:lnTo>
                    <a:pt x="246" y="67"/>
                  </a:lnTo>
                  <a:lnTo>
                    <a:pt x="256" y="76"/>
                  </a:lnTo>
                  <a:lnTo>
                    <a:pt x="265" y="84"/>
                  </a:lnTo>
                  <a:lnTo>
                    <a:pt x="273" y="94"/>
                  </a:lnTo>
                  <a:lnTo>
                    <a:pt x="281" y="104"/>
                  </a:lnTo>
                  <a:lnTo>
                    <a:pt x="287" y="113"/>
                  </a:lnTo>
                  <a:lnTo>
                    <a:pt x="294" y="124"/>
                  </a:lnTo>
                  <a:lnTo>
                    <a:pt x="303" y="145"/>
                  </a:lnTo>
                  <a:lnTo>
                    <a:pt x="310" y="167"/>
                  </a:lnTo>
                  <a:lnTo>
                    <a:pt x="314" y="189"/>
                  </a:lnTo>
                  <a:lnTo>
                    <a:pt x="317" y="212"/>
                  </a:lnTo>
                  <a:lnTo>
                    <a:pt x="318" y="213"/>
                  </a:lnTo>
                  <a:lnTo>
                    <a:pt x="319" y="213"/>
                  </a:lnTo>
                  <a:lnTo>
                    <a:pt x="322" y="212"/>
                  </a:lnTo>
                  <a:lnTo>
                    <a:pt x="322" y="211"/>
                  </a:lnTo>
                  <a:lnTo>
                    <a:pt x="319" y="187"/>
                  </a:lnTo>
                  <a:lnTo>
                    <a:pt x="316" y="164"/>
                  </a:lnTo>
                  <a:lnTo>
                    <a:pt x="310" y="141"/>
                  </a:lnTo>
                  <a:lnTo>
                    <a:pt x="302" y="119"/>
                  </a:lnTo>
                  <a:lnTo>
                    <a:pt x="295" y="107"/>
                  </a:lnTo>
                  <a:lnTo>
                    <a:pt x="289" y="95"/>
                  </a:lnTo>
                  <a:lnTo>
                    <a:pt x="280" y="84"/>
                  </a:lnTo>
                  <a:lnTo>
                    <a:pt x="270" y="75"/>
                  </a:lnTo>
                  <a:lnTo>
                    <a:pt x="260" y="65"/>
                  </a:lnTo>
                  <a:lnTo>
                    <a:pt x="249" y="57"/>
                  </a:lnTo>
                  <a:lnTo>
                    <a:pt x="238" y="48"/>
                  </a:lnTo>
                  <a:lnTo>
                    <a:pt x="227" y="41"/>
                  </a:lnTo>
                  <a:lnTo>
                    <a:pt x="215" y="33"/>
                  </a:lnTo>
                  <a:lnTo>
                    <a:pt x="202" y="26"/>
                  </a:lnTo>
                  <a:lnTo>
                    <a:pt x="189" y="20"/>
                  </a:lnTo>
                  <a:lnTo>
                    <a:pt x="175" y="15"/>
                  </a:lnTo>
                  <a:lnTo>
                    <a:pt x="161" y="11"/>
                  </a:lnTo>
                  <a:lnTo>
                    <a:pt x="146" y="6"/>
                  </a:lnTo>
                  <a:lnTo>
                    <a:pt x="131" y="3"/>
                  </a:lnTo>
                  <a:lnTo>
                    <a:pt x="116" y="1"/>
                  </a:lnTo>
                  <a:lnTo>
                    <a:pt x="102" y="0"/>
                  </a:lnTo>
                  <a:lnTo>
                    <a:pt x="87" y="0"/>
                  </a:lnTo>
                  <a:lnTo>
                    <a:pt x="72" y="0"/>
                  </a:lnTo>
                  <a:lnTo>
                    <a:pt x="57" y="1"/>
                  </a:lnTo>
                  <a:lnTo>
                    <a:pt x="42" y="3"/>
                  </a:lnTo>
                  <a:lnTo>
                    <a:pt x="28" y="6"/>
                  </a:lnTo>
                  <a:lnTo>
                    <a:pt x="14" y="10"/>
                  </a:lnTo>
                  <a:lnTo>
                    <a:pt x="0" y="14"/>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7" name="Freeform 70"/>
            <p:cNvSpPr>
              <a:spLocks/>
            </p:cNvSpPr>
            <p:nvPr/>
          </p:nvSpPr>
          <p:spPr bwMode="auto">
            <a:xfrm>
              <a:off x="436" y="557"/>
              <a:ext cx="21" cy="19"/>
            </a:xfrm>
            <a:custGeom>
              <a:avLst/>
              <a:gdLst>
                <a:gd name="T0" fmla="*/ 0 w 105"/>
                <a:gd name="T1" fmla="*/ 0 h 98"/>
                <a:gd name="T2" fmla="*/ 0 w 105"/>
                <a:gd name="T3" fmla="*/ 0 h 98"/>
                <a:gd name="T4" fmla="*/ 0 w 105"/>
                <a:gd name="T5" fmla="*/ 0 h 98"/>
                <a:gd name="T6" fmla="*/ 0 w 105"/>
                <a:gd name="T7" fmla="*/ 0 h 98"/>
                <a:gd name="T8" fmla="*/ 0 w 105"/>
                <a:gd name="T9" fmla="*/ 0 h 98"/>
                <a:gd name="T10" fmla="*/ 0 w 105"/>
                <a:gd name="T11" fmla="*/ 0 h 98"/>
                <a:gd name="T12" fmla="*/ 0 w 105"/>
                <a:gd name="T13" fmla="*/ 0 h 98"/>
                <a:gd name="T14" fmla="*/ 0 w 105"/>
                <a:gd name="T15" fmla="*/ 0 h 98"/>
                <a:gd name="T16" fmla="*/ 0 w 105"/>
                <a:gd name="T17" fmla="*/ 0 h 98"/>
                <a:gd name="T18" fmla="*/ 0 w 105"/>
                <a:gd name="T19" fmla="*/ 0 h 98"/>
                <a:gd name="T20" fmla="*/ 0 w 105"/>
                <a:gd name="T21" fmla="*/ 0 h 98"/>
                <a:gd name="T22" fmla="*/ 0 w 105"/>
                <a:gd name="T23" fmla="*/ 0 h 98"/>
                <a:gd name="T24" fmla="*/ 0 w 105"/>
                <a:gd name="T25" fmla="*/ 0 h 98"/>
                <a:gd name="T26" fmla="*/ 0 w 105"/>
                <a:gd name="T27" fmla="*/ 0 h 98"/>
                <a:gd name="T28" fmla="*/ 0 w 105"/>
                <a:gd name="T29" fmla="*/ 0 h 98"/>
                <a:gd name="T30" fmla="*/ 0 w 105"/>
                <a:gd name="T31" fmla="*/ 0 h 98"/>
                <a:gd name="T32" fmla="*/ 0 w 105"/>
                <a:gd name="T33" fmla="*/ 0 h 98"/>
                <a:gd name="T34" fmla="*/ 0 w 105"/>
                <a:gd name="T35" fmla="*/ 0 h 98"/>
                <a:gd name="T36" fmla="*/ 0 w 105"/>
                <a:gd name="T37" fmla="*/ 0 h 98"/>
                <a:gd name="T38" fmla="*/ 0 w 105"/>
                <a:gd name="T39" fmla="*/ 0 h 98"/>
                <a:gd name="T40" fmla="*/ 0 w 105"/>
                <a:gd name="T41" fmla="*/ 0 h 98"/>
                <a:gd name="T42" fmla="*/ 0 w 105"/>
                <a:gd name="T43" fmla="*/ 0 h 98"/>
                <a:gd name="T44" fmla="*/ 0 w 105"/>
                <a:gd name="T45" fmla="*/ 0 h 98"/>
                <a:gd name="T46" fmla="*/ 0 w 105"/>
                <a:gd name="T47" fmla="*/ 0 h 98"/>
                <a:gd name="T48" fmla="*/ 0 w 105"/>
                <a:gd name="T49" fmla="*/ 0 h 98"/>
                <a:gd name="T50" fmla="*/ 0 w 105"/>
                <a:gd name="T51" fmla="*/ 0 h 98"/>
                <a:gd name="T52" fmla="*/ 0 w 105"/>
                <a:gd name="T53" fmla="*/ 0 h 98"/>
                <a:gd name="T54" fmla="*/ 0 w 105"/>
                <a:gd name="T55" fmla="*/ 0 h 98"/>
                <a:gd name="T56" fmla="*/ 0 w 105"/>
                <a:gd name="T57" fmla="*/ 0 h 9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5"/>
                <a:gd name="T88" fmla="*/ 0 h 98"/>
                <a:gd name="T89" fmla="*/ 105 w 105"/>
                <a:gd name="T90" fmla="*/ 98 h 9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5" h="98">
                  <a:moveTo>
                    <a:pt x="73" y="28"/>
                  </a:moveTo>
                  <a:lnTo>
                    <a:pt x="85" y="43"/>
                  </a:lnTo>
                  <a:lnTo>
                    <a:pt x="91" y="59"/>
                  </a:lnTo>
                  <a:lnTo>
                    <a:pt x="96" y="78"/>
                  </a:lnTo>
                  <a:lnTo>
                    <a:pt x="98" y="97"/>
                  </a:lnTo>
                  <a:lnTo>
                    <a:pt x="99" y="98"/>
                  </a:lnTo>
                  <a:lnTo>
                    <a:pt x="102" y="98"/>
                  </a:lnTo>
                  <a:lnTo>
                    <a:pt x="103" y="97"/>
                  </a:lnTo>
                  <a:lnTo>
                    <a:pt x="104" y="96"/>
                  </a:lnTo>
                  <a:lnTo>
                    <a:pt x="105" y="74"/>
                  </a:lnTo>
                  <a:lnTo>
                    <a:pt x="103" y="54"/>
                  </a:lnTo>
                  <a:lnTo>
                    <a:pt x="95" y="35"/>
                  </a:lnTo>
                  <a:lnTo>
                    <a:pt x="80" y="20"/>
                  </a:lnTo>
                  <a:lnTo>
                    <a:pt x="66" y="11"/>
                  </a:lnTo>
                  <a:lnTo>
                    <a:pt x="51" y="6"/>
                  </a:lnTo>
                  <a:lnTo>
                    <a:pt x="38" y="2"/>
                  </a:lnTo>
                  <a:lnTo>
                    <a:pt x="26" y="0"/>
                  </a:lnTo>
                  <a:lnTo>
                    <a:pt x="15" y="0"/>
                  </a:lnTo>
                  <a:lnTo>
                    <a:pt x="7" y="0"/>
                  </a:lnTo>
                  <a:lnTo>
                    <a:pt x="2" y="1"/>
                  </a:lnTo>
                  <a:lnTo>
                    <a:pt x="0" y="1"/>
                  </a:lnTo>
                  <a:lnTo>
                    <a:pt x="2" y="1"/>
                  </a:lnTo>
                  <a:lnTo>
                    <a:pt x="9" y="4"/>
                  </a:lnTo>
                  <a:lnTo>
                    <a:pt x="18" y="6"/>
                  </a:lnTo>
                  <a:lnTo>
                    <a:pt x="30" y="8"/>
                  </a:lnTo>
                  <a:lnTo>
                    <a:pt x="42" y="12"/>
                  </a:lnTo>
                  <a:lnTo>
                    <a:pt x="54" y="16"/>
                  </a:lnTo>
                  <a:lnTo>
                    <a:pt x="65" y="22"/>
                  </a:lnTo>
                  <a:lnTo>
                    <a:pt x="73" y="28"/>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8" name="Freeform 71"/>
            <p:cNvSpPr>
              <a:spLocks/>
            </p:cNvSpPr>
            <p:nvPr/>
          </p:nvSpPr>
          <p:spPr bwMode="auto">
            <a:xfrm>
              <a:off x="391" y="554"/>
              <a:ext cx="24" cy="60"/>
            </a:xfrm>
            <a:custGeom>
              <a:avLst/>
              <a:gdLst>
                <a:gd name="T0" fmla="*/ 0 w 118"/>
                <a:gd name="T1" fmla="*/ 0 h 300"/>
                <a:gd name="T2" fmla="*/ 0 w 118"/>
                <a:gd name="T3" fmla="*/ 0 h 300"/>
                <a:gd name="T4" fmla="*/ 0 w 118"/>
                <a:gd name="T5" fmla="*/ 0 h 300"/>
                <a:gd name="T6" fmla="*/ 0 w 118"/>
                <a:gd name="T7" fmla="*/ 0 h 300"/>
                <a:gd name="T8" fmla="*/ 0 w 118"/>
                <a:gd name="T9" fmla="*/ 0 h 300"/>
                <a:gd name="T10" fmla="*/ 0 w 118"/>
                <a:gd name="T11" fmla="*/ 0 h 300"/>
                <a:gd name="T12" fmla="*/ 0 w 118"/>
                <a:gd name="T13" fmla="*/ 0 h 300"/>
                <a:gd name="T14" fmla="*/ 0 w 118"/>
                <a:gd name="T15" fmla="*/ 0 h 300"/>
                <a:gd name="T16" fmla="*/ 0 w 118"/>
                <a:gd name="T17" fmla="*/ 0 h 300"/>
                <a:gd name="T18" fmla="*/ 0 w 118"/>
                <a:gd name="T19" fmla="*/ 0 h 300"/>
                <a:gd name="T20" fmla="*/ 0 w 118"/>
                <a:gd name="T21" fmla="*/ 0 h 300"/>
                <a:gd name="T22" fmla="*/ 0 w 118"/>
                <a:gd name="T23" fmla="*/ 0 h 300"/>
                <a:gd name="T24" fmla="*/ 0 w 118"/>
                <a:gd name="T25" fmla="*/ 0 h 300"/>
                <a:gd name="T26" fmla="*/ 0 w 118"/>
                <a:gd name="T27" fmla="*/ 0 h 300"/>
                <a:gd name="T28" fmla="*/ 0 w 118"/>
                <a:gd name="T29" fmla="*/ 0 h 300"/>
                <a:gd name="T30" fmla="*/ 0 w 118"/>
                <a:gd name="T31" fmla="*/ 0 h 300"/>
                <a:gd name="T32" fmla="*/ 0 w 118"/>
                <a:gd name="T33" fmla="*/ 0 h 300"/>
                <a:gd name="T34" fmla="*/ 0 w 118"/>
                <a:gd name="T35" fmla="*/ 0 h 300"/>
                <a:gd name="T36" fmla="*/ 0 w 118"/>
                <a:gd name="T37" fmla="*/ 0 h 300"/>
                <a:gd name="T38" fmla="*/ 0 w 118"/>
                <a:gd name="T39" fmla="*/ 0 h 300"/>
                <a:gd name="T40" fmla="*/ 0 w 118"/>
                <a:gd name="T41" fmla="*/ 0 h 300"/>
                <a:gd name="T42" fmla="*/ 0 w 118"/>
                <a:gd name="T43" fmla="*/ 0 h 300"/>
                <a:gd name="T44" fmla="*/ 0 w 118"/>
                <a:gd name="T45" fmla="*/ 0 h 300"/>
                <a:gd name="T46" fmla="*/ 0 w 118"/>
                <a:gd name="T47" fmla="*/ 0 h 300"/>
                <a:gd name="T48" fmla="*/ 0 w 118"/>
                <a:gd name="T49" fmla="*/ 0 h 300"/>
                <a:gd name="T50" fmla="*/ 0 w 118"/>
                <a:gd name="T51" fmla="*/ 0 h 300"/>
                <a:gd name="T52" fmla="*/ 0 w 118"/>
                <a:gd name="T53" fmla="*/ 0 h 300"/>
                <a:gd name="T54" fmla="*/ 0 w 118"/>
                <a:gd name="T55" fmla="*/ 0 h 300"/>
                <a:gd name="T56" fmla="*/ 0 w 118"/>
                <a:gd name="T57" fmla="*/ 0 h 300"/>
                <a:gd name="T58" fmla="*/ 0 w 118"/>
                <a:gd name="T59" fmla="*/ 0 h 300"/>
                <a:gd name="T60" fmla="*/ 0 w 118"/>
                <a:gd name="T61" fmla="*/ 0 h 300"/>
                <a:gd name="T62" fmla="*/ 0 w 118"/>
                <a:gd name="T63" fmla="*/ 0 h 3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8"/>
                <a:gd name="T97" fmla="*/ 0 h 300"/>
                <a:gd name="T98" fmla="*/ 118 w 118"/>
                <a:gd name="T99" fmla="*/ 300 h 3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8" h="300">
                  <a:moveTo>
                    <a:pt x="39" y="17"/>
                  </a:moveTo>
                  <a:lnTo>
                    <a:pt x="32" y="24"/>
                  </a:lnTo>
                  <a:lnTo>
                    <a:pt x="25" y="31"/>
                  </a:lnTo>
                  <a:lnTo>
                    <a:pt x="19" y="39"/>
                  </a:lnTo>
                  <a:lnTo>
                    <a:pt x="16" y="47"/>
                  </a:lnTo>
                  <a:lnTo>
                    <a:pt x="13" y="55"/>
                  </a:lnTo>
                  <a:lnTo>
                    <a:pt x="13" y="63"/>
                  </a:lnTo>
                  <a:lnTo>
                    <a:pt x="16" y="72"/>
                  </a:lnTo>
                  <a:lnTo>
                    <a:pt x="21" y="81"/>
                  </a:lnTo>
                  <a:lnTo>
                    <a:pt x="27" y="86"/>
                  </a:lnTo>
                  <a:lnTo>
                    <a:pt x="33" y="91"/>
                  </a:lnTo>
                  <a:lnTo>
                    <a:pt x="37" y="97"/>
                  </a:lnTo>
                  <a:lnTo>
                    <a:pt x="42" y="103"/>
                  </a:lnTo>
                  <a:lnTo>
                    <a:pt x="45" y="113"/>
                  </a:lnTo>
                  <a:lnTo>
                    <a:pt x="44" y="122"/>
                  </a:lnTo>
                  <a:lnTo>
                    <a:pt x="40" y="132"/>
                  </a:lnTo>
                  <a:lnTo>
                    <a:pt x="34" y="140"/>
                  </a:lnTo>
                  <a:lnTo>
                    <a:pt x="27" y="152"/>
                  </a:lnTo>
                  <a:lnTo>
                    <a:pt x="20" y="165"/>
                  </a:lnTo>
                  <a:lnTo>
                    <a:pt x="15" y="178"/>
                  </a:lnTo>
                  <a:lnTo>
                    <a:pt x="10" y="191"/>
                  </a:lnTo>
                  <a:lnTo>
                    <a:pt x="3" y="217"/>
                  </a:lnTo>
                  <a:lnTo>
                    <a:pt x="1" y="244"/>
                  </a:lnTo>
                  <a:lnTo>
                    <a:pt x="0" y="272"/>
                  </a:lnTo>
                  <a:lnTo>
                    <a:pt x="2" y="300"/>
                  </a:lnTo>
                  <a:lnTo>
                    <a:pt x="3" y="289"/>
                  </a:lnTo>
                  <a:lnTo>
                    <a:pt x="7" y="262"/>
                  </a:lnTo>
                  <a:lnTo>
                    <a:pt x="11" y="228"/>
                  </a:lnTo>
                  <a:lnTo>
                    <a:pt x="19" y="198"/>
                  </a:lnTo>
                  <a:lnTo>
                    <a:pt x="23" y="189"/>
                  </a:lnTo>
                  <a:lnTo>
                    <a:pt x="28" y="178"/>
                  </a:lnTo>
                  <a:lnTo>
                    <a:pt x="33" y="169"/>
                  </a:lnTo>
                  <a:lnTo>
                    <a:pt x="39" y="160"/>
                  </a:lnTo>
                  <a:lnTo>
                    <a:pt x="44" y="150"/>
                  </a:lnTo>
                  <a:lnTo>
                    <a:pt x="50" y="142"/>
                  </a:lnTo>
                  <a:lnTo>
                    <a:pt x="56" y="131"/>
                  </a:lnTo>
                  <a:lnTo>
                    <a:pt x="60" y="121"/>
                  </a:lnTo>
                  <a:lnTo>
                    <a:pt x="61" y="106"/>
                  </a:lnTo>
                  <a:lnTo>
                    <a:pt x="56" y="92"/>
                  </a:lnTo>
                  <a:lnTo>
                    <a:pt x="45" y="80"/>
                  </a:lnTo>
                  <a:lnTo>
                    <a:pt x="35" y="69"/>
                  </a:lnTo>
                  <a:lnTo>
                    <a:pt x="29" y="60"/>
                  </a:lnTo>
                  <a:lnTo>
                    <a:pt x="26" y="53"/>
                  </a:lnTo>
                  <a:lnTo>
                    <a:pt x="27" y="44"/>
                  </a:lnTo>
                  <a:lnTo>
                    <a:pt x="31" y="37"/>
                  </a:lnTo>
                  <a:lnTo>
                    <a:pt x="35" y="30"/>
                  </a:lnTo>
                  <a:lnTo>
                    <a:pt x="42" y="23"/>
                  </a:lnTo>
                  <a:lnTo>
                    <a:pt x="50" y="17"/>
                  </a:lnTo>
                  <a:lnTo>
                    <a:pt x="58" y="12"/>
                  </a:lnTo>
                  <a:lnTo>
                    <a:pt x="65" y="9"/>
                  </a:lnTo>
                  <a:lnTo>
                    <a:pt x="74" y="7"/>
                  </a:lnTo>
                  <a:lnTo>
                    <a:pt x="84" y="6"/>
                  </a:lnTo>
                  <a:lnTo>
                    <a:pt x="94" y="5"/>
                  </a:lnTo>
                  <a:lnTo>
                    <a:pt x="104" y="5"/>
                  </a:lnTo>
                  <a:lnTo>
                    <a:pt x="111" y="5"/>
                  </a:lnTo>
                  <a:lnTo>
                    <a:pt x="116" y="5"/>
                  </a:lnTo>
                  <a:lnTo>
                    <a:pt x="118" y="5"/>
                  </a:lnTo>
                  <a:lnTo>
                    <a:pt x="116" y="4"/>
                  </a:lnTo>
                  <a:lnTo>
                    <a:pt x="110" y="2"/>
                  </a:lnTo>
                  <a:lnTo>
                    <a:pt x="101" y="1"/>
                  </a:lnTo>
                  <a:lnTo>
                    <a:pt x="90" y="0"/>
                  </a:lnTo>
                  <a:lnTo>
                    <a:pt x="77" y="1"/>
                  </a:lnTo>
                  <a:lnTo>
                    <a:pt x="64" y="4"/>
                  </a:lnTo>
                  <a:lnTo>
                    <a:pt x="51" y="9"/>
                  </a:lnTo>
                  <a:lnTo>
                    <a:pt x="39" y="17"/>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89" name="Freeform 72"/>
            <p:cNvSpPr>
              <a:spLocks/>
            </p:cNvSpPr>
            <p:nvPr/>
          </p:nvSpPr>
          <p:spPr bwMode="auto">
            <a:xfrm>
              <a:off x="376" y="573"/>
              <a:ext cx="18" cy="37"/>
            </a:xfrm>
            <a:custGeom>
              <a:avLst/>
              <a:gdLst>
                <a:gd name="T0" fmla="*/ 0 w 89"/>
                <a:gd name="T1" fmla="*/ 0 h 184"/>
                <a:gd name="T2" fmla="*/ 0 w 89"/>
                <a:gd name="T3" fmla="*/ 0 h 184"/>
                <a:gd name="T4" fmla="*/ 0 w 89"/>
                <a:gd name="T5" fmla="*/ 0 h 184"/>
                <a:gd name="T6" fmla="*/ 0 w 89"/>
                <a:gd name="T7" fmla="*/ 0 h 184"/>
                <a:gd name="T8" fmla="*/ 0 w 89"/>
                <a:gd name="T9" fmla="*/ 0 h 184"/>
                <a:gd name="T10" fmla="*/ 0 w 89"/>
                <a:gd name="T11" fmla="*/ 0 h 184"/>
                <a:gd name="T12" fmla="*/ 0 w 89"/>
                <a:gd name="T13" fmla="*/ 0 h 184"/>
                <a:gd name="T14" fmla="*/ 0 w 89"/>
                <a:gd name="T15" fmla="*/ 0 h 184"/>
                <a:gd name="T16" fmla="*/ 0 w 89"/>
                <a:gd name="T17" fmla="*/ 0 h 184"/>
                <a:gd name="T18" fmla="*/ 0 w 89"/>
                <a:gd name="T19" fmla="*/ 0 h 184"/>
                <a:gd name="T20" fmla="*/ 0 w 89"/>
                <a:gd name="T21" fmla="*/ 0 h 184"/>
                <a:gd name="T22" fmla="*/ 0 w 89"/>
                <a:gd name="T23" fmla="*/ 0 h 184"/>
                <a:gd name="T24" fmla="*/ 0 w 89"/>
                <a:gd name="T25" fmla="*/ 0 h 184"/>
                <a:gd name="T26" fmla="*/ 0 w 89"/>
                <a:gd name="T27" fmla="*/ 0 h 184"/>
                <a:gd name="T28" fmla="*/ 0 w 89"/>
                <a:gd name="T29" fmla="*/ 0 h 184"/>
                <a:gd name="T30" fmla="*/ 0 w 89"/>
                <a:gd name="T31" fmla="*/ 0 h 184"/>
                <a:gd name="T32" fmla="*/ 0 w 89"/>
                <a:gd name="T33" fmla="*/ 0 h 184"/>
                <a:gd name="T34" fmla="*/ 0 w 89"/>
                <a:gd name="T35" fmla="*/ 0 h 184"/>
                <a:gd name="T36" fmla="*/ 0 w 89"/>
                <a:gd name="T37" fmla="*/ 0 h 184"/>
                <a:gd name="T38" fmla="*/ 0 w 89"/>
                <a:gd name="T39" fmla="*/ 0 h 184"/>
                <a:gd name="T40" fmla="*/ 0 w 89"/>
                <a:gd name="T41" fmla="*/ 0 h 184"/>
                <a:gd name="T42" fmla="*/ 0 w 89"/>
                <a:gd name="T43" fmla="*/ 0 h 184"/>
                <a:gd name="T44" fmla="*/ 0 w 89"/>
                <a:gd name="T45" fmla="*/ 0 h 184"/>
                <a:gd name="T46" fmla="*/ 0 w 89"/>
                <a:gd name="T47" fmla="*/ 0 h 184"/>
                <a:gd name="T48" fmla="*/ 0 w 89"/>
                <a:gd name="T49" fmla="*/ 0 h 184"/>
                <a:gd name="T50" fmla="*/ 0 w 89"/>
                <a:gd name="T51" fmla="*/ 0 h 184"/>
                <a:gd name="T52" fmla="*/ 0 w 89"/>
                <a:gd name="T53" fmla="*/ 0 h 184"/>
                <a:gd name="T54" fmla="*/ 0 w 89"/>
                <a:gd name="T55" fmla="*/ 0 h 184"/>
                <a:gd name="T56" fmla="*/ 0 w 89"/>
                <a:gd name="T57" fmla="*/ 0 h 184"/>
                <a:gd name="T58" fmla="*/ 0 w 89"/>
                <a:gd name="T59" fmla="*/ 0 h 184"/>
                <a:gd name="T60" fmla="*/ 0 w 89"/>
                <a:gd name="T61" fmla="*/ 0 h 184"/>
                <a:gd name="T62" fmla="*/ 0 w 89"/>
                <a:gd name="T63" fmla="*/ 0 h 184"/>
                <a:gd name="T64" fmla="*/ 0 w 89"/>
                <a:gd name="T65" fmla="*/ 0 h 184"/>
                <a:gd name="T66" fmla="*/ 0 w 89"/>
                <a:gd name="T67" fmla="*/ 0 h 184"/>
                <a:gd name="T68" fmla="*/ 0 w 89"/>
                <a:gd name="T69" fmla="*/ 0 h 184"/>
                <a:gd name="T70" fmla="*/ 0 w 89"/>
                <a:gd name="T71" fmla="*/ 0 h 184"/>
                <a:gd name="T72" fmla="*/ 0 w 89"/>
                <a:gd name="T73" fmla="*/ 0 h 184"/>
                <a:gd name="T74" fmla="*/ 0 w 89"/>
                <a:gd name="T75" fmla="*/ 0 h 184"/>
                <a:gd name="T76" fmla="*/ 0 w 89"/>
                <a:gd name="T77" fmla="*/ 0 h 184"/>
                <a:gd name="T78" fmla="*/ 0 w 89"/>
                <a:gd name="T79" fmla="*/ 0 h 184"/>
                <a:gd name="T80" fmla="*/ 0 w 89"/>
                <a:gd name="T81" fmla="*/ 0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9"/>
                <a:gd name="T124" fmla="*/ 0 h 184"/>
                <a:gd name="T125" fmla="*/ 89 w 89"/>
                <a:gd name="T126" fmla="*/ 184 h 18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9" h="184">
                  <a:moveTo>
                    <a:pt x="73" y="9"/>
                  </a:moveTo>
                  <a:lnTo>
                    <a:pt x="67" y="4"/>
                  </a:lnTo>
                  <a:lnTo>
                    <a:pt x="61" y="1"/>
                  </a:lnTo>
                  <a:lnTo>
                    <a:pt x="54" y="0"/>
                  </a:lnTo>
                  <a:lnTo>
                    <a:pt x="48" y="1"/>
                  </a:lnTo>
                  <a:lnTo>
                    <a:pt x="42" y="3"/>
                  </a:lnTo>
                  <a:lnTo>
                    <a:pt x="36" y="6"/>
                  </a:lnTo>
                  <a:lnTo>
                    <a:pt x="30" y="10"/>
                  </a:lnTo>
                  <a:lnTo>
                    <a:pt x="26" y="16"/>
                  </a:lnTo>
                  <a:lnTo>
                    <a:pt x="13" y="36"/>
                  </a:lnTo>
                  <a:lnTo>
                    <a:pt x="5" y="58"/>
                  </a:lnTo>
                  <a:lnTo>
                    <a:pt x="1" y="82"/>
                  </a:lnTo>
                  <a:lnTo>
                    <a:pt x="0" y="106"/>
                  </a:lnTo>
                  <a:lnTo>
                    <a:pt x="2" y="118"/>
                  </a:lnTo>
                  <a:lnTo>
                    <a:pt x="7" y="132"/>
                  </a:lnTo>
                  <a:lnTo>
                    <a:pt x="13" y="146"/>
                  </a:lnTo>
                  <a:lnTo>
                    <a:pt x="21" y="159"/>
                  </a:lnTo>
                  <a:lnTo>
                    <a:pt x="29" y="170"/>
                  </a:lnTo>
                  <a:lnTo>
                    <a:pt x="36" y="177"/>
                  </a:lnTo>
                  <a:lnTo>
                    <a:pt x="42" y="183"/>
                  </a:lnTo>
                  <a:lnTo>
                    <a:pt x="43" y="184"/>
                  </a:lnTo>
                  <a:lnTo>
                    <a:pt x="36" y="172"/>
                  </a:lnTo>
                  <a:lnTo>
                    <a:pt x="29" y="159"/>
                  </a:lnTo>
                  <a:lnTo>
                    <a:pt x="24" y="147"/>
                  </a:lnTo>
                  <a:lnTo>
                    <a:pt x="19" y="134"/>
                  </a:lnTo>
                  <a:lnTo>
                    <a:pt x="17" y="117"/>
                  </a:lnTo>
                  <a:lnTo>
                    <a:pt x="17" y="99"/>
                  </a:lnTo>
                  <a:lnTo>
                    <a:pt x="18" y="81"/>
                  </a:lnTo>
                  <a:lnTo>
                    <a:pt x="20" y="64"/>
                  </a:lnTo>
                  <a:lnTo>
                    <a:pt x="22" y="54"/>
                  </a:lnTo>
                  <a:lnTo>
                    <a:pt x="27" y="43"/>
                  </a:lnTo>
                  <a:lnTo>
                    <a:pt x="32" y="32"/>
                  </a:lnTo>
                  <a:lnTo>
                    <a:pt x="38" y="22"/>
                  </a:lnTo>
                  <a:lnTo>
                    <a:pt x="45" y="15"/>
                  </a:lnTo>
                  <a:lnTo>
                    <a:pt x="54" y="11"/>
                  </a:lnTo>
                  <a:lnTo>
                    <a:pt x="64" y="14"/>
                  </a:lnTo>
                  <a:lnTo>
                    <a:pt x="74" y="23"/>
                  </a:lnTo>
                  <a:lnTo>
                    <a:pt x="83" y="33"/>
                  </a:lnTo>
                  <a:lnTo>
                    <a:pt x="89" y="35"/>
                  </a:lnTo>
                  <a:lnTo>
                    <a:pt x="86" y="28"/>
                  </a:lnTo>
                  <a:lnTo>
                    <a:pt x="73" y="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0" name="Freeform 73"/>
            <p:cNvSpPr>
              <a:spLocks/>
            </p:cNvSpPr>
            <p:nvPr/>
          </p:nvSpPr>
          <p:spPr bwMode="auto">
            <a:xfrm>
              <a:off x="549" y="649"/>
              <a:ext cx="35" cy="163"/>
            </a:xfrm>
            <a:custGeom>
              <a:avLst/>
              <a:gdLst>
                <a:gd name="T0" fmla="*/ 0 w 175"/>
                <a:gd name="T1" fmla="*/ 0 h 814"/>
                <a:gd name="T2" fmla="*/ 0 w 175"/>
                <a:gd name="T3" fmla="*/ 0 h 814"/>
                <a:gd name="T4" fmla="*/ 0 w 175"/>
                <a:gd name="T5" fmla="*/ 0 h 814"/>
                <a:gd name="T6" fmla="*/ 0 w 175"/>
                <a:gd name="T7" fmla="*/ 0 h 814"/>
                <a:gd name="T8" fmla="*/ 0 w 175"/>
                <a:gd name="T9" fmla="*/ 0 h 814"/>
                <a:gd name="T10" fmla="*/ 0 w 175"/>
                <a:gd name="T11" fmla="*/ 0 h 814"/>
                <a:gd name="T12" fmla="*/ 0 w 175"/>
                <a:gd name="T13" fmla="*/ 0 h 814"/>
                <a:gd name="T14" fmla="*/ 0 w 175"/>
                <a:gd name="T15" fmla="*/ 0 h 814"/>
                <a:gd name="T16" fmla="*/ 0 w 175"/>
                <a:gd name="T17" fmla="*/ 0 h 814"/>
                <a:gd name="T18" fmla="*/ 0 w 175"/>
                <a:gd name="T19" fmla="*/ 0 h 814"/>
                <a:gd name="T20" fmla="*/ 0 w 175"/>
                <a:gd name="T21" fmla="*/ 0 h 814"/>
                <a:gd name="T22" fmla="*/ 0 w 175"/>
                <a:gd name="T23" fmla="*/ 0 h 814"/>
                <a:gd name="T24" fmla="*/ 0 w 175"/>
                <a:gd name="T25" fmla="*/ 0 h 814"/>
                <a:gd name="T26" fmla="*/ 0 w 175"/>
                <a:gd name="T27" fmla="*/ 0 h 814"/>
                <a:gd name="T28" fmla="*/ 0 w 175"/>
                <a:gd name="T29" fmla="*/ 0 h 814"/>
                <a:gd name="T30" fmla="*/ 0 w 175"/>
                <a:gd name="T31" fmla="*/ 0 h 814"/>
                <a:gd name="T32" fmla="*/ 0 w 175"/>
                <a:gd name="T33" fmla="*/ 0 h 814"/>
                <a:gd name="T34" fmla="*/ 0 w 175"/>
                <a:gd name="T35" fmla="*/ 0 h 814"/>
                <a:gd name="T36" fmla="*/ 0 w 175"/>
                <a:gd name="T37" fmla="*/ 0 h 814"/>
                <a:gd name="T38" fmla="*/ 0 w 175"/>
                <a:gd name="T39" fmla="*/ 0 h 814"/>
                <a:gd name="T40" fmla="*/ 0 w 175"/>
                <a:gd name="T41" fmla="*/ 0 h 814"/>
                <a:gd name="T42" fmla="*/ 0 w 175"/>
                <a:gd name="T43" fmla="*/ 0 h 814"/>
                <a:gd name="T44" fmla="*/ 0 w 175"/>
                <a:gd name="T45" fmla="*/ 0 h 814"/>
                <a:gd name="T46" fmla="*/ 0 w 175"/>
                <a:gd name="T47" fmla="*/ 0 h 814"/>
                <a:gd name="T48" fmla="*/ 0 w 175"/>
                <a:gd name="T49" fmla="*/ 0 h 814"/>
                <a:gd name="T50" fmla="*/ 0 w 175"/>
                <a:gd name="T51" fmla="*/ 0 h 814"/>
                <a:gd name="T52" fmla="*/ 0 w 175"/>
                <a:gd name="T53" fmla="*/ 0 h 814"/>
                <a:gd name="T54" fmla="*/ 0 w 175"/>
                <a:gd name="T55" fmla="*/ 0 h 814"/>
                <a:gd name="T56" fmla="*/ 0 w 175"/>
                <a:gd name="T57" fmla="*/ 0 h 814"/>
                <a:gd name="T58" fmla="*/ 0 w 175"/>
                <a:gd name="T59" fmla="*/ 0 h 814"/>
                <a:gd name="T60" fmla="*/ 0 w 175"/>
                <a:gd name="T61" fmla="*/ 0 h 814"/>
                <a:gd name="T62" fmla="*/ 0 w 175"/>
                <a:gd name="T63" fmla="*/ 0 h 814"/>
                <a:gd name="T64" fmla="*/ 0 w 175"/>
                <a:gd name="T65" fmla="*/ 0 h 814"/>
                <a:gd name="T66" fmla="*/ 0 w 175"/>
                <a:gd name="T67" fmla="*/ 0 h 814"/>
                <a:gd name="T68" fmla="*/ 0 w 175"/>
                <a:gd name="T69" fmla="*/ 0 h 814"/>
                <a:gd name="T70" fmla="*/ 0 w 175"/>
                <a:gd name="T71" fmla="*/ 0 h 814"/>
                <a:gd name="T72" fmla="*/ 0 w 175"/>
                <a:gd name="T73" fmla="*/ 0 h 814"/>
                <a:gd name="T74" fmla="*/ 0 w 175"/>
                <a:gd name="T75" fmla="*/ 0 h 8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5"/>
                <a:gd name="T115" fmla="*/ 0 h 814"/>
                <a:gd name="T116" fmla="*/ 175 w 175"/>
                <a:gd name="T117" fmla="*/ 814 h 8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5" h="814">
                  <a:moveTo>
                    <a:pt x="175" y="0"/>
                  </a:moveTo>
                  <a:lnTo>
                    <a:pt x="153" y="48"/>
                  </a:lnTo>
                  <a:lnTo>
                    <a:pt x="130" y="97"/>
                  </a:lnTo>
                  <a:lnTo>
                    <a:pt x="107" y="145"/>
                  </a:lnTo>
                  <a:lnTo>
                    <a:pt x="87" y="193"/>
                  </a:lnTo>
                  <a:lnTo>
                    <a:pt x="67" y="242"/>
                  </a:lnTo>
                  <a:lnTo>
                    <a:pt x="50" y="292"/>
                  </a:lnTo>
                  <a:lnTo>
                    <a:pt x="35" y="344"/>
                  </a:lnTo>
                  <a:lnTo>
                    <a:pt x="24" y="395"/>
                  </a:lnTo>
                  <a:lnTo>
                    <a:pt x="8" y="499"/>
                  </a:lnTo>
                  <a:lnTo>
                    <a:pt x="0" y="604"/>
                  </a:lnTo>
                  <a:lnTo>
                    <a:pt x="0" y="708"/>
                  </a:lnTo>
                  <a:lnTo>
                    <a:pt x="10" y="813"/>
                  </a:lnTo>
                  <a:lnTo>
                    <a:pt x="11" y="814"/>
                  </a:lnTo>
                  <a:lnTo>
                    <a:pt x="14" y="814"/>
                  </a:lnTo>
                  <a:lnTo>
                    <a:pt x="16" y="813"/>
                  </a:lnTo>
                  <a:lnTo>
                    <a:pt x="16" y="811"/>
                  </a:lnTo>
                  <a:lnTo>
                    <a:pt x="12" y="761"/>
                  </a:lnTo>
                  <a:lnTo>
                    <a:pt x="10" y="712"/>
                  </a:lnTo>
                  <a:lnTo>
                    <a:pt x="9" y="661"/>
                  </a:lnTo>
                  <a:lnTo>
                    <a:pt x="9" y="611"/>
                  </a:lnTo>
                  <a:lnTo>
                    <a:pt x="11" y="559"/>
                  </a:lnTo>
                  <a:lnTo>
                    <a:pt x="17" y="506"/>
                  </a:lnTo>
                  <a:lnTo>
                    <a:pt x="23" y="454"/>
                  </a:lnTo>
                  <a:lnTo>
                    <a:pt x="31" y="401"/>
                  </a:lnTo>
                  <a:lnTo>
                    <a:pt x="41" y="349"/>
                  </a:lnTo>
                  <a:lnTo>
                    <a:pt x="53" y="298"/>
                  </a:lnTo>
                  <a:lnTo>
                    <a:pt x="71" y="247"/>
                  </a:lnTo>
                  <a:lnTo>
                    <a:pt x="89" y="197"/>
                  </a:lnTo>
                  <a:lnTo>
                    <a:pt x="109" y="147"/>
                  </a:lnTo>
                  <a:lnTo>
                    <a:pt x="130" y="98"/>
                  </a:lnTo>
                  <a:lnTo>
                    <a:pt x="153" y="48"/>
                  </a:lnTo>
                  <a:lnTo>
                    <a:pt x="175"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1" name="Freeform 74"/>
            <p:cNvSpPr>
              <a:spLocks/>
            </p:cNvSpPr>
            <p:nvPr/>
          </p:nvSpPr>
          <p:spPr bwMode="auto">
            <a:xfrm>
              <a:off x="610" y="652"/>
              <a:ext cx="35" cy="177"/>
            </a:xfrm>
            <a:custGeom>
              <a:avLst/>
              <a:gdLst>
                <a:gd name="T0" fmla="*/ 0 w 176"/>
                <a:gd name="T1" fmla="*/ 0 h 886"/>
                <a:gd name="T2" fmla="*/ 0 w 176"/>
                <a:gd name="T3" fmla="*/ 0 h 886"/>
                <a:gd name="T4" fmla="*/ 0 w 176"/>
                <a:gd name="T5" fmla="*/ 0 h 886"/>
                <a:gd name="T6" fmla="*/ 0 w 176"/>
                <a:gd name="T7" fmla="*/ 0 h 886"/>
                <a:gd name="T8" fmla="*/ 0 w 176"/>
                <a:gd name="T9" fmla="*/ 0 h 886"/>
                <a:gd name="T10" fmla="*/ 0 w 176"/>
                <a:gd name="T11" fmla="*/ 0 h 886"/>
                <a:gd name="T12" fmla="*/ 0 w 176"/>
                <a:gd name="T13" fmla="*/ 0 h 886"/>
                <a:gd name="T14" fmla="*/ 0 w 176"/>
                <a:gd name="T15" fmla="*/ 0 h 886"/>
                <a:gd name="T16" fmla="*/ 0 w 176"/>
                <a:gd name="T17" fmla="*/ 0 h 886"/>
                <a:gd name="T18" fmla="*/ 0 w 176"/>
                <a:gd name="T19" fmla="*/ 0 h 886"/>
                <a:gd name="T20" fmla="*/ 0 w 176"/>
                <a:gd name="T21" fmla="*/ 0 h 886"/>
                <a:gd name="T22" fmla="*/ 0 w 176"/>
                <a:gd name="T23" fmla="*/ 0 h 886"/>
                <a:gd name="T24" fmla="*/ 0 w 176"/>
                <a:gd name="T25" fmla="*/ 0 h 886"/>
                <a:gd name="T26" fmla="*/ 0 w 176"/>
                <a:gd name="T27" fmla="*/ 0 h 886"/>
                <a:gd name="T28" fmla="*/ 0 w 176"/>
                <a:gd name="T29" fmla="*/ 0 h 886"/>
                <a:gd name="T30" fmla="*/ 0 w 176"/>
                <a:gd name="T31" fmla="*/ 0 h 886"/>
                <a:gd name="T32" fmla="*/ 0 w 176"/>
                <a:gd name="T33" fmla="*/ 0 h 886"/>
                <a:gd name="T34" fmla="*/ 0 w 176"/>
                <a:gd name="T35" fmla="*/ 0 h 886"/>
                <a:gd name="T36" fmla="*/ 0 w 176"/>
                <a:gd name="T37" fmla="*/ 0 h 886"/>
                <a:gd name="T38" fmla="*/ 0 w 176"/>
                <a:gd name="T39" fmla="*/ 0 h 886"/>
                <a:gd name="T40" fmla="*/ 0 w 176"/>
                <a:gd name="T41" fmla="*/ 0 h 886"/>
                <a:gd name="T42" fmla="*/ 0 w 176"/>
                <a:gd name="T43" fmla="*/ 0 h 886"/>
                <a:gd name="T44" fmla="*/ 0 w 176"/>
                <a:gd name="T45" fmla="*/ 0 h 886"/>
                <a:gd name="T46" fmla="*/ 0 w 176"/>
                <a:gd name="T47" fmla="*/ 0 h 886"/>
                <a:gd name="T48" fmla="*/ 0 w 176"/>
                <a:gd name="T49" fmla="*/ 0 h 886"/>
                <a:gd name="T50" fmla="*/ 0 w 176"/>
                <a:gd name="T51" fmla="*/ 0 h 886"/>
                <a:gd name="T52" fmla="*/ 0 w 176"/>
                <a:gd name="T53" fmla="*/ 0 h 886"/>
                <a:gd name="T54" fmla="*/ 0 w 176"/>
                <a:gd name="T55" fmla="*/ 0 h 886"/>
                <a:gd name="T56" fmla="*/ 0 w 176"/>
                <a:gd name="T57" fmla="*/ 0 h 886"/>
                <a:gd name="T58" fmla="*/ 0 w 176"/>
                <a:gd name="T59" fmla="*/ 0 h 886"/>
                <a:gd name="T60" fmla="*/ 0 w 176"/>
                <a:gd name="T61" fmla="*/ 0 h 886"/>
                <a:gd name="T62" fmla="*/ 0 w 176"/>
                <a:gd name="T63" fmla="*/ 0 h 886"/>
                <a:gd name="T64" fmla="*/ 0 w 176"/>
                <a:gd name="T65" fmla="*/ 0 h 886"/>
                <a:gd name="T66" fmla="*/ 0 w 176"/>
                <a:gd name="T67" fmla="*/ 0 h 886"/>
                <a:gd name="T68" fmla="*/ 0 w 176"/>
                <a:gd name="T69" fmla="*/ 0 h 886"/>
                <a:gd name="T70" fmla="*/ 0 w 176"/>
                <a:gd name="T71" fmla="*/ 0 h 886"/>
                <a:gd name="T72" fmla="*/ 0 w 176"/>
                <a:gd name="T73" fmla="*/ 0 h 8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6"/>
                <a:gd name="T112" fmla="*/ 0 h 886"/>
                <a:gd name="T113" fmla="*/ 176 w 176"/>
                <a:gd name="T114" fmla="*/ 886 h 8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6" h="886">
                  <a:moveTo>
                    <a:pt x="176" y="0"/>
                  </a:moveTo>
                  <a:lnTo>
                    <a:pt x="169" y="12"/>
                  </a:lnTo>
                  <a:lnTo>
                    <a:pt x="162" y="23"/>
                  </a:lnTo>
                  <a:lnTo>
                    <a:pt x="156" y="35"/>
                  </a:lnTo>
                  <a:lnTo>
                    <a:pt x="150" y="46"/>
                  </a:lnTo>
                  <a:lnTo>
                    <a:pt x="145" y="59"/>
                  </a:lnTo>
                  <a:lnTo>
                    <a:pt x="140" y="71"/>
                  </a:lnTo>
                  <a:lnTo>
                    <a:pt x="136" y="83"/>
                  </a:lnTo>
                  <a:lnTo>
                    <a:pt x="131" y="96"/>
                  </a:lnTo>
                  <a:lnTo>
                    <a:pt x="125" y="109"/>
                  </a:lnTo>
                  <a:lnTo>
                    <a:pt x="121" y="122"/>
                  </a:lnTo>
                  <a:lnTo>
                    <a:pt x="115" y="136"/>
                  </a:lnTo>
                  <a:lnTo>
                    <a:pt x="111" y="150"/>
                  </a:lnTo>
                  <a:lnTo>
                    <a:pt x="105" y="164"/>
                  </a:lnTo>
                  <a:lnTo>
                    <a:pt x="100" y="177"/>
                  </a:lnTo>
                  <a:lnTo>
                    <a:pt x="96" y="191"/>
                  </a:lnTo>
                  <a:lnTo>
                    <a:pt x="91" y="205"/>
                  </a:lnTo>
                  <a:lnTo>
                    <a:pt x="82" y="232"/>
                  </a:lnTo>
                  <a:lnTo>
                    <a:pt x="73" y="260"/>
                  </a:lnTo>
                  <a:lnTo>
                    <a:pt x="64" y="288"/>
                  </a:lnTo>
                  <a:lnTo>
                    <a:pt x="56" y="316"/>
                  </a:lnTo>
                  <a:lnTo>
                    <a:pt x="48" y="345"/>
                  </a:lnTo>
                  <a:lnTo>
                    <a:pt x="40" y="373"/>
                  </a:lnTo>
                  <a:lnTo>
                    <a:pt x="33" y="400"/>
                  </a:lnTo>
                  <a:lnTo>
                    <a:pt x="26" y="429"/>
                  </a:lnTo>
                  <a:lnTo>
                    <a:pt x="15" y="485"/>
                  </a:lnTo>
                  <a:lnTo>
                    <a:pt x="7" y="541"/>
                  </a:lnTo>
                  <a:lnTo>
                    <a:pt x="2" y="597"/>
                  </a:lnTo>
                  <a:lnTo>
                    <a:pt x="0" y="654"/>
                  </a:lnTo>
                  <a:lnTo>
                    <a:pt x="1" y="712"/>
                  </a:lnTo>
                  <a:lnTo>
                    <a:pt x="6" y="768"/>
                  </a:lnTo>
                  <a:lnTo>
                    <a:pt x="11" y="826"/>
                  </a:lnTo>
                  <a:lnTo>
                    <a:pt x="18" y="884"/>
                  </a:lnTo>
                  <a:lnTo>
                    <a:pt x="20" y="886"/>
                  </a:lnTo>
                  <a:lnTo>
                    <a:pt x="23" y="886"/>
                  </a:lnTo>
                  <a:lnTo>
                    <a:pt x="25" y="884"/>
                  </a:lnTo>
                  <a:lnTo>
                    <a:pt x="26" y="882"/>
                  </a:lnTo>
                  <a:lnTo>
                    <a:pt x="22" y="826"/>
                  </a:lnTo>
                  <a:lnTo>
                    <a:pt x="17" y="769"/>
                  </a:lnTo>
                  <a:lnTo>
                    <a:pt x="15" y="714"/>
                  </a:lnTo>
                  <a:lnTo>
                    <a:pt x="15" y="658"/>
                  </a:lnTo>
                  <a:lnTo>
                    <a:pt x="17" y="600"/>
                  </a:lnTo>
                  <a:lnTo>
                    <a:pt x="22" y="544"/>
                  </a:lnTo>
                  <a:lnTo>
                    <a:pt x="28" y="487"/>
                  </a:lnTo>
                  <a:lnTo>
                    <a:pt x="39" y="430"/>
                  </a:lnTo>
                  <a:lnTo>
                    <a:pt x="44" y="403"/>
                  </a:lnTo>
                  <a:lnTo>
                    <a:pt x="50" y="376"/>
                  </a:lnTo>
                  <a:lnTo>
                    <a:pt x="57" y="348"/>
                  </a:lnTo>
                  <a:lnTo>
                    <a:pt x="64" y="321"/>
                  </a:lnTo>
                  <a:lnTo>
                    <a:pt x="72" y="293"/>
                  </a:lnTo>
                  <a:lnTo>
                    <a:pt x="79" y="267"/>
                  </a:lnTo>
                  <a:lnTo>
                    <a:pt x="87" y="240"/>
                  </a:lnTo>
                  <a:lnTo>
                    <a:pt x="95" y="213"/>
                  </a:lnTo>
                  <a:lnTo>
                    <a:pt x="99" y="200"/>
                  </a:lnTo>
                  <a:lnTo>
                    <a:pt x="103" y="186"/>
                  </a:lnTo>
                  <a:lnTo>
                    <a:pt x="107" y="174"/>
                  </a:lnTo>
                  <a:lnTo>
                    <a:pt x="112" y="161"/>
                  </a:lnTo>
                  <a:lnTo>
                    <a:pt x="115" y="148"/>
                  </a:lnTo>
                  <a:lnTo>
                    <a:pt x="120" y="135"/>
                  </a:lnTo>
                  <a:lnTo>
                    <a:pt x="124" y="123"/>
                  </a:lnTo>
                  <a:lnTo>
                    <a:pt x="129" y="111"/>
                  </a:lnTo>
                  <a:lnTo>
                    <a:pt x="133" y="97"/>
                  </a:lnTo>
                  <a:lnTo>
                    <a:pt x="138" y="83"/>
                  </a:lnTo>
                  <a:lnTo>
                    <a:pt x="144" y="68"/>
                  </a:lnTo>
                  <a:lnTo>
                    <a:pt x="149" y="54"/>
                  </a:lnTo>
                  <a:lnTo>
                    <a:pt x="155" y="40"/>
                  </a:lnTo>
                  <a:lnTo>
                    <a:pt x="161" y="27"/>
                  </a:lnTo>
                  <a:lnTo>
                    <a:pt x="168" y="13"/>
                  </a:lnTo>
                  <a:lnTo>
                    <a:pt x="176"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2" name="Freeform 75"/>
            <p:cNvSpPr>
              <a:spLocks/>
            </p:cNvSpPr>
            <p:nvPr/>
          </p:nvSpPr>
          <p:spPr bwMode="auto">
            <a:xfrm>
              <a:off x="559" y="819"/>
              <a:ext cx="60" cy="16"/>
            </a:xfrm>
            <a:custGeom>
              <a:avLst/>
              <a:gdLst>
                <a:gd name="T0" fmla="*/ 0 w 300"/>
                <a:gd name="T1" fmla="*/ 0 h 80"/>
                <a:gd name="T2" fmla="*/ 0 w 300"/>
                <a:gd name="T3" fmla="*/ 0 h 80"/>
                <a:gd name="T4" fmla="*/ 0 w 300"/>
                <a:gd name="T5" fmla="*/ 0 h 80"/>
                <a:gd name="T6" fmla="*/ 0 w 300"/>
                <a:gd name="T7" fmla="*/ 0 h 80"/>
                <a:gd name="T8" fmla="*/ 0 w 300"/>
                <a:gd name="T9" fmla="*/ 0 h 80"/>
                <a:gd name="T10" fmla="*/ 0 w 300"/>
                <a:gd name="T11" fmla="*/ 0 h 80"/>
                <a:gd name="T12" fmla="*/ 0 w 300"/>
                <a:gd name="T13" fmla="*/ 0 h 80"/>
                <a:gd name="T14" fmla="*/ 0 w 300"/>
                <a:gd name="T15" fmla="*/ 0 h 80"/>
                <a:gd name="T16" fmla="*/ 0 w 300"/>
                <a:gd name="T17" fmla="*/ 0 h 80"/>
                <a:gd name="T18" fmla="*/ 0 w 300"/>
                <a:gd name="T19" fmla="*/ 0 h 80"/>
                <a:gd name="T20" fmla="*/ 0 w 300"/>
                <a:gd name="T21" fmla="*/ 0 h 80"/>
                <a:gd name="T22" fmla="*/ 0 w 300"/>
                <a:gd name="T23" fmla="*/ 0 h 80"/>
                <a:gd name="T24" fmla="*/ 0 w 300"/>
                <a:gd name="T25" fmla="*/ 0 h 80"/>
                <a:gd name="T26" fmla="*/ 0 w 300"/>
                <a:gd name="T27" fmla="*/ 0 h 80"/>
                <a:gd name="T28" fmla="*/ 0 w 300"/>
                <a:gd name="T29" fmla="*/ 0 h 80"/>
                <a:gd name="T30" fmla="*/ 0 w 300"/>
                <a:gd name="T31" fmla="*/ 0 h 80"/>
                <a:gd name="T32" fmla="*/ 0 w 300"/>
                <a:gd name="T33" fmla="*/ 0 h 80"/>
                <a:gd name="T34" fmla="*/ 0 w 300"/>
                <a:gd name="T35" fmla="*/ 0 h 80"/>
                <a:gd name="T36" fmla="*/ 0 w 300"/>
                <a:gd name="T37" fmla="*/ 0 h 80"/>
                <a:gd name="T38" fmla="*/ 0 w 300"/>
                <a:gd name="T39" fmla="*/ 0 h 80"/>
                <a:gd name="T40" fmla="*/ 0 w 300"/>
                <a:gd name="T41" fmla="*/ 0 h 80"/>
                <a:gd name="T42" fmla="*/ 0 w 300"/>
                <a:gd name="T43" fmla="*/ 0 h 80"/>
                <a:gd name="T44" fmla="*/ 0 w 300"/>
                <a:gd name="T45" fmla="*/ 0 h 80"/>
                <a:gd name="T46" fmla="*/ 0 w 300"/>
                <a:gd name="T47" fmla="*/ 0 h 80"/>
                <a:gd name="T48" fmla="*/ 0 w 300"/>
                <a:gd name="T49" fmla="*/ 0 h 80"/>
                <a:gd name="T50" fmla="*/ 0 w 300"/>
                <a:gd name="T51" fmla="*/ 0 h 80"/>
                <a:gd name="T52" fmla="*/ 0 w 300"/>
                <a:gd name="T53" fmla="*/ 0 h 80"/>
                <a:gd name="T54" fmla="*/ 0 w 300"/>
                <a:gd name="T55" fmla="*/ 0 h 80"/>
                <a:gd name="T56" fmla="*/ 0 w 300"/>
                <a:gd name="T57" fmla="*/ 0 h 80"/>
                <a:gd name="T58" fmla="*/ 0 w 300"/>
                <a:gd name="T59" fmla="*/ 0 h 80"/>
                <a:gd name="T60" fmla="*/ 0 w 300"/>
                <a:gd name="T61" fmla="*/ 0 h 80"/>
                <a:gd name="T62" fmla="*/ 0 w 300"/>
                <a:gd name="T63" fmla="*/ 0 h 80"/>
                <a:gd name="T64" fmla="*/ 0 w 300"/>
                <a:gd name="T65" fmla="*/ 0 h 80"/>
                <a:gd name="T66" fmla="*/ 0 w 300"/>
                <a:gd name="T67" fmla="*/ 0 h 80"/>
                <a:gd name="T68" fmla="*/ 0 w 300"/>
                <a:gd name="T69" fmla="*/ 0 h 80"/>
                <a:gd name="T70" fmla="*/ 0 w 300"/>
                <a:gd name="T71" fmla="*/ 0 h 80"/>
                <a:gd name="T72" fmla="*/ 0 w 300"/>
                <a:gd name="T73" fmla="*/ 0 h 80"/>
                <a:gd name="T74" fmla="*/ 0 w 300"/>
                <a:gd name="T75" fmla="*/ 0 h 80"/>
                <a:gd name="T76" fmla="*/ 0 w 300"/>
                <a:gd name="T77" fmla="*/ 0 h 80"/>
                <a:gd name="T78" fmla="*/ 0 w 300"/>
                <a:gd name="T79" fmla="*/ 0 h 80"/>
                <a:gd name="T80" fmla="*/ 0 w 300"/>
                <a:gd name="T81" fmla="*/ 0 h 80"/>
                <a:gd name="T82" fmla="*/ 0 w 300"/>
                <a:gd name="T83" fmla="*/ 0 h 80"/>
                <a:gd name="T84" fmla="*/ 0 w 300"/>
                <a:gd name="T85" fmla="*/ 0 h 80"/>
                <a:gd name="T86" fmla="*/ 0 w 300"/>
                <a:gd name="T87" fmla="*/ 0 h 80"/>
                <a:gd name="T88" fmla="*/ 0 w 300"/>
                <a:gd name="T89" fmla="*/ 0 h 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0"/>
                <a:gd name="T136" fmla="*/ 0 h 80"/>
                <a:gd name="T137" fmla="*/ 300 w 300"/>
                <a:gd name="T138" fmla="*/ 80 h 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0" h="80">
                  <a:moveTo>
                    <a:pt x="130" y="33"/>
                  </a:moveTo>
                  <a:lnTo>
                    <a:pt x="150" y="38"/>
                  </a:lnTo>
                  <a:lnTo>
                    <a:pt x="172" y="45"/>
                  </a:lnTo>
                  <a:lnTo>
                    <a:pt x="193" y="50"/>
                  </a:lnTo>
                  <a:lnTo>
                    <a:pt x="213" y="56"/>
                  </a:lnTo>
                  <a:lnTo>
                    <a:pt x="234" y="62"/>
                  </a:lnTo>
                  <a:lnTo>
                    <a:pt x="254" y="68"/>
                  </a:lnTo>
                  <a:lnTo>
                    <a:pt x="276" y="74"/>
                  </a:lnTo>
                  <a:lnTo>
                    <a:pt x="296" y="80"/>
                  </a:lnTo>
                  <a:lnTo>
                    <a:pt x="297" y="80"/>
                  </a:lnTo>
                  <a:lnTo>
                    <a:pt x="300" y="79"/>
                  </a:lnTo>
                  <a:lnTo>
                    <a:pt x="300" y="77"/>
                  </a:lnTo>
                  <a:lnTo>
                    <a:pt x="299" y="76"/>
                  </a:lnTo>
                  <a:lnTo>
                    <a:pt x="276" y="68"/>
                  </a:lnTo>
                  <a:lnTo>
                    <a:pt x="254" y="61"/>
                  </a:lnTo>
                  <a:lnTo>
                    <a:pt x="231" y="54"/>
                  </a:lnTo>
                  <a:lnTo>
                    <a:pt x="208" y="47"/>
                  </a:lnTo>
                  <a:lnTo>
                    <a:pt x="187" y="40"/>
                  </a:lnTo>
                  <a:lnTo>
                    <a:pt x="164" y="34"/>
                  </a:lnTo>
                  <a:lnTo>
                    <a:pt x="141" y="28"/>
                  </a:lnTo>
                  <a:lnTo>
                    <a:pt x="118" y="22"/>
                  </a:lnTo>
                  <a:lnTo>
                    <a:pt x="109" y="20"/>
                  </a:lnTo>
                  <a:lnTo>
                    <a:pt x="100" y="17"/>
                  </a:lnTo>
                  <a:lnTo>
                    <a:pt x="91" y="15"/>
                  </a:lnTo>
                  <a:lnTo>
                    <a:pt x="83" y="13"/>
                  </a:lnTo>
                  <a:lnTo>
                    <a:pt x="74" y="10"/>
                  </a:lnTo>
                  <a:lnTo>
                    <a:pt x="65" y="7"/>
                  </a:lnTo>
                  <a:lnTo>
                    <a:pt x="56" y="5"/>
                  </a:lnTo>
                  <a:lnTo>
                    <a:pt x="47" y="3"/>
                  </a:lnTo>
                  <a:lnTo>
                    <a:pt x="40" y="2"/>
                  </a:lnTo>
                  <a:lnTo>
                    <a:pt x="33" y="1"/>
                  </a:lnTo>
                  <a:lnTo>
                    <a:pt x="25" y="1"/>
                  </a:lnTo>
                  <a:lnTo>
                    <a:pt x="17" y="0"/>
                  </a:lnTo>
                  <a:lnTo>
                    <a:pt x="10" y="1"/>
                  </a:lnTo>
                  <a:lnTo>
                    <a:pt x="4" y="1"/>
                  </a:lnTo>
                  <a:lnTo>
                    <a:pt x="1" y="1"/>
                  </a:lnTo>
                  <a:lnTo>
                    <a:pt x="0" y="1"/>
                  </a:lnTo>
                  <a:lnTo>
                    <a:pt x="4" y="2"/>
                  </a:lnTo>
                  <a:lnTo>
                    <a:pt x="17" y="5"/>
                  </a:lnTo>
                  <a:lnTo>
                    <a:pt x="35" y="9"/>
                  </a:lnTo>
                  <a:lnTo>
                    <a:pt x="56" y="15"/>
                  </a:lnTo>
                  <a:lnTo>
                    <a:pt x="79" y="20"/>
                  </a:lnTo>
                  <a:lnTo>
                    <a:pt x="99" y="25"/>
                  </a:lnTo>
                  <a:lnTo>
                    <a:pt x="117" y="30"/>
                  </a:lnTo>
                  <a:lnTo>
                    <a:pt x="130" y="33"/>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3" name="Freeform 76"/>
            <p:cNvSpPr>
              <a:spLocks/>
            </p:cNvSpPr>
            <p:nvPr/>
          </p:nvSpPr>
          <p:spPr bwMode="auto">
            <a:xfrm>
              <a:off x="605" y="816"/>
              <a:ext cx="83" cy="3"/>
            </a:xfrm>
            <a:custGeom>
              <a:avLst/>
              <a:gdLst>
                <a:gd name="T0" fmla="*/ 0 w 419"/>
                <a:gd name="T1" fmla="*/ 0 h 19"/>
                <a:gd name="T2" fmla="*/ 0 w 419"/>
                <a:gd name="T3" fmla="*/ 0 h 19"/>
                <a:gd name="T4" fmla="*/ 0 w 419"/>
                <a:gd name="T5" fmla="*/ 0 h 19"/>
                <a:gd name="T6" fmla="*/ 0 w 419"/>
                <a:gd name="T7" fmla="*/ 0 h 19"/>
                <a:gd name="T8" fmla="*/ 0 w 419"/>
                <a:gd name="T9" fmla="*/ 0 h 19"/>
                <a:gd name="T10" fmla="*/ 0 w 419"/>
                <a:gd name="T11" fmla="*/ 0 h 19"/>
                <a:gd name="T12" fmla="*/ 0 w 419"/>
                <a:gd name="T13" fmla="*/ 0 h 19"/>
                <a:gd name="T14" fmla="*/ 0 w 419"/>
                <a:gd name="T15" fmla="*/ 0 h 19"/>
                <a:gd name="T16" fmla="*/ 0 w 419"/>
                <a:gd name="T17" fmla="*/ 0 h 19"/>
                <a:gd name="T18" fmla="*/ 0 w 419"/>
                <a:gd name="T19" fmla="*/ 0 h 19"/>
                <a:gd name="T20" fmla="*/ 0 w 419"/>
                <a:gd name="T21" fmla="*/ 0 h 19"/>
                <a:gd name="T22" fmla="*/ 0 w 419"/>
                <a:gd name="T23" fmla="*/ 0 h 19"/>
                <a:gd name="T24" fmla="*/ 0 w 419"/>
                <a:gd name="T25" fmla="*/ 0 h 19"/>
                <a:gd name="T26" fmla="*/ 0 w 419"/>
                <a:gd name="T27" fmla="*/ 0 h 19"/>
                <a:gd name="T28" fmla="*/ 0 w 419"/>
                <a:gd name="T29" fmla="*/ 0 h 19"/>
                <a:gd name="T30" fmla="*/ 0 w 419"/>
                <a:gd name="T31" fmla="*/ 0 h 19"/>
                <a:gd name="T32" fmla="*/ 0 w 419"/>
                <a:gd name="T33" fmla="*/ 0 h 19"/>
                <a:gd name="T34" fmla="*/ 0 w 419"/>
                <a:gd name="T35" fmla="*/ 0 h 19"/>
                <a:gd name="T36" fmla="*/ 0 w 419"/>
                <a:gd name="T37" fmla="*/ 0 h 19"/>
                <a:gd name="T38" fmla="*/ 0 w 419"/>
                <a:gd name="T39" fmla="*/ 0 h 19"/>
                <a:gd name="T40" fmla="*/ 0 w 419"/>
                <a:gd name="T41" fmla="*/ 0 h 19"/>
                <a:gd name="T42" fmla="*/ 0 w 419"/>
                <a:gd name="T43" fmla="*/ 0 h 19"/>
                <a:gd name="T44" fmla="*/ 0 w 419"/>
                <a:gd name="T45" fmla="*/ 0 h 19"/>
                <a:gd name="T46" fmla="*/ 0 w 419"/>
                <a:gd name="T47" fmla="*/ 0 h 19"/>
                <a:gd name="T48" fmla="*/ 0 w 419"/>
                <a:gd name="T49" fmla="*/ 0 h 19"/>
                <a:gd name="T50" fmla="*/ 0 w 419"/>
                <a:gd name="T51" fmla="*/ 0 h 19"/>
                <a:gd name="T52" fmla="*/ 0 w 419"/>
                <a:gd name="T53" fmla="*/ 0 h 19"/>
                <a:gd name="T54" fmla="*/ 0 w 419"/>
                <a:gd name="T55" fmla="*/ 0 h 19"/>
                <a:gd name="T56" fmla="*/ 0 w 419"/>
                <a:gd name="T57" fmla="*/ 0 h 19"/>
                <a:gd name="T58" fmla="*/ 0 w 419"/>
                <a:gd name="T59" fmla="*/ 0 h 19"/>
                <a:gd name="T60" fmla="*/ 0 w 419"/>
                <a:gd name="T61" fmla="*/ 0 h 19"/>
                <a:gd name="T62" fmla="*/ 0 w 419"/>
                <a:gd name="T63" fmla="*/ 0 h 19"/>
                <a:gd name="T64" fmla="*/ 0 w 419"/>
                <a:gd name="T65" fmla="*/ 0 h 19"/>
                <a:gd name="T66" fmla="*/ 0 w 419"/>
                <a:gd name="T67" fmla="*/ 0 h 19"/>
                <a:gd name="T68" fmla="*/ 0 w 419"/>
                <a:gd name="T69" fmla="*/ 0 h 19"/>
                <a:gd name="T70" fmla="*/ 0 w 419"/>
                <a:gd name="T71" fmla="*/ 0 h 19"/>
                <a:gd name="T72" fmla="*/ 0 w 419"/>
                <a:gd name="T73" fmla="*/ 0 h 19"/>
                <a:gd name="T74" fmla="*/ 0 w 419"/>
                <a:gd name="T75" fmla="*/ 0 h 19"/>
                <a:gd name="T76" fmla="*/ 0 w 419"/>
                <a:gd name="T77" fmla="*/ 0 h 19"/>
                <a:gd name="T78" fmla="*/ 0 w 419"/>
                <a:gd name="T79" fmla="*/ 0 h 19"/>
                <a:gd name="T80" fmla="*/ 0 w 419"/>
                <a:gd name="T81" fmla="*/ 0 h 19"/>
                <a:gd name="T82" fmla="*/ 0 w 419"/>
                <a:gd name="T83" fmla="*/ 0 h 19"/>
                <a:gd name="T84" fmla="*/ 0 w 419"/>
                <a:gd name="T85" fmla="*/ 0 h 19"/>
                <a:gd name="T86" fmla="*/ 0 w 419"/>
                <a:gd name="T87" fmla="*/ 0 h 19"/>
                <a:gd name="T88" fmla="*/ 0 w 419"/>
                <a:gd name="T89" fmla="*/ 0 h 19"/>
                <a:gd name="T90" fmla="*/ 0 w 419"/>
                <a:gd name="T91" fmla="*/ 0 h 19"/>
                <a:gd name="T92" fmla="*/ 0 w 419"/>
                <a:gd name="T93" fmla="*/ 0 h 19"/>
                <a:gd name="T94" fmla="*/ 0 w 419"/>
                <a:gd name="T95" fmla="*/ 0 h 19"/>
                <a:gd name="T96" fmla="*/ 0 w 419"/>
                <a:gd name="T97" fmla="*/ 0 h 19"/>
                <a:gd name="T98" fmla="*/ 0 w 419"/>
                <a:gd name="T99" fmla="*/ 0 h 19"/>
                <a:gd name="T100" fmla="*/ 0 w 419"/>
                <a:gd name="T101" fmla="*/ 0 h 19"/>
                <a:gd name="T102" fmla="*/ 0 w 419"/>
                <a:gd name="T103" fmla="*/ 0 h 19"/>
                <a:gd name="T104" fmla="*/ 0 w 419"/>
                <a:gd name="T105" fmla="*/ 0 h 19"/>
                <a:gd name="T106" fmla="*/ 0 w 419"/>
                <a:gd name="T107" fmla="*/ 0 h 19"/>
                <a:gd name="T108" fmla="*/ 0 w 419"/>
                <a:gd name="T109" fmla="*/ 0 h 19"/>
                <a:gd name="T110" fmla="*/ 0 w 419"/>
                <a:gd name="T111" fmla="*/ 0 h 19"/>
                <a:gd name="T112" fmla="*/ 0 w 419"/>
                <a:gd name="T113" fmla="*/ 0 h 19"/>
                <a:gd name="T114" fmla="*/ 0 w 419"/>
                <a:gd name="T115" fmla="*/ 0 h 19"/>
                <a:gd name="T116" fmla="*/ 0 w 419"/>
                <a:gd name="T117" fmla="*/ 0 h 19"/>
                <a:gd name="T118" fmla="*/ 0 w 419"/>
                <a:gd name="T119" fmla="*/ 0 h 19"/>
                <a:gd name="T120" fmla="*/ 0 w 419"/>
                <a:gd name="T121" fmla="*/ 0 h 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9"/>
                <a:gd name="T184" fmla="*/ 0 h 19"/>
                <a:gd name="T185" fmla="*/ 419 w 419"/>
                <a:gd name="T186" fmla="*/ 19 h 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9" h="19">
                  <a:moveTo>
                    <a:pt x="178" y="19"/>
                  </a:moveTo>
                  <a:lnTo>
                    <a:pt x="192" y="19"/>
                  </a:lnTo>
                  <a:lnTo>
                    <a:pt x="207" y="18"/>
                  </a:lnTo>
                  <a:lnTo>
                    <a:pt x="222" y="18"/>
                  </a:lnTo>
                  <a:lnTo>
                    <a:pt x="237" y="17"/>
                  </a:lnTo>
                  <a:lnTo>
                    <a:pt x="253" y="17"/>
                  </a:lnTo>
                  <a:lnTo>
                    <a:pt x="268" y="16"/>
                  </a:lnTo>
                  <a:lnTo>
                    <a:pt x="282" y="16"/>
                  </a:lnTo>
                  <a:lnTo>
                    <a:pt x="297" y="15"/>
                  </a:lnTo>
                  <a:lnTo>
                    <a:pt x="312" y="15"/>
                  </a:lnTo>
                  <a:lnTo>
                    <a:pt x="327" y="13"/>
                  </a:lnTo>
                  <a:lnTo>
                    <a:pt x="342" y="12"/>
                  </a:lnTo>
                  <a:lnTo>
                    <a:pt x="357" y="11"/>
                  </a:lnTo>
                  <a:lnTo>
                    <a:pt x="371" y="10"/>
                  </a:lnTo>
                  <a:lnTo>
                    <a:pt x="386" y="9"/>
                  </a:lnTo>
                  <a:lnTo>
                    <a:pt x="401" y="7"/>
                  </a:lnTo>
                  <a:lnTo>
                    <a:pt x="416" y="6"/>
                  </a:lnTo>
                  <a:lnTo>
                    <a:pt x="418" y="5"/>
                  </a:lnTo>
                  <a:lnTo>
                    <a:pt x="419" y="3"/>
                  </a:lnTo>
                  <a:lnTo>
                    <a:pt x="419" y="1"/>
                  </a:lnTo>
                  <a:lnTo>
                    <a:pt x="417" y="0"/>
                  </a:lnTo>
                  <a:lnTo>
                    <a:pt x="403" y="1"/>
                  </a:lnTo>
                  <a:lnTo>
                    <a:pt x="390" y="1"/>
                  </a:lnTo>
                  <a:lnTo>
                    <a:pt x="376" y="1"/>
                  </a:lnTo>
                  <a:lnTo>
                    <a:pt x="362" y="2"/>
                  </a:lnTo>
                  <a:lnTo>
                    <a:pt x="349" y="2"/>
                  </a:lnTo>
                  <a:lnTo>
                    <a:pt x="335" y="3"/>
                  </a:lnTo>
                  <a:lnTo>
                    <a:pt x="321" y="3"/>
                  </a:lnTo>
                  <a:lnTo>
                    <a:pt x="308" y="3"/>
                  </a:lnTo>
                  <a:lnTo>
                    <a:pt x="294" y="4"/>
                  </a:lnTo>
                  <a:lnTo>
                    <a:pt x="280" y="4"/>
                  </a:lnTo>
                  <a:lnTo>
                    <a:pt x="266" y="4"/>
                  </a:lnTo>
                  <a:lnTo>
                    <a:pt x="253" y="5"/>
                  </a:lnTo>
                  <a:lnTo>
                    <a:pt x="239" y="5"/>
                  </a:lnTo>
                  <a:lnTo>
                    <a:pt x="225" y="5"/>
                  </a:lnTo>
                  <a:lnTo>
                    <a:pt x="212" y="6"/>
                  </a:lnTo>
                  <a:lnTo>
                    <a:pt x="198" y="6"/>
                  </a:lnTo>
                  <a:lnTo>
                    <a:pt x="190" y="6"/>
                  </a:lnTo>
                  <a:lnTo>
                    <a:pt x="179" y="7"/>
                  </a:lnTo>
                  <a:lnTo>
                    <a:pt x="166" y="7"/>
                  </a:lnTo>
                  <a:lnTo>
                    <a:pt x="151" y="7"/>
                  </a:lnTo>
                  <a:lnTo>
                    <a:pt x="135" y="8"/>
                  </a:lnTo>
                  <a:lnTo>
                    <a:pt x="119" y="8"/>
                  </a:lnTo>
                  <a:lnTo>
                    <a:pt x="102" y="8"/>
                  </a:lnTo>
                  <a:lnTo>
                    <a:pt x="85" y="9"/>
                  </a:lnTo>
                  <a:lnTo>
                    <a:pt x="68" y="9"/>
                  </a:lnTo>
                  <a:lnTo>
                    <a:pt x="53" y="10"/>
                  </a:lnTo>
                  <a:lnTo>
                    <a:pt x="38" y="10"/>
                  </a:lnTo>
                  <a:lnTo>
                    <a:pt x="26" y="10"/>
                  </a:lnTo>
                  <a:lnTo>
                    <a:pt x="15" y="11"/>
                  </a:lnTo>
                  <a:lnTo>
                    <a:pt x="7" y="11"/>
                  </a:lnTo>
                  <a:lnTo>
                    <a:pt x="2" y="11"/>
                  </a:lnTo>
                  <a:lnTo>
                    <a:pt x="0" y="11"/>
                  </a:lnTo>
                  <a:lnTo>
                    <a:pt x="5" y="11"/>
                  </a:lnTo>
                  <a:lnTo>
                    <a:pt x="23" y="12"/>
                  </a:lnTo>
                  <a:lnTo>
                    <a:pt x="45" y="13"/>
                  </a:lnTo>
                  <a:lnTo>
                    <a:pt x="74" y="16"/>
                  </a:lnTo>
                  <a:lnTo>
                    <a:pt x="105" y="17"/>
                  </a:lnTo>
                  <a:lnTo>
                    <a:pt x="133" y="18"/>
                  </a:lnTo>
                  <a:lnTo>
                    <a:pt x="159" y="19"/>
                  </a:lnTo>
                  <a:lnTo>
                    <a:pt x="178" y="1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4" name="Freeform 77"/>
            <p:cNvSpPr>
              <a:spLocks/>
            </p:cNvSpPr>
            <p:nvPr/>
          </p:nvSpPr>
          <p:spPr bwMode="auto">
            <a:xfrm>
              <a:off x="494" y="890"/>
              <a:ext cx="80" cy="10"/>
            </a:xfrm>
            <a:custGeom>
              <a:avLst/>
              <a:gdLst>
                <a:gd name="T0" fmla="*/ 0 w 403"/>
                <a:gd name="T1" fmla="*/ 0 h 51"/>
                <a:gd name="T2" fmla="*/ 0 w 403"/>
                <a:gd name="T3" fmla="*/ 0 h 51"/>
                <a:gd name="T4" fmla="*/ 0 w 403"/>
                <a:gd name="T5" fmla="*/ 0 h 51"/>
                <a:gd name="T6" fmla="*/ 0 w 403"/>
                <a:gd name="T7" fmla="*/ 0 h 51"/>
                <a:gd name="T8" fmla="*/ 0 w 403"/>
                <a:gd name="T9" fmla="*/ 0 h 51"/>
                <a:gd name="T10" fmla="*/ 0 w 403"/>
                <a:gd name="T11" fmla="*/ 0 h 51"/>
                <a:gd name="T12" fmla="*/ 0 w 403"/>
                <a:gd name="T13" fmla="*/ 0 h 51"/>
                <a:gd name="T14" fmla="*/ 0 w 403"/>
                <a:gd name="T15" fmla="*/ 0 h 51"/>
                <a:gd name="T16" fmla="*/ 0 w 403"/>
                <a:gd name="T17" fmla="*/ 0 h 51"/>
                <a:gd name="T18" fmla="*/ 0 w 403"/>
                <a:gd name="T19" fmla="*/ 0 h 51"/>
                <a:gd name="T20" fmla="*/ 0 w 403"/>
                <a:gd name="T21" fmla="*/ 0 h 51"/>
                <a:gd name="T22" fmla="*/ 0 w 403"/>
                <a:gd name="T23" fmla="*/ 0 h 51"/>
                <a:gd name="T24" fmla="*/ 0 w 403"/>
                <a:gd name="T25" fmla="*/ 0 h 51"/>
                <a:gd name="T26" fmla="*/ 0 w 403"/>
                <a:gd name="T27" fmla="*/ 0 h 51"/>
                <a:gd name="T28" fmla="*/ 0 w 403"/>
                <a:gd name="T29" fmla="*/ 0 h 51"/>
                <a:gd name="T30" fmla="*/ 0 w 403"/>
                <a:gd name="T31" fmla="*/ 0 h 51"/>
                <a:gd name="T32" fmla="*/ 0 w 403"/>
                <a:gd name="T33" fmla="*/ 0 h 51"/>
                <a:gd name="T34" fmla="*/ 0 w 403"/>
                <a:gd name="T35" fmla="*/ 0 h 51"/>
                <a:gd name="T36" fmla="*/ 0 w 403"/>
                <a:gd name="T37" fmla="*/ 0 h 51"/>
                <a:gd name="T38" fmla="*/ 0 w 403"/>
                <a:gd name="T39" fmla="*/ 0 h 51"/>
                <a:gd name="T40" fmla="*/ 0 w 403"/>
                <a:gd name="T41" fmla="*/ 0 h 51"/>
                <a:gd name="T42" fmla="*/ 0 w 403"/>
                <a:gd name="T43" fmla="*/ 0 h 51"/>
                <a:gd name="T44" fmla="*/ 0 w 403"/>
                <a:gd name="T45" fmla="*/ 0 h 51"/>
                <a:gd name="T46" fmla="*/ 0 w 403"/>
                <a:gd name="T47" fmla="*/ 0 h 51"/>
                <a:gd name="T48" fmla="*/ 0 w 403"/>
                <a:gd name="T49" fmla="*/ 0 h 51"/>
                <a:gd name="T50" fmla="*/ 0 w 403"/>
                <a:gd name="T51" fmla="*/ 0 h 51"/>
                <a:gd name="T52" fmla="*/ 0 w 403"/>
                <a:gd name="T53" fmla="*/ 0 h 51"/>
                <a:gd name="T54" fmla="*/ 0 w 403"/>
                <a:gd name="T55" fmla="*/ 0 h 51"/>
                <a:gd name="T56" fmla="*/ 0 w 403"/>
                <a:gd name="T57" fmla="*/ 0 h 51"/>
                <a:gd name="T58" fmla="*/ 0 w 403"/>
                <a:gd name="T59" fmla="*/ 0 h 51"/>
                <a:gd name="T60" fmla="*/ 0 w 403"/>
                <a:gd name="T61" fmla="*/ 0 h 51"/>
                <a:gd name="T62" fmla="*/ 0 w 403"/>
                <a:gd name="T63" fmla="*/ 0 h 51"/>
                <a:gd name="T64" fmla="*/ 0 w 403"/>
                <a:gd name="T65" fmla="*/ 0 h 51"/>
                <a:gd name="T66" fmla="*/ 0 w 403"/>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3"/>
                <a:gd name="T103" fmla="*/ 0 h 51"/>
                <a:gd name="T104" fmla="*/ 403 w 403"/>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3" h="51">
                  <a:moveTo>
                    <a:pt x="36" y="4"/>
                  </a:moveTo>
                  <a:lnTo>
                    <a:pt x="45" y="5"/>
                  </a:lnTo>
                  <a:lnTo>
                    <a:pt x="61" y="6"/>
                  </a:lnTo>
                  <a:lnTo>
                    <a:pt x="82" y="7"/>
                  </a:lnTo>
                  <a:lnTo>
                    <a:pt x="105" y="9"/>
                  </a:lnTo>
                  <a:lnTo>
                    <a:pt x="129" y="12"/>
                  </a:lnTo>
                  <a:lnTo>
                    <a:pt x="151" y="14"/>
                  </a:lnTo>
                  <a:lnTo>
                    <a:pt x="171" y="16"/>
                  </a:lnTo>
                  <a:lnTo>
                    <a:pt x="187" y="18"/>
                  </a:lnTo>
                  <a:lnTo>
                    <a:pt x="200" y="20"/>
                  </a:lnTo>
                  <a:lnTo>
                    <a:pt x="214" y="21"/>
                  </a:lnTo>
                  <a:lnTo>
                    <a:pt x="227" y="23"/>
                  </a:lnTo>
                  <a:lnTo>
                    <a:pt x="240" y="25"/>
                  </a:lnTo>
                  <a:lnTo>
                    <a:pt x="254" y="28"/>
                  </a:lnTo>
                  <a:lnTo>
                    <a:pt x="268" y="30"/>
                  </a:lnTo>
                  <a:lnTo>
                    <a:pt x="280" y="32"/>
                  </a:lnTo>
                  <a:lnTo>
                    <a:pt x="294" y="34"/>
                  </a:lnTo>
                  <a:lnTo>
                    <a:pt x="308" y="36"/>
                  </a:lnTo>
                  <a:lnTo>
                    <a:pt x="320" y="38"/>
                  </a:lnTo>
                  <a:lnTo>
                    <a:pt x="334" y="40"/>
                  </a:lnTo>
                  <a:lnTo>
                    <a:pt x="346" y="43"/>
                  </a:lnTo>
                  <a:lnTo>
                    <a:pt x="360" y="45"/>
                  </a:lnTo>
                  <a:lnTo>
                    <a:pt x="374" y="47"/>
                  </a:lnTo>
                  <a:lnTo>
                    <a:pt x="386" y="49"/>
                  </a:lnTo>
                  <a:lnTo>
                    <a:pt x="400" y="51"/>
                  </a:lnTo>
                  <a:lnTo>
                    <a:pt x="402" y="51"/>
                  </a:lnTo>
                  <a:lnTo>
                    <a:pt x="403" y="49"/>
                  </a:lnTo>
                  <a:lnTo>
                    <a:pt x="403" y="47"/>
                  </a:lnTo>
                  <a:lnTo>
                    <a:pt x="402" y="46"/>
                  </a:lnTo>
                  <a:lnTo>
                    <a:pt x="390" y="44"/>
                  </a:lnTo>
                  <a:lnTo>
                    <a:pt x="377" y="40"/>
                  </a:lnTo>
                  <a:lnTo>
                    <a:pt x="365" y="38"/>
                  </a:lnTo>
                  <a:lnTo>
                    <a:pt x="352" y="35"/>
                  </a:lnTo>
                  <a:lnTo>
                    <a:pt x="338" y="33"/>
                  </a:lnTo>
                  <a:lnTo>
                    <a:pt x="326" y="31"/>
                  </a:lnTo>
                  <a:lnTo>
                    <a:pt x="313" y="28"/>
                  </a:lnTo>
                  <a:lnTo>
                    <a:pt x="301" y="25"/>
                  </a:lnTo>
                  <a:lnTo>
                    <a:pt x="288" y="23"/>
                  </a:lnTo>
                  <a:lnTo>
                    <a:pt x="274" y="21"/>
                  </a:lnTo>
                  <a:lnTo>
                    <a:pt x="262" y="19"/>
                  </a:lnTo>
                  <a:lnTo>
                    <a:pt x="249" y="17"/>
                  </a:lnTo>
                  <a:lnTo>
                    <a:pt x="237" y="16"/>
                  </a:lnTo>
                  <a:lnTo>
                    <a:pt x="223" y="14"/>
                  </a:lnTo>
                  <a:lnTo>
                    <a:pt x="211" y="12"/>
                  </a:lnTo>
                  <a:lnTo>
                    <a:pt x="198" y="11"/>
                  </a:lnTo>
                  <a:lnTo>
                    <a:pt x="190" y="9"/>
                  </a:lnTo>
                  <a:lnTo>
                    <a:pt x="180" y="8"/>
                  </a:lnTo>
                  <a:lnTo>
                    <a:pt x="166" y="8"/>
                  </a:lnTo>
                  <a:lnTo>
                    <a:pt x="152" y="7"/>
                  </a:lnTo>
                  <a:lnTo>
                    <a:pt x="137" y="6"/>
                  </a:lnTo>
                  <a:lnTo>
                    <a:pt x="119" y="5"/>
                  </a:lnTo>
                  <a:lnTo>
                    <a:pt x="102" y="4"/>
                  </a:lnTo>
                  <a:lnTo>
                    <a:pt x="85" y="3"/>
                  </a:lnTo>
                  <a:lnTo>
                    <a:pt x="68" y="3"/>
                  </a:lnTo>
                  <a:lnTo>
                    <a:pt x="52" y="2"/>
                  </a:lnTo>
                  <a:lnTo>
                    <a:pt x="38" y="2"/>
                  </a:lnTo>
                  <a:lnTo>
                    <a:pt x="25" y="1"/>
                  </a:lnTo>
                  <a:lnTo>
                    <a:pt x="15" y="1"/>
                  </a:lnTo>
                  <a:lnTo>
                    <a:pt x="7" y="0"/>
                  </a:lnTo>
                  <a:lnTo>
                    <a:pt x="1" y="0"/>
                  </a:lnTo>
                  <a:lnTo>
                    <a:pt x="0" y="0"/>
                  </a:lnTo>
                  <a:lnTo>
                    <a:pt x="1" y="0"/>
                  </a:lnTo>
                  <a:lnTo>
                    <a:pt x="4" y="1"/>
                  </a:lnTo>
                  <a:lnTo>
                    <a:pt x="8" y="1"/>
                  </a:lnTo>
                  <a:lnTo>
                    <a:pt x="13" y="2"/>
                  </a:lnTo>
                  <a:lnTo>
                    <a:pt x="19" y="3"/>
                  </a:lnTo>
                  <a:lnTo>
                    <a:pt x="26" y="3"/>
                  </a:lnTo>
                  <a:lnTo>
                    <a:pt x="32" y="4"/>
                  </a:lnTo>
                  <a:lnTo>
                    <a:pt x="36" y="4"/>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5" name="Freeform 78"/>
            <p:cNvSpPr>
              <a:spLocks/>
            </p:cNvSpPr>
            <p:nvPr/>
          </p:nvSpPr>
          <p:spPr bwMode="auto">
            <a:xfrm>
              <a:off x="623" y="667"/>
              <a:ext cx="30" cy="133"/>
            </a:xfrm>
            <a:custGeom>
              <a:avLst/>
              <a:gdLst>
                <a:gd name="T0" fmla="*/ 0 w 150"/>
                <a:gd name="T1" fmla="*/ 0 h 664"/>
                <a:gd name="T2" fmla="*/ 0 w 150"/>
                <a:gd name="T3" fmla="*/ 0 h 664"/>
                <a:gd name="T4" fmla="*/ 0 w 150"/>
                <a:gd name="T5" fmla="*/ 0 h 664"/>
                <a:gd name="T6" fmla="*/ 0 w 150"/>
                <a:gd name="T7" fmla="*/ 0 h 664"/>
                <a:gd name="T8" fmla="*/ 0 w 150"/>
                <a:gd name="T9" fmla="*/ 0 h 664"/>
                <a:gd name="T10" fmla="*/ 0 w 150"/>
                <a:gd name="T11" fmla="*/ 0 h 664"/>
                <a:gd name="T12" fmla="*/ 0 w 150"/>
                <a:gd name="T13" fmla="*/ 0 h 664"/>
                <a:gd name="T14" fmla="*/ 0 w 150"/>
                <a:gd name="T15" fmla="*/ 0 h 664"/>
                <a:gd name="T16" fmla="*/ 0 w 150"/>
                <a:gd name="T17" fmla="*/ 0 h 664"/>
                <a:gd name="T18" fmla="*/ 0 w 150"/>
                <a:gd name="T19" fmla="*/ 0 h 664"/>
                <a:gd name="T20" fmla="*/ 0 w 150"/>
                <a:gd name="T21" fmla="*/ 0 h 664"/>
                <a:gd name="T22" fmla="*/ 0 w 150"/>
                <a:gd name="T23" fmla="*/ 0 h 664"/>
                <a:gd name="T24" fmla="*/ 0 w 150"/>
                <a:gd name="T25" fmla="*/ 0 h 664"/>
                <a:gd name="T26" fmla="*/ 0 w 150"/>
                <a:gd name="T27" fmla="*/ 0 h 664"/>
                <a:gd name="T28" fmla="*/ 0 w 150"/>
                <a:gd name="T29" fmla="*/ 0 h 664"/>
                <a:gd name="T30" fmla="*/ 0 w 150"/>
                <a:gd name="T31" fmla="*/ 0 h 664"/>
                <a:gd name="T32" fmla="*/ 0 w 150"/>
                <a:gd name="T33" fmla="*/ 0 h 664"/>
                <a:gd name="T34" fmla="*/ 0 w 150"/>
                <a:gd name="T35" fmla="*/ 0 h 664"/>
                <a:gd name="T36" fmla="*/ 0 w 150"/>
                <a:gd name="T37" fmla="*/ 0 h 664"/>
                <a:gd name="T38" fmla="*/ 0 w 150"/>
                <a:gd name="T39" fmla="*/ 0 h 664"/>
                <a:gd name="T40" fmla="*/ 0 w 150"/>
                <a:gd name="T41" fmla="*/ 0 h 664"/>
                <a:gd name="T42" fmla="*/ 0 w 150"/>
                <a:gd name="T43" fmla="*/ 0 h 664"/>
                <a:gd name="T44" fmla="*/ 0 w 150"/>
                <a:gd name="T45" fmla="*/ 0 h 664"/>
                <a:gd name="T46" fmla="*/ 0 w 150"/>
                <a:gd name="T47" fmla="*/ 0 h 664"/>
                <a:gd name="T48" fmla="*/ 0 w 150"/>
                <a:gd name="T49" fmla="*/ 0 h 664"/>
                <a:gd name="T50" fmla="*/ 0 w 150"/>
                <a:gd name="T51" fmla="*/ 0 h 664"/>
                <a:gd name="T52" fmla="*/ 0 w 150"/>
                <a:gd name="T53" fmla="*/ 0 h 664"/>
                <a:gd name="T54" fmla="*/ 0 w 150"/>
                <a:gd name="T55" fmla="*/ 0 h 664"/>
                <a:gd name="T56" fmla="*/ 0 w 150"/>
                <a:gd name="T57" fmla="*/ 0 h 664"/>
                <a:gd name="T58" fmla="*/ 0 w 150"/>
                <a:gd name="T59" fmla="*/ 0 h 664"/>
                <a:gd name="T60" fmla="*/ 0 w 150"/>
                <a:gd name="T61" fmla="*/ 0 h 664"/>
                <a:gd name="T62" fmla="*/ 0 w 150"/>
                <a:gd name="T63" fmla="*/ 0 h 664"/>
                <a:gd name="T64" fmla="*/ 0 w 150"/>
                <a:gd name="T65" fmla="*/ 0 h 664"/>
                <a:gd name="T66" fmla="*/ 0 w 150"/>
                <a:gd name="T67" fmla="*/ 0 h 664"/>
                <a:gd name="T68" fmla="*/ 0 w 150"/>
                <a:gd name="T69" fmla="*/ 0 h 664"/>
                <a:gd name="T70" fmla="*/ 0 w 150"/>
                <a:gd name="T71" fmla="*/ 0 h 664"/>
                <a:gd name="T72" fmla="*/ 0 w 150"/>
                <a:gd name="T73" fmla="*/ 0 h 664"/>
                <a:gd name="T74" fmla="*/ 0 w 150"/>
                <a:gd name="T75" fmla="*/ 0 h 664"/>
                <a:gd name="T76" fmla="*/ 0 w 150"/>
                <a:gd name="T77" fmla="*/ 0 h 664"/>
                <a:gd name="T78" fmla="*/ 0 w 150"/>
                <a:gd name="T79" fmla="*/ 0 h 664"/>
                <a:gd name="T80" fmla="*/ 0 w 150"/>
                <a:gd name="T81" fmla="*/ 0 h 664"/>
                <a:gd name="T82" fmla="*/ 0 w 150"/>
                <a:gd name="T83" fmla="*/ 0 h 664"/>
                <a:gd name="T84" fmla="*/ 0 w 150"/>
                <a:gd name="T85" fmla="*/ 0 h 664"/>
                <a:gd name="T86" fmla="*/ 0 w 150"/>
                <a:gd name="T87" fmla="*/ 0 h 664"/>
                <a:gd name="T88" fmla="*/ 0 w 150"/>
                <a:gd name="T89" fmla="*/ 0 h 664"/>
                <a:gd name="T90" fmla="*/ 0 w 150"/>
                <a:gd name="T91" fmla="*/ 0 h 664"/>
                <a:gd name="T92" fmla="*/ 0 w 150"/>
                <a:gd name="T93" fmla="*/ 0 h 664"/>
                <a:gd name="T94" fmla="*/ 0 w 150"/>
                <a:gd name="T95" fmla="*/ 0 h 664"/>
                <a:gd name="T96" fmla="*/ 0 w 150"/>
                <a:gd name="T97" fmla="*/ 0 h 664"/>
                <a:gd name="T98" fmla="*/ 0 w 150"/>
                <a:gd name="T99" fmla="*/ 0 h 664"/>
                <a:gd name="T100" fmla="*/ 0 w 150"/>
                <a:gd name="T101" fmla="*/ 0 h 664"/>
                <a:gd name="T102" fmla="*/ 0 w 150"/>
                <a:gd name="T103" fmla="*/ 0 h 664"/>
                <a:gd name="T104" fmla="*/ 0 w 150"/>
                <a:gd name="T105" fmla="*/ 0 h 664"/>
                <a:gd name="T106" fmla="*/ 0 w 150"/>
                <a:gd name="T107" fmla="*/ 0 h 664"/>
                <a:gd name="T108" fmla="*/ 0 w 150"/>
                <a:gd name="T109" fmla="*/ 0 h 664"/>
                <a:gd name="T110" fmla="*/ 0 w 150"/>
                <a:gd name="T111" fmla="*/ 0 h 664"/>
                <a:gd name="T112" fmla="*/ 0 w 150"/>
                <a:gd name="T113" fmla="*/ 0 h 664"/>
                <a:gd name="T114" fmla="*/ 0 w 150"/>
                <a:gd name="T115" fmla="*/ 0 h 6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0"/>
                <a:gd name="T175" fmla="*/ 0 h 664"/>
                <a:gd name="T176" fmla="*/ 150 w 150"/>
                <a:gd name="T177" fmla="*/ 664 h 6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0" h="664">
                  <a:moveTo>
                    <a:pt x="149" y="0"/>
                  </a:moveTo>
                  <a:lnTo>
                    <a:pt x="140" y="17"/>
                  </a:lnTo>
                  <a:lnTo>
                    <a:pt x="132" y="35"/>
                  </a:lnTo>
                  <a:lnTo>
                    <a:pt x="124" y="53"/>
                  </a:lnTo>
                  <a:lnTo>
                    <a:pt x="117" y="71"/>
                  </a:lnTo>
                  <a:lnTo>
                    <a:pt x="112" y="89"/>
                  </a:lnTo>
                  <a:lnTo>
                    <a:pt x="106" y="108"/>
                  </a:lnTo>
                  <a:lnTo>
                    <a:pt x="100" y="126"/>
                  </a:lnTo>
                  <a:lnTo>
                    <a:pt x="96" y="145"/>
                  </a:lnTo>
                  <a:lnTo>
                    <a:pt x="90" y="166"/>
                  </a:lnTo>
                  <a:lnTo>
                    <a:pt x="84" y="187"/>
                  </a:lnTo>
                  <a:lnTo>
                    <a:pt x="79" y="209"/>
                  </a:lnTo>
                  <a:lnTo>
                    <a:pt x="72" y="229"/>
                  </a:lnTo>
                  <a:lnTo>
                    <a:pt x="66" y="250"/>
                  </a:lnTo>
                  <a:lnTo>
                    <a:pt x="60" y="272"/>
                  </a:lnTo>
                  <a:lnTo>
                    <a:pt x="55" y="292"/>
                  </a:lnTo>
                  <a:lnTo>
                    <a:pt x="48" y="314"/>
                  </a:lnTo>
                  <a:lnTo>
                    <a:pt x="41" y="334"/>
                  </a:lnTo>
                  <a:lnTo>
                    <a:pt x="35" y="354"/>
                  </a:lnTo>
                  <a:lnTo>
                    <a:pt x="30" y="375"/>
                  </a:lnTo>
                  <a:lnTo>
                    <a:pt x="24" y="395"/>
                  </a:lnTo>
                  <a:lnTo>
                    <a:pt x="18" y="415"/>
                  </a:lnTo>
                  <a:lnTo>
                    <a:pt x="14" y="435"/>
                  </a:lnTo>
                  <a:lnTo>
                    <a:pt x="9" y="457"/>
                  </a:lnTo>
                  <a:lnTo>
                    <a:pt x="6" y="477"/>
                  </a:lnTo>
                  <a:lnTo>
                    <a:pt x="1" y="523"/>
                  </a:lnTo>
                  <a:lnTo>
                    <a:pt x="0" y="569"/>
                  </a:lnTo>
                  <a:lnTo>
                    <a:pt x="1" y="615"/>
                  </a:lnTo>
                  <a:lnTo>
                    <a:pt x="4" y="661"/>
                  </a:lnTo>
                  <a:lnTo>
                    <a:pt x="7" y="664"/>
                  </a:lnTo>
                  <a:lnTo>
                    <a:pt x="10" y="664"/>
                  </a:lnTo>
                  <a:lnTo>
                    <a:pt x="14" y="662"/>
                  </a:lnTo>
                  <a:lnTo>
                    <a:pt x="15" y="659"/>
                  </a:lnTo>
                  <a:lnTo>
                    <a:pt x="14" y="616"/>
                  </a:lnTo>
                  <a:lnTo>
                    <a:pt x="15" y="575"/>
                  </a:lnTo>
                  <a:lnTo>
                    <a:pt x="17" y="533"/>
                  </a:lnTo>
                  <a:lnTo>
                    <a:pt x="22" y="490"/>
                  </a:lnTo>
                  <a:lnTo>
                    <a:pt x="25" y="468"/>
                  </a:lnTo>
                  <a:lnTo>
                    <a:pt x="28" y="445"/>
                  </a:lnTo>
                  <a:lnTo>
                    <a:pt x="33" y="424"/>
                  </a:lnTo>
                  <a:lnTo>
                    <a:pt x="38" y="401"/>
                  </a:lnTo>
                  <a:lnTo>
                    <a:pt x="43" y="380"/>
                  </a:lnTo>
                  <a:lnTo>
                    <a:pt x="49" y="358"/>
                  </a:lnTo>
                  <a:lnTo>
                    <a:pt x="55" y="336"/>
                  </a:lnTo>
                  <a:lnTo>
                    <a:pt x="60" y="315"/>
                  </a:lnTo>
                  <a:lnTo>
                    <a:pt x="67" y="289"/>
                  </a:lnTo>
                  <a:lnTo>
                    <a:pt x="76" y="250"/>
                  </a:lnTo>
                  <a:lnTo>
                    <a:pt x="88" y="206"/>
                  </a:lnTo>
                  <a:lnTo>
                    <a:pt x="100" y="157"/>
                  </a:lnTo>
                  <a:lnTo>
                    <a:pt x="113" y="108"/>
                  </a:lnTo>
                  <a:lnTo>
                    <a:pt x="126" y="63"/>
                  </a:lnTo>
                  <a:lnTo>
                    <a:pt x="139" y="26"/>
                  </a:lnTo>
                  <a:lnTo>
                    <a:pt x="150" y="0"/>
                  </a:lnTo>
                  <a:lnTo>
                    <a:pt x="149"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6" name="Freeform 79"/>
            <p:cNvSpPr>
              <a:spLocks/>
            </p:cNvSpPr>
            <p:nvPr/>
          </p:nvSpPr>
          <p:spPr bwMode="auto">
            <a:xfrm>
              <a:off x="650" y="666"/>
              <a:ext cx="56" cy="28"/>
            </a:xfrm>
            <a:custGeom>
              <a:avLst/>
              <a:gdLst>
                <a:gd name="T0" fmla="*/ 0 w 278"/>
                <a:gd name="T1" fmla="*/ 0 h 137"/>
                <a:gd name="T2" fmla="*/ 0 w 278"/>
                <a:gd name="T3" fmla="*/ 0 h 137"/>
                <a:gd name="T4" fmla="*/ 0 w 278"/>
                <a:gd name="T5" fmla="*/ 0 h 137"/>
                <a:gd name="T6" fmla="*/ 0 w 278"/>
                <a:gd name="T7" fmla="*/ 0 h 137"/>
                <a:gd name="T8" fmla="*/ 0 w 278"/>
                <a:gd name="T9" fmla="*/ 0 h 137"/>
                <a:gd name="T10" fmla="*/ 0 w 278"/>
                <a:gd name="T11" fmla="*/ 0 h 137"/>
                <a:gd name="T12" fmla="*/ 0 w 278"/>
                <a:gd name="T13" fmla="*/ 0 h 137"/>
                <a:gd name="T14" fmla="*/ 0 w 278"/>
                <a:gd name="T15" fmla="*/ 0 h 137"/>
                <a:gd name="T16" fmla="*/ 0 w 278"/>
                <a:gd name="T17" fmla="*/ 0 h 137"/>
                <a:gd name="T18" fmla="*/ 0 w 278"/>
                <a:gd name="T19" fmla="*/ 0 h 137"/>
                <a:gd name="T20" fmla="*/ 0 w 278"/>
                <a:gd name="T21" fmla="*/ 0 h 137"/>
                <a:gd name="T22" fmla="*/ 0 w 278"/>
                <a:gd name="T23" fmla="*/ 0 h 137"/>
                <a:gd name="T24" fmla="*/ 0 w 278"/>
                <a:gd name="T25" fmla="*/ 0 h 137"/>
                <a:gd name="T26" fmla="*/ 0 w 278"/>
                <a:gd name="T27" fmla="*/ 0 h 137"/>
                <a:gd name="T28" fmla="*/ 0 w 278"/>
                <a:gd name="T29" fmla="*/ 0 h 137"/>
                <a:gd name="T30" fmla="*/ 0 w 278"/>
                <a:gd name="T31" fmla="*/ 0 h 137"/>
                <a:gd name="T32" fmla="*/ 0 w 278"/>
                <a:gd name="T33" fmla="*/ 0 h 137"/>
                <a:gd name="T34" fmla="*/ 0 w 278"/>
                <a:gd name="T35" fmla="*/ 0 h 137"/>
                <a:gd name="T36" fmla="*/ 0 w 278"/>
                <a:gd name="T37" fmla="*/ 0 h 137"/>
                <a:gd name="T38" fmla="*/ 0 w 278"/>
                <a:gd name="T39" fmla="*/ 0 h 137"/>
                <a:gd name="T40" fmla="*/ 0 w 278"/>
                <a:gd name="T41" fmla="*/ 0 h 137"/>
                <a:gd name="T42" fmla="*/ 0 w 278"/>
                <a:gd name="T43" fmla="*/ 0 h 137"/>
                <a:gd name="T44" fmla="*/ 0 w 278"/>
                <a:gd name="T45" fmla="*/ 0 h 137"/>
                <a:gd name="T46" fmla="*/ 0 w 278"/>
                <a:gd name="T47" fmla="*/ 0 h 137"/>
                <a:gd name="T48" fmla="*/ 0 w 278"/>
                <a:gd name="T49" fmla="*/ 0 h 137"/>
                <a:gd name="T50" fmla="*/ 0 w 278"/>
                <a:gd name="T51" fmla="*/ 0 h 137"/>
                <a:gd name="T52" fmla="*/ 0 w 278"/>
                <a:gd name="T53" fmla="*/ 0 h 137"/>
                <a:gd name="T54" fmla="*/ 0 w 278"/>
                <a:gd name="T55" fmla="*/ 0 h 137"/>
                <a:gd name="T56" fmla="*/ 0 w 278"/>
                <a:gd name="T57" fmla="*/ 0 h 137"/>
                <a:gd name="T58" fmla="*/ 0 w 278"/>
                <a:gd name="T59" fmla="*/ 0 h 137"/>
                <a:gd name="T60" fmla="*/ 0 w 278"/>
                <a:gd name="T61" fmla="*/ 0 h 137"/>
                <a:gd name="T62" fmla="*/ 0 w 278"/>
                <a:gd name="T63" fmla="*/ 0 h 137"/>
                <a:gd name="T64" fmla="*/ 0 w 278"/>
                <a:gd name="T65" fmla="*/ 0 h 137"/>
                <a:gd name="T66" fmla="*/ 0 w 278"/>
                <a:gd name="T67" fmla="*/ 0 h 137"/>
                <a:gd name="T68" fmla="*/ 0 w 278"/>
                <a:gd name="T69" fmla="*/ 0 h 137"/>
                <a:gd name="T70" fmla="*/ 0 w 278"/>
                <a:gd name="T71" fmla="*/ 0 h 137"/>
                <a:gd name="T72" fmla="*/ 0 w 278"/>
                <a:gd name="T73" fmla="*/ 0 h 1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8"/>
                <a:gd name="T112" fmla="*/ 0 h 137"/>
                <a:gd name="T113" fmla="*/ 278 w 278"/>
                <a:gd name="T114" fmla="*/ 137 h 1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8" h="137">
                  <a:moveTo>
                    <a:pt x="274" y="137"/>
                  </a:moveTo>
                  <a:lnTo>
                    <a:pt x="276" y="137"/>
                  </a:lnTo>
                  <a:lnTo>
                    <a:pt x="278" y="136"/>
                  </a:lnTo>
                  <a:lnTo>
                    <a:pt x="278" y="134"/>
                  </a:lnTo>
                  <a:lnTo>
                    <a:pt x="277" y="133"/>
                  </a:lnTo>
                  <a:lnTo>
                    <a:pt x="258" y="123"/>
                  </a:lnTo>
                  <a:lnTo>
                    <a:pt x="240" y="114"/>
                  </a:lnTo>
                  <a:lnTo>
                    <a:pt x="222" y="105"/>
                  </a:lnTo>
                  <a:lnTo>
                    <a:pt x="204" y="96"/>
                  </a:lnTo>
                  <a:lnTo>
                    <a:pt x="186" y="88"/>
                  </a:lnTo>
                  <a:lnTo>
                    <a:pt x="166" y="79"/>
                  </a:lnTo>
                  <a:lnTo>
                    <a:pt x="148" y="69"/>
                  </a:lnTo>
                  <a:lnTo>
                    <a:pt x="130" y="61"/>
                  </a:lnTo>
                  <a:lnTo>
                    <a:pt x="116" y="55"/>
                  </a:lnTo>
                  <a:lnTo>
                    <a:pt x="98" y="46"/>
                  </a:lnTo>
                  <a:lnTo>
                    <a:pt x="76" y="36"/>
                  </a:lnTo>
                  <a:lnTo>
                    <a:pt x="54" y="26"/>
                  </a:lnTo>
                  <a:lnTo>
                    <a:pt x="33" y="16"/>
                  </a:lnTo>
                  <a:lnTo>
                    <a:pt x="16" y="7"/>
                  </a:lnTo>
                  <a:lnTo>
                    <a:pt x="4" y="2"/>
                  </a:lnTo>
                  <a:lnTo>
                    <a:pt x="0" y="0"/>
                  </a:lnTo>
                  <a:lnTo>
                    <a:pt x="2" y="1"/>
                  </a:lnTo>
                  <a:lnTo>
                    <a:pt x="10" y="5"/>
                  </a:lnTo>
                  <a:lnTo>
                    <a:pt x="20" y="11"/>
                  </a:lnTo>
                  <a:lnTo>
                    <a:pt x="35" y="18"/>
                  </a:lnTo>
                  <a:lnTo>
                    <a:pt x="53" y="28"/>
                  </a:lnTo>
                  <a:lnTo>
                    <a:pt x="74" y="37"/>
                  </a:lnTo>
                  <a:lnTo>
                    <a:pt x="95" y="49"/>
                  </a:lnTo>
                  <a:lnTo>
                    <a:pt x="118" y="60"/>
                  </a:lnTo>
                  <a:lnTo>
                    <a:pt x="142" y="73"/>
                  </a:lnTo>
                  <a:lnTo>
                    <a:pt x="165" y="84"/>
                  </a:lnTo>
                  <a:lnTo>
                    <a:pt x="189" y="95"/>
                  </a:lnTo>
                  <a:lnTo>
                    <a:pt x="211" y="107"/>
                  </a:lnTo>
                  <a:lnTo>
                    <a:pt x="230" y="117"/>
                  </a:lnTo>
                  <a:lnTo>
                    <a:pt x="248" y="125"/>
                  </a:lnTo>
                  <a:lnTo>
                    <a:pt x="263" y="132"/>
                  </a:lnTo>
                  <a:lnTo>
                    <a:pt x="274" y="137"/>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7" name="Freeform 80"/>
            <p:cNvSpPr>
              <a:spLocks/>
            </p:cNvSpPr>
            <p:nvPr/>
          </p:nvSpPr>
          <p:spPr bwMode="auto">
            <a:xfrm>
              <a:off x="648" y="655"/>
              <a:ext cx="54" cy="10"/>
            </a:xfrm>
            <a:custGeom>
              <a:avLst/>
              <a:gdLst>
                <a:gd name="T0" fmla="*/ 0 w 269"/>
                <a:gd name="T1" fmla="*/ 0 h 52"/>
                <a:gd name="T2" fmla="*/ 0 w 269"/>
                <a:gd name="T3" fmla="*/ 0 h 52"/>
                <a:gd name="T4" fmla="*/ 0 w 269"/>
                <a:gd name="T5" fmla="*/ 0 h 52"/>
                <a:gd name="T6" fmla="*/ 0 w 269"/>
                <a:gd name="T7" fmla="*/ 0 h 52"/>
                <a:gd name="T8" fmla="*/ 0 w 269"/>
                <a:gd name="T9" fmla="*/ 0 h 52"/>
                <a:gd name="T10" fmla="*/ 0 w 269"/>
                <a:gd name="T11" fmla="*/ 0 h 52"/>
                <a:gd name="T12" fmla="*/ 0 w 269"/>
                <a:gd name="T13" fmla="*/ 0 h 52"/>
                <a:gd name="T14" fmla="*/ 0 w 269"/>
                <a:gd name="T15" fmla="*/ 0 h 52"/>
                <a:gd name="T16" fmla="*/ 0 w 269"/>
                <a:gd name="T17" fmla="*/ 0 h 52"/>
                <a:gd name="T18" fmla="*/ 0 w 269"/>
                <a:gd name="T19" fmla="*/ 0 h 52"/>
                <a:gd name="T20" fmla="*/ 0 w 269"/>
                <a:gd name="T21" fmla="*/ 0 h 52"/>
                <a:gd name="T22" fmla="*/ 0 w 269"/>
                <a:gd name="T23" fmla="*/ 0 h 52"/>
                <a:gd name="T24" fmla="*/ 0 w 269"/>
                <a:gd name="T25" fmla="*/ 0 h 52"/>
                <a:gd name="T26" fmla="*/ 0 w 269"/>
                <a:gd name="T27" fmla="*/ 0 h 52"/>
                <a:gd name="T28" fmla="*/ 0 w 269"/>
                <a:gd name="T29" fmla="*/ 0 h 52"/>
                <a:gd name="T30" fmla="*/ 0 w 269"/>
                <a:gd name="T31" fmla="*/ 0 h 52"/>
                <a:gd name="T32" fmla="*/ 0 w 269"/>
                <a:gd name="T33" fmla="*/ 0 h 52"/>
                <a:gd name="T34" fmla="*/ 0 w 269"/>
                <a:gd name="T35" fmla="*/ 0 h 52"/>
                <a:gd name="T36" fmla="*/ 0 w 269"/>
                <a:gd name="T37" fmla="*/ 0 h 52"/>
                <a:gd name="T38" fmla="*/ 0 w 269"/>
                <a:gd name="T39" fmla="*/ 0 h 52"/>
                <a:gd name="T40" fmla="*/ 0 w 269"/>
                <a:gd name="T41" fmla="*/ 0 h 52"/>
                <a:gd name="T42" fmla="*/ 0 w 269"/>
                <a:gd name="T43" fmla="*/ 0 h 52"/>
                <a:gd name="T44" fmla="*/ 0 w 269"/>
                <a:gd name="T45" fmla="*/ 0 h 52"/>
                <a:gd name="T46" fmla="*/ 0 w 269"/>
                <a:gd name="T47" fmla="*/ 0 h 52"/>
                <a:gd name="T48" fmla="*/ 0 w 269"/>
                <a:gd name="T49" fmla="*/ 0 h 52"/>
                <a:gd name="T50" fmla="*/ 0 w 269"/>
                <a:gd name="T51" fmla="*/ 0 h 52"/>
                <a:gd name="T52" fmla="*/ 0 w 269"/>
                <a:gd name="T53" fmla="*/ 0 h 52"/>
                <a:gd name="T54" fmla="*/ 0 w 269"/>
                <a:gd name="T55" fmla="*/ 0 h 52"/>
                <a:gd name="T56" fmla="*/ 0 w 269"/>
                <a:gd name="T57" fmla="*/ 0 h 52"/>
                <a:gd name="T58" fmla="*/ 0 w 269"/>
                <a:gd name="T59" fmla="*/ 0 h 52"/>
                <a:gd name="T60" fmla="*/ 0 w 269"/>
                <a:gd name="T61" fmla="*/ 0 h 52"/>
                <a:gd name="T62" fmla="*/ 0 w 269"/>
                <a:gd name="T63" fmla="*/ 0 h 52"/>
                <a:gd name="T64" fmla="*/ 0 w 269"/>
                <a:gd name="T65" fmla="*/ 0 h 52"/>
                <a:gd name="T66" fmla="*/ 0 w 269"/>
                <a:gd name="T67" fmla="*/ 0 h 52"/>
                <a:gd name="T68" fmla="*/ 0 w 269"/>
                <a:gd name="T69" fmla="*/ 0 h 52"/>
                <a:gd name="T70" fmla="*/ 0 w 269"/>
                <a:gd name="T71" fmla="*/ 0 h 52"/>
                <a:gd name="T72" fmla="*/ 0 w 269"/>
                <a:gd name="T73" fmla="*/ 0 h 52"/>
                <a:gd name="T74" fmla="*/ 0 w 269"/>
                <a:gd name="T75" fmla="*/ 0 h 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9"/>
                <a:gd name="T115" fmla="*/ 0 h 52"/>
                <a:gd name="T116" fmla="*/ 269 w 269"/>
                <a:gd name="T117" fmla="*/ 52 h 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9" h="52">
                  <a:moveTo>
                    <a:pt x="2" y="52"/>
                  </a:moveTo>
                  <a:lnTo>
                    <a:pt x="7" y="51"/>
                  </a:lnTo>
                  <a:lnTo>
                    <a:pt x="18" y="50"/>
                  </a:lnTo>
                  <a:lnTo>
                    <a:pt x="31" y="47"/>
                  </a:lnTo>
                  <a:lnTo>
                    <a:pt x="49" y="43"/>
                  </a:lnTo>
                  <a:lnTo>
                    <a:pt x="70" y="40"/>
                  </a:lnTo>
                  <a:lnTo>
                    <a:pt x="93" y="36"/>
                  </a:lnTo>
                  <a:lnTo>
                    <a:pt x="117" y="30"/>
                  </a:lnTo>
                  <a:lnTo>
                    <a:pt x="142" y="26"/>
                  </a:lnTo>
                  <a:lnTo>
                    <a:pt x="166" y="22"/>
                  </a:lnTo>
                  <a:lnTo>
                    <a:pt x="190" y="16"/>
                  </a:lnTo>
                  <a:lnTo>
                    <a:pt x="211" y="12"/>
                  </a:lnTo>
                  <a:lnTo>
                    <a:pt x="231" y="8"/>
                  </a:lnTo>
                  <a:lnTo>
                    <a:pt x="247" y="5"/>
                  </a:lnTo>
                  <a:lnTo>
                    <a:pt x="259" y="2"/>
                  </a:lnTo>
                  <a:lnTo>
                    <a:pt x="267" y="1"/>
                  </a:lnTo>
                  <a:lnTo>
                    <a:pt x="269" y="0"/>
                  </a:lnTo>
                  <a:lnTo>
                    <a:pt x="252" y="2"/>
                  </a:lnTo>
                  <a:lnTo>
                    <a:pt x="235" y="6"/>
                  </a:lnTo>
                  <a:lnTo>
                    <a:pt x="218" y="8"/>
                  </a:lnTo>
                  <a:lnTo>
                    <a:pt x="202" y="10"/>
                  </a:lnTo>
                  <a:lnTo>
                    <a:pt x="185" y="12"/>
                  </a:lnTo>
                  <a:lnTo>
                    <a:pt x="168" y="15"/>
                  </a:lnTo>
                  <a:lnTo>
                    <a:pt x="152" y="17"/>
                  </a:lnTo>
                  <a:lnTo>
                    <a:pt x="135" y="21"/>
                  </a:lnTo>
                  <a:lnTo>
                    <a:pt x="121" y="23"/>
                  </a:lnTo>
                  <a:lnTo>
                    <a:pt x="102" y="27"/>
                  </a:lnTo>
                  <a:lnTo>
                    <a:pt x="77" y="32"/>
                  </a:lnTo>
                  <a:lnTo>
                    <a:pt x="52" y="37"/>
                  </a:lnTo>
                  <a:lnTo>
                    <a:pt x="28" y="42"/>
                  </a:lnTo>
                  <a:lnTo>
                    <a:pt x="10" y="46"/>
                  </a:lnTo>
                  <a:lnTo>
                    <a:pt x="0" y="50"/>
                  </a:lnTo>
                  <a:lnTo>
                    <a:pt x="2" y="51"/>
                  </a:lnTo>
                  <a:lnTo>
                    <a:pt x="2" y="5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8" name="Freeform 81"/>
            <p:cNvSpPr>
              <a:spLocks/>
            </p:cNvSpPr>
            <p:nvPr/>
          </p:nvSpPr>
          <p:spPr bwMode="auto">
            <a:xfrm>
              <a:off x="580" y="641"/>
              <a:ext cx="110" cy="3"/>
            </a:xfrm>
            <a:custGeom>
              <a:avLst/>
              <a:gdLst>
                <a:gd name="T0" fmla="*/ 0 w 551"/>
                <a:gd name="T1" fmla="*/ 0 h 17"/>
                <a:gd name="T2" fmla="*/ 0 w 551"/>
                <a:gd name="T3" fmla="*/ 0 h 17"/>
                <a:gd name="T4" fmla="*/ 0 w 551"/>
                <a:gd name="T5" fmla="*/ 0 h 17"/>
                <a:gd name="T6" fmla="*/ 0 w 551"/>
                <a:gd name="T7" fmla="*/ 0 h 17"/>
                <a:gd name="T8" fmla="*/ 0 w 551"/>
                <a:gd name="T9" fmla="*/ 0 h 17"/>
                <a:gd name="T10" fmla="*/ 0 w 551"/>
                <a:gd name="T11" fmla="*/ 0 h 17"/>
                <a:gd name="T12" fmla="*/ 0 w 551"/>
                <a:gd name="T13" fmla="*/ 0 h 17"/>
                <a:gd name="T14" fmla="*/ 0 w 551"/>
                <a:gd name="T15" fmla="*/ 0 h 17"/>
                <a:gd name="T16" fmla="*/ 0 w 551"/>
                <a:gd name="T17" fmla="*/ 0 h 17"/>
                <a:gd name="T18" fmla="*/ 0 w 551"/>
                <a:gd name="T19" fmla="*/ 0 h 17"/>
                <a:gd name="T20" fmla="*/ 0 w 551"/>
                <a:gd name="T21" fmla="*/ 0 h 17"/>
                <a:gd name="T22" fmla="*/ 0 w 551"/>
                <a:gd name="T23" fmla="*/ 0 h 17"/>
                <a:gd name="T24" fmla="*/ 0 w 551"/>
                <a:gd name="T25" fmla="*/ 0 h 17"/>
                <a:gd name="T26" fmla="*/ 0 w 551"/>
                <a:gd name="T27" fmla="*/ 0 h 17"/>
                <a:gd name="T28" fmla="*/ 0 w 551"/>
                <a:gd name="T29" fmla="*/ 0 h 17"/>
                <a:gd name="T30" fmla="*/ 0 w 551"/>
                <a:gd name="T31" fmla="*/ 0 h 17"/>
                <a:gd name="T32" fmla="*/ 0 w 551"/>
                <a:gd name="T33" fmla="*/ 0 h 17"/>
                <a:gd name="T34" fmla="*/ 0 w 551"/>
                <a:gd name="T35" fmla="*/ 0 h 17"/>
                <a:gd name="T36" fmla="*/ 0 w 551"/>
                <a:gd name="T37" fmla="*/ 0 h 17"/>
                <a:gd name="T38" fmla="*/ 0 w 551"/>
                <a:gd name="T39" fmla="*/ 0 h 17"/>
                <a:gd name="T40" fmla="*/ 0 w 551"/>
                <a:gd name="T41" fmla="*/ 0 h 17"/>
                <a:gd name="T42" fmla="*/ 0 w 551"/>
                <a:gd name="T43" fmla="*/ 0 h 17"/>
                <a:gd name="T44" fmla="*/ 0 w 551"/>
                <a:gd name="T45" fmla="*/ 0 h 17"/>
                <a:gd name="T46" fmla="*/ 0 w 551"/>
                <a:gd name="T47" fmla="*/ 0 h 17"/>
                <a:gd name="T48" fmla="*/ 0 w 551"/>
                <a:gd name="T49" fmla="*/ 0 h 17"/>
                <a:gd name="T50" fmla="*/ 0 w 551"/>
                <a:gd name="T51" fmla="*/ 0 h 17"/>
                <a:gd name="T52" fmla="*/ 0 w 551"/>
                <a:gd name="T53" fmla="*/ 0 h 17"/>
                <a:gd name="T54" fmla="*/ 0 w 551"/>
                <a:gd name="T55" fmla="*/ 0 h 17"/>
                <a:gd name="T56" fmla="*/ 0 w 551"/>
                <a:gd name="T57" fmla="*/ 0 h 17"/>
                <a:gd name="T58" fmla="*/ 0 w 551"/>
                <a:gd name="T59" fmla="*/ 0 h 17"/>
                <a:gd name="T60" fmla="*/ 0 w 551"/>
                <a:gd name="T61" fmla="*/ 0 h 17"/>
                <a:gd name="T62" fmla="*/ 0 w 551"/>
                <a:gd name="T63" fmla="*/ 0 h 17"/>
                <a:gd name="T64" fmla="*/ 0 w 551"/>
                <a:gd name="T65" fmla="*/ 0 h 17"/>
                <a:gd name="T66" fmla="*/ 0 w 551"/>
                <a:gd name="T67" fmla="*/ 0 h 17"/>
                <a:gd name="T68" fmla="*/ 0 w 551"/>
                <a:gd name="T69" fmla="*/ 0 h 17"/>
                <a:gd name="T70" fmla="*/ 0 w 551"/>
                <a:gd name="T71" fmla="*/ 0 h 17"/>
                <a:gd name="T72" fmla="*/ 0 w 551"/>
                <a:gd name="T73" fmla="*/ 0 h 17"/>
                <a:gd name="T74" fmla="*/ 0 w 551"/>
                <a:gd name="T75" fmla="*/ 0 h 17"/>
                <a:gd name="T76" fmla="*/ 0 w 551"/>
                <a:gd name="T77" fmla="*/ 0 h 17"/>
                <a:gd name="T78" fmla="*/ 0 w 551"/>
                <a:gd name="T79" fmla="*/ 0 h 17"/>
                <a:gd name="T80" fmla="*/ 0 w 551"/>
                <a:gd name="T81" fmla="*/ 0 h 17"/>
                <a:gd name="T82" fmla="*/ 0 w 551"/>
                <a:gd name="T83" fmla="*/ 0 h 17"/>
                <a:gd name="T84" fmla="*/ 0 w 551"/>
                <a:gd name="T85" fmla="*/ 0 h 17"/>
                <a:gd name="T86" fmla="*/ 0 w 551"/>
                <a:gd name="T87" fmla="*/ 0 h 17"/>
                <a:gd name="T88" fmla="*/ 0 w 551"/>
                <a:gd name="T89" fmla="*/ 0 h 17"/>
                <a:gd name="T90" fmla="*/ 0 w 551"/>
                <a:gd name="T91" fmla="*/ 0 h 17"/>
                <a:gd name="T92" fmla="*/ 0 w 551"/>
                <a:gd name="T93" fmla="*/ 0 h 17"/>
                <a:gd name="T94" fmla="*/ 0 w 551"/>
                <a:gd name="T95" fmla="*/ 0 h 17"/>
                <a:gd name="T96" fmla="*/ 0 w 551"/>
                <a:gd name="T97" fmla="*/ 0 h 17"/>
                <a:gd name="T98" fmla="*/ 0 w 551"/>
                <a:gd name="T99" fmla="*/ 0 h 17"/>
                <a:gd name="T100" fmla="*/ 0 w 551"/>
                <a:gd name="T101" fmla="*/ 0 h 17"/>
                <a:gd name="T102" fmla="*/ 0 w 551"/>
                <a:gd name="T103" fmla="*/ 0 h 17"/>
                <a:gd name="T104" fmla="*/ 0 w 551"/>
                <a:gd name="T105" fmla="*/ 0 h 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51"/>
                <a:gd name="T160" fmla="*/ 0 h 17"/>
                <a:gd name="T161" fmla="*/ 551 w 551"/>
                <a:gd name="T162" fmla="*/ 17 h 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51" h="17">
                  <a:moveTo>
                    <a:pt x="129" y="10"/>
                  </a:moveTo>
                  <a:lnTo>
                    <a:pt x="140" y="9"/>
                  </a:lnTo>
                  <a:lnTo>
                    <a:pt x="156" y="9"/>
                  </a:lnTo>
                  <a:lnTo>
                    <a:pt x="176" y="8"/>
                  </a:lnTo>
                  <a:lnTo>
                    <a:pt x="202" y="7"/>
                  </a:lnTo>
                  <a:lnTo>
                    <a:pt x="228" y="7"/>
                  </a:lnTo>
                  <a:lnTo>
                    <a:pt x="257" y="6"/>
                  </a:lnTo>
                  <a:lnTo>
                    <a:pt x="289" y="5"/>
                  </a:lnTo>
                  <a:lnTo>
                    <a:pt x="322" y="4"/>
                  </a:lnTo>
                  <a:lnTo>
                    <a:pt x="355" y="4"/>
                  </a:lnTo>
                  <a:lnTo>
                    <a:pt x="388" y="4"/>
                  </a:lnTo>
                  <a:lnTo>
                    <a:pt x="420" y="3"/>
                  </a:lnTo>
                  <a:lnTo>
                    <a:pt x="451" y="3"/>
                  </a:lnTo>
                  <a:lnTo>
                    <a:pt x="481" y="3"/>
                  </a:lnTo>
                  <a:lnTo>
                    <a:pt x="507" y="4"/>
                  </a:lnTo>
                  <a:lnTo>
                    <a:pt x="531" y="4"/>
                  </a:lnTo>
                  <a:lnTo>
                    <a:pt x="550" y="5"/>
                  </a:lnTo>
                  <a:lnTo>
                    <a:pt x="551" y="5"/>
                  </a:lnTo>
                  <a:lnTo>
                    <a:pt x="551" y="4"/>
                  </a:lnTo>
                  <a:lnTo>
                    <a:pt x="551" y="3"/>
                  </a:lnTo>
                  <a:lnTo>
                    <a:pt x="532" y="2"/>
                  </a:lnTo>
                  <a:lnTo>
                    <a:pt x="509" y="1"/>
                  </a:lnTo>
                  <a:lnTo>
                    <a:pt x="483" y="1"/>
                  </a:lnTo>
                  <a:lnTo>
                    <a:pt x="453" y="0"/>
                  </a:lnTo>
                  <a:lnTo>
                    <a:pt x="424" y="0"/>
                  </a:lnTo>
                  <a:lnTo>
                    <a:pt x="392" y="0"/>
                  </a:lnTo>
                  <a:lnTo>
                    <a:pt x="360" y="0"/>
                  </a:lnTo>
                  <a:lnTo>
                    <a:pt x="327" y="0"/>
                  </a:lnTo>
                  <a:lnTo>
                    <a:pt x="295" y="0"/>
                  </a:lnTo>
                  <a:lnTo>
                    <a:pt x="265" y="0"/>
                  </a:lnTo>
                  <a:lnTo>
                    <a:pt x="237" y="0"/>
                  </a:lnTo>
                  <a:lnTo>
                    <a:pt x="211" y="1"/>
                  </a:lnTo>
                  <a:lnTo>
                    <a:pt x="187" y="1"/>
                  </a:lnTo>
                  <a:lnTo>
                    <a:pt x="167" y="2"/>
                  </a:lnTo>
                  <a:lnTo>
                    <a:pt x="153" y="2"/>
                  </a:lnTo>
                  <a:lnTo>
                    <a:pt x="142" y="3"/>
                  </a:lnTo>
                  <a:lnTo>
                    <a:pt x="122" y="5"/>
                  </a:lnTo>
                  <a:lnTo>
                    <a:pt x="99" y="7"/>
                  </a:lnTo>
                  <a:lnTo>
                    <a:pt x="76" y="9"/>
                  </a:lnTo>
                  <a:lnTo>
                    <a:pt x="52" y="11"/>
                  </a:lnTo>
                  <a:lnTo>
                    <a:pt x="32" y="14"/>
                  </a:lnTo>
                  <a:lnTo>
                    <a:pt x="15" y="16"/>
                  </a:lnTo>
                  <a:lnTo>
                    <a:pt x="4" y="17"/>
                  </a:lnTo>
                  <a:lnTo>
                    <a:pt x="0" y="17"/>
                  </a:lnTo>
                  <a:lnTo>
                    <a:pt x="3" y="17"/>
                  </a:lnTo>
                  <a:lnTo>
                    <a:pt x="13" y="16"/>
                  </a:lnTo>
                  <a:lnTo>
                    <a:pt x="29" y="16"/>
                  </a:lnTo>
                  <a:lnTo>
                    <a:pt x="48" y="15"/>
                  </a:lnTo>
                  <a:lnTo>
                    <a:pt x="69" y="14"/>
                  </a:lnTo>
                  <a:lnTo>
                    <a:pt x="90" y="12"/>
                  </a:lnTo>
                  <a:lnTo>
                    <a:pt x="110" y="11"/>
                  </a:lnTo>
                  <a:lnTo>
                    <a:pt x="129" y="1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99" name="Freeform 82"/>
            <p:cNvSpPr>
              <a:spLocks/>
            </p:cNvSpPr>
            <p:nvPr/>
          </p:nvSpPr>
          <p:spPr bwMode="auto">
            <a:xfrm>
              <a:off x="633" y="646"/>
              <a:ext cx="67" cy="8"/>
            </a:xfrm>
            <a:custGeom>
              <a:avLst/>
              <a:gdLst>
                <a:gd name="T0" fmla="*/ 0 w 335"/>
                <a:gd name="T1" fmla="*/ 0 h 40"/>
                <a:gd name="T2" fmla="*/ 0 w 335"/>
                <a:gd name="T3" fmla="*/ 0 h 40"/>
                <a:gd name="T4" fmla="*/ 0 w 335"/>
                <a:gd name="T5" fmla="*/ 0 h 40"/>
                <a:gd name="T6" fmla="*/ 0 w 335"/>
                <a:gd name="T7" fmla="*/ 0 h 40"/>
                <a:gd name="T8" fmla="*/ 0 w 335"/>
                <a:gd name="T9" fmla="*/ 0 h 40"/>
                <a:gd name="T10" fmla="*/ 0 w 335"/>
                <a:gd name="T11" fmla="*/ 0 h 40"/>
                <a:gd name="T12" fmla="*/ 0 w 335"/>
                <a:gd name="T13" fmla="*/ 0 h 40"/>
                <a:gd name="T14" fmla="*/ 0 w 335"/>
                <a:gd name="T15" fmla="*/ 0 h 40"/>
                <a:gd name="T16" fmla="*/ 0 w 335"/>
                <a:gd name="T17" fmla="*/ 0 h 40"/>
                <a:gd name="T18" fmla="*/ 0 w 335"/>
                <a:gd name="T19" fmla="*/ 0 h 40"/>
                <a:gd name="T20" fmla="*/ 0 w 335"/>
                <a:gd name="T21" fmla="*/ 0 h 40"/>
                <a:gd name="T22" fmla="*/ 0 w 335"/>
                <a:gd name="T23" fmla="*/ 0 h 40"/>
                <a:gd name="T24" fmla="*/ 0 w 335"/>
                <a:gd name="T25" fmla="*/ 0 h 40"/>
                <a:gd name="T26" fmla="*/ 0 w 335"/>
                <a:gd name="T27" fmla="*/ 0 h 40"/>
                <a:gd name="T28" fmla="*/ 0 w 335"/>
                <a:gd name="T29" fmla="*/ 0 h 40"/>
                <a:gd name="T30" fmla="*/ 0 w 335"/>
                <a:gd name="T31" fmla="*/ 0 h 40"/>
                <a:gd name="T32" fmla="*/ 0 w 335"/>
                <a:gd name="T33" fmla="*/ 0 h 40"/>
                <a:gd name="T34" fmla="*/ 0 w 335"/>
                <a:gd name="T35" fmla="*/ 0 h 40"/>
                <a:gd name="T36" fmla="*/ 0 w 335"/>
                <a:gd name="T37" fmla="*/ 0 h 40"/>
                <a:gd name="T38" fmla="*/ 0 w 335"/>
                <a:gd name="T39" fmla="*/ 0 h 40"/>
                <a:gd name="T40" fmla="*/ 0 w 335"/>
                <a:gd name="T41" fmla="*/ 0 h 40"/>
                <a:gd name="T42" fmla="*/ 0 w 335"/>
                <a:gd name="T43" fmla="*/ 0 h 40"/>
                <a:gd name="T44" fmla="*/ 0 w 335"/>
                <a:gd name="T45" fmla="*/ 0 h 40"/>
                <a:gd name="T46" fmla="*/ 0 w 335"/>
                <a:gd name="T47" fmla="*/ 0 h 40"/>
                <a:gd name="T48" fmla="*/ 0 w 335"/>
                <a:gd name="T49" fmla="*/ 0 h 40"/>
                <a:gd name="T50" fmla="*/ 0 w 335"/>
                <a:gd name="T51" fmla="*/ 0 h 40"/>
                <a:gd name="T52" fmla="*/ 0 w 335"/>
                <a:gd name="T53" fmla="*/ 0 h 40"/>
                <a:gd name="T54" fmla="*/ 0 w 335"/>
                <a:gd name="T55" fmla="*/ 0 h 40"/>
                <a:gd name="T56" fmla="*/ 0 w 335"/>
                <a:gd name="T57" fmla="*/ 0 h 40"/>
                <a:gd name="T58" fmla="*/ 0 w 335"/>
                <a:gd name="T59" fmla="*/ 0 h 40"/>
                <a:gd name="T60" fmla="*/ 0 w 335"/>
                <a:gd name="T61" fmla="*/ 0 h 40"/>
                <a:gd name="T62" fmla="*/ 0 w 335"/>
                <a:gd name="T63" fmla="*/ 0 h 40"/>
                <a:gd name="T64" fmla="*/ 0 w 335"/>
                <a:gd name="T65" fmla="*/ 0 h 40"/>
                <a:gd name="T66" fmla="*/ 0 w 335"/>
                <a:gd name="T67" fmla="*/ 0 h 40"/>
                <a:gd name="T68" fmla="*/ 0 w 335"/>
                <a:gd name="T69" fmla="*/ 0 h 40"/>
                <a:gd name="T70" fmla="*/ 0 w 335"/>
                <a:gd name="T71" fmla="*/ 0 h 40"/>
                <a:gd name="T72" fmla="*/ 0 w 335"/>
                <a:gd name="T73" fmla="*/ 0 h 40"/>
                <a:gd name="T74" fmla="*/ 0 w 335"/>
                <a:gd name="T75" fmla="*/ 0 h 40"/>
                <a:gd name="T76" fmla="*/ 0 w 335"/>
                <a:gd name="T77" fmla="*/ 0 h 40"/>
                <a:gd name="T78" fmla="*/ 0 w 335"/>
                <a:gd name="T79" fmla="*/ 0 h 40"/>
                <a:gd name="T80" fmla="*/ 0 w 335"/>
                <a:gd name="T81" fmla="*/ 0 h 40"/>
                <a:gd name="T82" fmla="*/ 0 w 335"/>
                <a:gd name="T83" fmla="*/ 0 h 40"/>
                <a:gd name="T84" fmla="*/ 0 w 335"/>
                <a:gd name="T85" fmla="*/ 0 h 40"/>
                <a:gd name="T86" fmla="*/ 0 w 335"/>
                <a:gd name="T87" fmla="*/ 0 h 40"/>
                <a:gd name="T88" fmla="*/ 0 w 335"/>
                <a:gd name="T89" fmla="*/ 0 h 40"/>
                <a:gd name="T90" fmla="*/ 0 w 335"/>
                <a:gd name="T91" fmla="*/ 0 h 40"/>
                <a:gd name="T92" fmla="*/ 0 w 335"/>
                <a:gd name="T93" fmla="*/ 0 h 40"/>
                <a:gd name="T94" fmla="*/ 0 w 335"/>
                <a:gd name="T95" fmla="*/ 0 h 40"/>
                <a:gd name="T96" fmla="*/ 0 w 335"/>
                <a:gd name="T97" fmla="*/ 0 h 40"/>
                <a:gd name="T98" fmla="*/ 0 w 335"/>
                <a:gd name="T99" fmla="*/ 0 h 40"/>
                <a:gd name="T100" fmla="*/ 0 w 335"/>
                <a:gd name="T101" fmla="*/ 0 h 40"/>
                <a:gd name="T102" fmla="*/ 0 w 335"/>
                <a:gd name="T103" fmla="*/ 0 h 40"/>
                <a:gd name="T104" fmla="*/ 0 w 335"/>
                <a:gd name="T105" fmla="*/ 0 h 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35"/>
                <a:gd name="T160" fmla="*/ 0 h 40"/>
                <a:gd name="T161" fmla="*/ 335 w 335"/>
                <a:gd name="T162" fmla="*/ 40 h 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35" h="40">
                  <a:moveTo>
                    <a:pt x="149" y="22"/>
                  </a:moveTo>
                  <a:lnTo>
                    <a:pt x="161" y="21"/>
                  </a:lnTo>
                  <a:lnTo>
                    <a:pt x="172" y="20"/>
                  </a:lnTo>
                  <a:lnTo>
                    <a:pt x="183" y="19"/>
                  </a:lnTo>
                  <a:lnTo>
                    <a:pt x="195" y="17"/>
                  </a:lnTo>
                  <a:lnTo>
                    <a:pt x="206" y="16"/>
                  </a:lnTo>
                  <a:lnTo>
                    <a:pt x="218" y="16"/>
                  </a:lnTo>
                  <a:lnTo>
                    <a:pt x="229" y="15"/>
                  </a:lnTo>
                  <a:lnTo>
                    <a:pt x="240" y="14"/>
                  </a:lnTo>
                  <a:lnTo>
                    <a:pt x="252" y="13"/>
                  </a:lnTo>
                  <a:lnTo>
                    <a:pt x="263" y="12"/>
                  </a:lnTo>
                  <a:lnTo>
                    <a:pt x="275" y="11"/>
                  </a:lnTo>
                  <a:lnTo>
                    <a:pt x="287" y="10"/>
                  </a:lnTo>
                  <a:lnTo>
                    <a:pt x="299" y="9"/>
                  </a:lnTo>
                  <a:lnTo>
                    <a:pt x="310" y="7"/>
                  </a:lnTo>
                  <a:lnTo>
                    <a:pt x="321" y="6"/>
                  </a:lnTo>
                  <a:lnTo>
                    <a:pt x="333" y="5"/>
                  </a:lnTo>
                  <a:lnTo>
                    <a:pt x="334" y="4"/>
                  </a:lnTo>
                  <a:lnTo>
                    <a:pt x="335" y="2"/>
                  </a:lnTo>
                  <a:lnTo>
                    <a:pt x="335" y="1"/>
                  </a:lnTo>
                  <a:lnTo>
                    <a:pt x="333" y="0"/>
                  </a:lnTo>
                  <a:lnTo>
                    <a:pt x="321" y="1"/>
                  </a:lnTo>
                  <a:lnTo>
                    <a:pt x="310" y="2"/>
                  </a:lnTo>
                  <a:lnTo>
                    <a:pt x="299" y="4"/>
                  </a:lnTo>
                  <a:lnTo>
                    <a:pt x="287" y="5"/>
                  </a:lnTo>
                  <a:lnTo>
                    <a:pt x="276" y="5"/>
                  </a:lnTo>
                  <a:lnTo>
                    <a:pt x="264" y="6"/>
                  </a:lnTo>
                  <a:lnTo>
                    <a:pt x="253" y="7"/>
                  </a:lnTo>
                  <a:lnTo>
                    <a:pt x="242" y="8"/>
                  </a:lnTo>
                  <a:lnTo>
                    <a:pt x="230" y="9"/>
                  </a:lnTo>
                  <a:lnTo>
                    <a:pt x="219" y="9"/>
                  </a:lnTo>
                  <a:lnTo>
                    <a:pt x="207" y="10"/>
                  </a:lnTo>
                  <a:lnTo>
                    <a:pt x="196" y="11"/>
                  </a:lnTo>
                  <a:lnTo>
                    <a:pt x="185" y="12"/>
                  </a:lnTo>
                  <a:lnTo>
                    <a:pt x="173" y="12"/>
                  </a:lnTo>
                  <a:lnTo>
                    <a:pt x="162" y="13"/>
                  </a:lnTo>
                  <a:lnTo>
                    <a:pt x="150" y="14"/>
                  </a:lnTo>
                  <a:lnTo>
                    <a:pt x="136" y="16"/>
                  </a:lnTo>
                  <a:lnTo>
                    <a:pt x="115" y="20"/>
                  </a:lnTo>
                  <a:lnTo>
                    <a:pt x="91" y="23"/>
                  </a:lnTo>
                  <a:lnTo>
                    <a:pt x="65" y="28"/>
                  </a:lnTo>
                  <a:lnTo>
                    <a:pt x="40" y="32"/>
                  </a:lnTo>
                  <a:lnTo>
                    <a:pt x="19" y="37"/>
                  </a:lnTo>
                  <a:lnTo>
                    <a:pt x="6" y="39"/>
                  </a:lnTo>
                  <a:lnTo>
                    <a:pt x="0" y="40"/>
                  </a:lnTo>
                  <a:lnTo>
                    <a:pt x="6" y="39"/>
                  </a:lnTo>
                  <a:lnTo>
                    <a:pt x="19" y="38"/>
                  </a:lnTo>
                  <a:lnTo>
                    <a:pt x="40" y="35"/>
                  </a:lnTo>
                  <a:lnTo>
                    <a:pt x="64" y="32"/>
                  </a:lnTo>
                  <a:lnTo>
                    <a:pt x="89" y="29"/>
                  </a:lnTo>
                  <a:lnTo>
                    <a:pt x="114" y="26"/>
                  </a:lnTo>
                  <a:lnTo>
                    <a:pt x="134" y="24"/>
                  </a:lnTo>
                  <a:lnTo>
                    <a:pt x="149" y="2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0" name="Freeform 83"/>
            <p:cNvSpPr>
              <a:spLocks/>
            </p:cNvSpPr>
            <p:nvPr/>
          </p:nvSpPr>
          <p:spPr bwMode="auto">
            <a:xfrm>
              <a:off x="489" y="700"/>
              <a:ext cx="56" cy="71"/>
            </a:xfrm>
            <a:custGeom>
              <a:avLst/>
              <a:gdLst>
                <a:gd name="T0" fmla="*/ 0 w 281"/>
                <a:gd name="T1" fmla="*/ 0 h 358"/>
                <a:gd name="T2" fmla="*/ 0 w 281"/>
                <a:gd name="T3" fmla="*/ 0 h 358"/>
                <a:gd name="T4" fmla="*/ 0 w 281"/>
                <a:gd name="T5" fmla="*/ 0 h 358"/>
                <a:gd name="T6" fmla="*/ 0 w 281"/>
                <a:gd name="T7" fmla="*/ 0 h 358"/>
                <a:gd name="T8" fmla="*/ 0 w 281"/>
                <a:gd name="T9" fmla="*/ 0 h 358"/>
                <a:gd name="T10" fmla="*/ 0 w 281"/>
                <a:gd name="T11" fmla="*/ 0 h 358"/>
                <a:gd name="T12" fmla="*/ 0 w 281"/>
                <a:gd name="T13" fmla="*/ 0 h 358"/>
                <a:gd name="T14" fmla="*/ 0 w 281"/>
                <a:gd name="T15" fmla="*/ 0 h 358"/>
                <a:gd name="T16" fmla="*/ 0 w 281"/>
                <a:gd name="T17" fmla="*/ 0 h 358"/>
                <a:gd name="T18" fmla="*/ 0 w 281"/>
                <a:gd name="T19" fmla="*/ 0 h 358"/>
                <a:gd name="T20" fmla="*/ 0 w 281"/>
                <a:gd name="T21" fmla="*/ 0 h 358"/>
                <a:gd name="T22" fmla="*/ 0 w 281"/>
                <a:gd name="T23" fmla="*/ 0 h 358"/>
                <a:gd name="T24" fmla="*/ 0 w 281"/>
                <a:gd name="T25" fmla="*/ 0 h 358"/>
                <a:gd name="T26" fmla="*/ 0 w 281"/>
                <a:gd name="T27" fmla="*/ 0 h 358"/>
                <a:gd name="T28" fmla="*/ 0 w 281"/>
                <a:gd name="T29" fmla="*/ 0 h 358"/>
                <a:gd name="T30" fmla="*/ 0 w 281"/>
                <a:gd name="T31" fmla="*/ 0 h 358"/>
                <a:gd name="T32" fmla="*/ 0 w 281"/>
                <a:gd name="T33" fmla="*/ 0 h 358"/>
                <a:gd name="T34" fmla="*/ 0 w 281"/>
                <a:gd name="T35" fmla="*/ 0 h 358"/>
                <a:gd name="T36" fmla="*/ 0 w 281"/>
                <a:gd name="T37" fmla="*/ 0 h 358"/>
                <a:gd name="T38" fmla="*/ 0 w 281"/>
                <a:gd name="T39" fmla="*/ 0 h 358"/>
                <a:gd name="T40" fmla="*/ 0 w 281"/>
                <a:gd name="T41" fmla="*/ 0 h 358"/>
                <a:gd name="T42" fmla="*/ 0 w 281"/>
                <a:gd name="T43" fmla="*/ 0 h 358"/>
                <a:gd name="T44" fmla="*/ 0 w 281"/>
                <a:gd name="T45" fmla="*/ 0 h 358"/>
                <a:gd name="T46" fmla="*/ 0 w 281"/>
                <a:gd name="T47" fmla="*/ 0 h 358"/>
                <a:gd name="T48" fmla="*/ 0 w 281"/>
                <a:gd name="T49" fmla="*/ 0 h 358"/>
                <a:gd name="T50" fmla="*/ 0 w 281"/>
                <a:gd name="T51" fmla="*/ 0 h 358"/>
                <a:gd name="T52" fmla="*/ 0 w 281"/>
                <a:gd name="T53" fmla="*/ 0 h 358"/>
                <a:gd name="T54" fmla="*/ 0 w 281"/>
                <a:gd name="T55" fmla="*/ 0 h 358"/>
                <a:gd name="T56" fmla="*/ 0 w 281"/>
                <a:gd name="T57" fmla="*/ 0 h 358"/>
                <a:gd name="T58" fmla="*/ 0 w 281"/>
                <a:gd name="T59" fmla="*/ 0 h 358"/>
                <a:gd name="T60" fmla="*/ 0 w 281"/>
                <a:gd name="T61" fmla="*/ 0 h 358"/>
                <a:gd name="T62" fmla="*/ 0 w 281"/>
                <a:gd name="T63" fmla="*/ 0 h 358"/>
                <a:gd name="T64" fmla="*/ 0 w 281"/>
                <a:gd name="T65" fmla="*/ 0 h 358"/>
                <a:gd name="T66" fmla="*/ 0 w 281"/>
                <a:gd name="T67" fmla="*/ 0 h 358"/>
                <a:gd name="T68" fmla="*/ 0 w 281"/>
                <a:gd name="T69" fmla="*/ 0 h 358"/>
                <a:gd name="T70" fmla="*/ 0 w 281"/>
                <a:gd name="T71" fmla="*/ 0 h 358"/>
                <a:gd name="T72" fmla="*/ 0 w 281"/>
                <a:gd name="T73" fmla="*/ 0 h 358"/>
                <a:gd name="T74" fmla="*/ 0 w 281"/>
                <a:gd name="T75" fmla="*/ 0 h 358"/>
                <a:gd name="T76" fmla="*/ 0 w 281"/>
                <a:gd name="T77" fmla="*/ 0 h 358"/>
                <a:gd name="T78" fmla="*/ 0 w 281"/>
                <a:gd name="T79" fmla="*/ 0 h 358"/>
                <a:gd name="T80" fmla="*/ 0 w 281"/>
                <a:gd name="T81" fmla="*/ 0 h 358"/>
                <a:gd name="T82" fmla="*/ 0 w 281"/>
                <a:gd name="T83" fmla="*/ 0 h 358"/>
                <a:gd name="T84" fmla="*/ 0 w 281"/>
                <a:gd name="T85" fmla="*/ 0 h 358"/>
                <a:gd name="T86" fmla="*/ 0 w 281"/>
                <a:gd name="T87" fmla="*/ 0 h 358"/>
                <a:gd name="T88" fmla="*/ 0 w 281"/>
                <a:gd name="T89" fmla="*/ 0 h 358"/>
                <a:gd name="T90" fmla="*/ 0 w 281"/>
                <a:gd name="T91" fmla="*/ 0 h 358"/>
                <a:gd name="T92" fmla="*/ 0 w 281"/>
                <a:gd name="T93" fmla="*/ 0 h 358"/>
                <a:gd name="T94" fmla="*/ 0 w 281"/>
                <a:gd name="T95" fmla="*/ 0 h 358"/>
                <a:gd name="T96" fmla="*/ 0 w 281"/>
                <a:gd name="T97" fmla="*/ 0 h 358"/>
                <a:gd name="T98" fmla="*/ 0 w 281"/>
                <a:gd name="T99" fmla="*/ 0 h 358"/>
                <a:gd name="T100" fmla="*/ 0 w 281"/>
                <a:gd name="T101" fmla="*/ 0 h 358"/>
                <a:gd name="T102" fmla="*/ 0 w 281"/>
                <a:gd name="T103" fmla="*/ 0 h 358"/>
                <a:gd name="T104" fmla="*/ 0 w 281"/>
                <a:gd name="T105" fmla="*/ 0 h 35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1"/>
                <a:gd name="T160" fmla="*/ 0 h 358"/>
                <a:gd name="T161" fmla="*/ 281 w 281"/>
                <a:gd name="T162" fmla="*/ 358 h 35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1" h="358">
                  <a:moveTo>
                    <a:pt x="41" y="89"/>
                  </a:moveTo>
                  <a:lnTo>
                    <a:pt x="49" y="101"/>
                  </a:lnTo>
                  <a:lnTo>
                    <a:pt x="57" y="114"/>
                  </a:lnTo>
                  <a:lnTo>
                    <a:pt x="64" y="127"/>
                  </a:lnTo>
                  <a:lnTo>
                    <a:pt x="74" y="139"/>
                  </a:lnTo>
                  <a:lnTo>
                    <a:pt x="83" y="152"/>
                  </a:lnTo>
                  <a:lnTo>
                    <a:pt x="92" y="164"/>
                  </a:lnTo>
                  <a:lnTo>
                    <a:pt x="101" y="175"/>
                  </a:lnTo>
                  <a:lnTo>
                    <a:pt x="110" y="187"/>
                  </a:lnTo>
                  <a:lnTo>
                    <a:pt x="129" y="210"/>
                  </a:lnTo>
                  <a:lnTo>
                    <a:pt x="149" y="232"/>
                  </a:lnTo>
                  <a:lnTo>
                    <a:pt x="169" y="254"/>
                  </a:lnTo>
                  <a:lnTo>
                    <a:pt x="190" y="276"/>
                  </a:lnTo>
                  <a:lnTo>
                    <a:pt x="210" y="297"/>
                  </a:lnTo>
                  <a:lnTo>
                    <a:pt x="232" y="318"/>
                  </a:lnTo>
                  <a:lnTo>
                    <a:pt x="254" y="338"/>
                  </a:lnTo>
                  <a:lnTo>
                    <a:pt x="275" y="358"/>
                  </a:lnTo>
                  <a:lnTo>
                    <a:pt x="278" y="358"/>
                  </a:lnTo>
                  <a:lnTo>
                    <a:pt x="280" y="357"/>
                  </a:lnTo>
                  <a:lnTo>
                    <a:pt x="281" y="356"/>
                  </a:lnTo>
                  <a:lnTo>
                    <a:pt x="280" y="354"/>
                  </a:lnTo>
                  <a:lnTo>
                    <a:pt x="259" y="334"/>
                  </a:lnTo>
                  <a:lnTo>
                    <a:pt x="240" y="313"/>
                  </a:lnTo>
                  <a:lnTo>
                    <a:pt x="220" y="292"/>
                  </a:lnTo>
                  <a:lnTo>
                    <a:pt x="200" y="272"/>
                  </a:lnTo>
                  <a:lnTo>
                    <a:pt x="181" y="250"/>
                  </a:lnTo>
                  <a:lnTo>
                    <a:pt x="163" y="229"/>
                  </a:lnTo>
                  <a:lnTo>
                    <a:pt x="143" y="207"/>
                  </a:lnTo>
                  <a:lnTo>
                    <a:pt x="125" y="186"/>
                  </a:lnTo>
                  <a:lnTo>
                    <a:pt x="116" y="175"/>
                  </a:lnTo>
                  <a:lnTo>
                    <a:pt x="107" y="165"/>
                  </a:lnTo>
                  <a:lnTo>
                    <a:pt x="98" y="153"/>
                  </a:lnTo>
                  <a:lnTo>
                    <a:pt x="88" y="142"/>
                  </a:lnTo>
                  <a:lnTo>
                    <a:pt x="80" y="130"/>
                  </a:lnTo>
                  <a:lnTo>
                    <a:pt x="71" y="119"/>
                  </a:lnTo>
                  <a:lnTo>
                    <a:pt x="63" y="107"/>
                  </a:lnTo>
                  <a:lnTo>
                    <a:pt x="55" y="95"/>
                  </a:lnTo>
                  <a:lnTo>
                    <a:pt x="47" y="83"/>
                  </a:lnTo>
                  <a:lnTo>
                    <a:pt x="38" y="68"/>
                  </a:lnTo>
                  <a:lnTo>
                    <a:pt x="29" y="52"/>
                  </a:lnTo>
                  <a:lnTo>
                    <a:pt x="20" y="37"/>
                  </a:lnTo>
                  <a:lnTo>
                    <a:pt x="12" y="22"/>
                  </a:lnTo>
                  <a:lnTo>
                    <a:pt x="5" y="11"/>
                  </a:lnTo>
                  <a:lnTo>
                    <a:pt x="1" y="3"/>
                  </a:lnTo>
                  <a:lnTo>
                    <a:pt x="0" y="0"/>
                  </a:lnTo>
                  <a:lnTo>
                    <a:pt x="1" y="3"/>
                  </a:lnTo>
                  <a:lnTo>
                    <a:pt x="4" y="10"/>
                  </a:lnTo>
                  <a:lnTo>
                    <a:pt x="9" y="21"/>
                  </a:lnTo>
                  <a:lnTo>
                    <a:pt x="14" y="34"/>
                  </a:lnTo>
                  <a:lnTo>
                    <a:pt x="20" y="49"/>
                  </a:lnTo>
                  <a:lnTo>
                    <a:pt x="27" y="63"/>
                  </a:lnTo>
                  <a:lnTo>
                    <a:pt x="34" y="77"/>
                  </a:lnTo>
                  <a:lnTo>
                    <a:pt x="41" y="89"/>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1" name="Freeform 84"/>
            <p:cNvSpPr>
              <a:spLocks/>
            </p:cNvSpPr>
            <p:nvPr/>
          </p:nvSpPr>
          <p:spPr bwMode="auto">
            <a:xfrm>
              <a:off x="464" y="727"/>
              <a:ext cx="27" cy="22"/>
            </a:xfrm>
            <a:custGeom>
              <a:avLst/>
              <a:gdLst>
                <a:gd name="T0" fmla="*/ 0 w 137"/>
                <a:gd name="T1" fmla="*/ 0 h 112"/>
                <a:gd name="T2" fmla="*/ 0 w 137"/>
                <a:gd name="T3" fmla="*/ 0 h 112"/>
                <a:gd name="T4" fmla="*/ 0 w 137"/>
                <a:gd name="T5" fmla="*/ 0 h 112"/>
                <a:gd name="T6" fmla="*/ 0 w 137"/>
                <a:gd name="T7" fmla="*/ 0 h 112"/>
                <a:gd name="T8" fmla="*/ 0 w 137"/>
                <a:gd name="T9" fmla="*/ 0 h 112"/>
                <a:gd name="T10" fmla="*/ 0 w 137"/>
                <a:gd name="T11" fmla="*/ 0 h 112"/>
                <a:gd name="T12" fmla="*/ 0 w 137"/>
                <a:gd name="T13" fmla="*/ 0 h 112"/>
                <a:gd name="T14" fmla="*/ 0 w 137"/>
                <a:gd name="T15" fmla="*/ 0 h 112"/>
                <a:gd name="T16" fmla="*/ 0 w 137"/>
                <a:gd name="T17" fmla="*/ 0 h 112"/>
                <a:gd name="T18" fmla="*/ 0 w 137"/>
                <a:gd name="T19" fmla="*/ 0 h 112"/>
                <a:gd name="T20" fmla="*/ 0 w 137"/>
                <a:gd name="T21" fmla="*/ 0 h 112"/>
                <a:gd name="T22" fmla="*/ 0 w 137"/>
                <a:gd name="T23" fmla="*/ 0 h 112"/>
                <a:gd name="T24" fmla="*/ 0 w 137"/>
                <a:gd name="T25" fmla="*/ 0 h 112"/>
                <a:gd name="T26" fmla="*/ 0 w 137"/>
                <a:gd name="T27" fmla="*/ 0 h 112"/>
                <a:gd name="T28" fmla="*/ 0 w 137"/>
                <a:gd name="T29" fmla="*/ 0 h 112"/>
                <a:gd name="T30" fmla="*/ 0 w 137"/>
                <a:gd name="T31" fmla="*/ 0 h 112"/>
                <a:gd name="T32" fmla="*/ 0 w 137"/>
                <a:gd name="T33" fmla="*/ 0 h 112"/>
                <a:gd name="T34" fmla="*/ 0 w 137"/>
                <a:gd name="T35" fmla="*/ 0 h 112"/>
                <a:gd name="T36" fmla="*/ 0 w 137"/>
                <a:gd name="T37" fmla="*/ 0 h 112"/>
                <a:gd name="T38" fmla="*/ 0 w 137"/>
                <a:gd name="T39" fmla="*/ 0 h 112"/>
                <a:gd name="T40" fmla="*/ 0 w 137"/>
                <a:gd name="T41" fmla="*/ 0 h 112"/>
                <a:gd name="T42" fmla="*/ 0 w 137"/>
                <a:gd name="T43" fmla="*/ 0 h 112"/>
                <a:gd name="T44" fmla="*/ 0 w 137"/>
                <a:gd name="T45" fmla="*/ 0 h 112"/>
                <a:gd name="T46" fmla="*/ 0 w 137"/>
                <a:gd name="T47" fmla="*/ 0 h 112"/>
                <a:gd name="T48" fmla="*/ 0 w 137"/>
                <a:gd name="T49" fmla="*/ 0 h 112"/>
                <a:gd name="T50" fmla="*/ 0 w 137"/>
                <a:gd name="T51" fmla="*/ 0 h 112"/>
                <a:gd name="T52" fmla="*/ 0 w 137"/>
                <a:gd name="T53" fmla="*/ 0 h 112"/>
                <a:gd name="T54" fmla="*/ 0 w 137"/>
                <a:gd name="T55" fmla="*/ 0 h 112"/>
                <a:gd name="T56" fmla="*/ 0 w 137"/>
                <a:gd name="T57" fmla="*/ 0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7"/>
                <a:gd name="T88" fmla="*/ 0 h 112"/>
                <a:gd name="T89" fmla="*/ 137 w 137"/>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7" h="112">
                  <a:moveTo>
                    <a:pt x="60" y="55"/>
                  </a:moveTo>
                  <a:lnTo>
                    <a:pt x="69" y="62"/>
                  </a:lnTo>
                  <a:lnTo>
                    <a:pt x="78" y="69"/>
                  </a:lnTo>
                  <a:lnTo>
                    <a:pt x="87" y="76"/>
                  </a:lnTo>
                  <a:lnTo>
                    <a:pt x="97" y="83"/>
                  </a:lnTo>
                  <a:lnTo>
                    <a:pt x="108" y="91"/>
                  </a:lnTo>
                  <a:lnTo>
                    <a:pt x="117" y="98"/>
                  </a:lnTo>
                  <a:lnTo>
                    <a:pt x="127" y="105"/>
                  </a:lnTo>
                  <a:lnTo>
                    <a:pt x="136" y="112"/>
                  </a:lnTo>
                  <a:lnTo>
                    <a:pt x="137" y="110"/>
                  </a:lnTo>
                  <a:lnTo>
                    <a:pt x="137" y="106"/>
                  </a:lnTo>
                  <a:lnTo>
                    <a:pt x="137" y="102"/>
                  </a:lnTo>
                  <a:lnTo>
                    <a:pt x="137" y="100"/>
                  </a:lnTo>
                  <a:lnTo>
                    <a:pt x="119" y="86"/>
                  </a:lnTo>
                  <a:lnTo>
                    <a:pt x="97" y="70"/>
                  </a:lnTo>
                  <a:lnTo>
                    <a:pt x="74" y="53"/>
                  </a:lnTo>
                  <a:lnTo>
                    <a:pt x="53" y="37"/>
                  </a:lnTo>
                  <a:lnTo>
                    <a:pt x="32" y="22"/>
                  </a:lnTo>
                  <a:lnTo>
                    <a:pt x="15" y="10"/>
                  </a:lnTo>
                  <a:lnTo>
                    <a:pt x="5" y="3"/>
                  </a:lnTo>
                  <a:lnTo>
                    <a:pt x="0" y="0"/>
                  </a:lnTo>
                  <a:lnTo>
                    <a:pt x="2" y="2"/>
                  </a:lnTo>
                  <a:lnTo>
                    <a:pt x="6" y="6"/>
                  </a:lnTo>
                  <a:lnTo>
                    <a:pt x="13" y="13"/>
                  </a:lnTo>
                  <a:lnTo>
                    <a:pt x="22" y="21"/>
                  </a:lnTo>
                  <a:lnTo>
                    <a:pt x="31" y="31"/>
                  </a:lnTo>
                  <a:lnTo>
                    <a:pt x="41" y="39"/>
                  </a:lnTo>
                  <a:lnTo>
                    <a:pt x="51" y="48"/>
                  </a:lnTo>
                  <a:lnTo>
                    <a:pt x="60" y="55"/>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2" name="Freeform 85"/>
            <p:cNvSpPr>
              <a:spLocks/>
            </p:cNvSpPr>
            <p:nvPr/>
          </p:nvSpPr>
          <p:spPr bwMode="auto">
            <a:xfrm>
              <a:off x="445" y="744"/>
              <a:ext cx="43" cy="88"/>
            </a:xfrm>
            <a:custGeom>
              <a:avLst/>
              <a:gdLst>
                <a:gd name="T0" fmla="*/ 0 w 213"/>
                <a:gd name="T1" fmla="*/ 0 h 442"/>
                <a:gd name="T2" fmla="*/ 0 w 213"/>
                <a:gd name="T3" fmla="*/ 0 h 442"/>
                <a:gd name="T4" fmla="*/ 0 w 213"/>
                <a:gd name="T5" fmla="*/ 0 h 442"/>
                <a:gd name="T6" fmla="*/ 0 w 213"/>
                <a:gd name="T7" fmla="*/ 0 h 442"/>
                <a:gd name="T8" fmla="*/ 0 w 213"/>
                <a:gd name="T9" fmla="*/ 0 h 442"/>
                <a:gd name="T10" fmla="*/ 0 w 213"/>
                <a:gd name="T11" fmla="*/ 0 h 442"/>
                <a:gd name="T12" fmla="*/ 0 w 213"/>
                <a:gd name="T13" fmla="*/ 0 h 442"/>
                <a:gd name="T14" fmla="*/ 0 w 213"/>
                <a:gd name="T15" fmla="*/ 0 h 442"/>
                <a:gd name="T16" fmla="*/ 0 w 213"/>
                <a:gd name="T17" fmla="*/ 0 h 442"/>
                <a:gd name="T18" fmla="*/ 0 w 213"/>
                <a:gd name="T19" fmla="*/ 0 h 442"/>
                <a:gd name="T20" fmla="*/ 0 w 213"/>
                <a:gd name="T21" fmla="*/ 0 h 442"/>
                <a:gd name="T22" fmla="*/ 0 w 213"/>
                <a:gd name="T23" fmla="*/ 0 h 442"/>
                <a:gd name="T24" fmla="*/ 0 w 213"/>
                <a:gd name="T25" fmla="*/ 0 h 442"/>
                <a:gd name="T26" fmla="*/ 0 w 213"/>
                <a:gd name="T27" fmla="*/ 0 h 442"/>
                <a:gd name="T28" fmla="*/ 0 w 213"/>
                <a:gd name="T29" fmla="*/ 0 h 442"/>
                <a:gd name="T30" fmla="*/ 0 w 213"/>
                <a:gd name="T31" fmla="*/ 0 h 442"/>
                <a:gd name="T32" fmla="*/ 0 w 213"/>
                <a:gd name="T33" fmla="*/ 0 h 442"/>
                <a:gd name="T34" fmla="*/ 0 w 213"/>
                <a:gd name="T35" fmla="*/ 0 h 442"/>
                <a:gd name="T36" fmla="*/ 0 w 213"/>
                <a:gd name="T37" fmla="*/ 0 h 442"/>
                <a:gd name="T38" fmla="*/ 0 w 213"/>
                <a:gd name="T39" fmla="*/ 0 h 442"/>
                <a:gd name="T40" fmla="*/ 0 w 213"/>
                <a:gd name="T41" fmla="*/ 0 h 442"/>
                <a:gd name="T42" fmla="*/ 0 w 213"/>
                <a:gd name="T43" fmla="*/ 0 h 442"/>
                <a:gd name="T44" fmla="*/ 0 w 213"/>
                <a:gd name="T45" fmla="*/ 0 h 442"/>
                <a:gd name="T46" fmla="*/ 0 w 213"/>
                <a:gd name="T47" fmla="*/ 0 h 442"/>
                <a:gd name="T48" fmla="*/ 0 w 213"/>
                <a:gd name="T49" fmla="*/ 0 h 442"/>
                <a:gd name="T50" fmla="*/ 0 w 213"/>
                <a:gd name="T51" fmla="*/ 0 h 442"/>
                <a:gd name="T52" fmla="*/ 0 w 213"/>
                <a:gd name="T53" fmla="*/ 0 h 442"/>
                <a:gd name="T54" fmla="*/ 0 w 213"/>
                <a:gd name="T55" fmla="*/ 0 h 442"/>
                <a:gd name="T56" fmla="*/ 0 w 213"/>
                <a:gd name="T57" fmla="*/ 0 h 442"/>
                <a:gd name="T58" fmla="*/ 0 w 213"/>
                <a:gd name="T59" fmla="*/ 0 h 442"/>
                <a:gd name="T60" fmla="*/ 0 w 213"/>
                <a:gd name="T61" fmla="*/ 0 h 442"/>
                <a:gd name="T62" fmla="*/ 0 w 213"/>
                <a:gd name="T63" fmla="*/ 0 h 442"/>
                <a:gd name="T64" fmla="*/ 0 w 213"/>
                <a:gd name="T65" fmla="*/ 0 h 442"/>
                <a:gd name="T66" fmla="*/ 0 w 213"/>
                <a:gd name="T67" fmla="*/ 0 h 442"/>
                <a:gd name="T68" fmla="*/ 0 w 213"/>
                <a:gd name="T69" fmla="*/ 0 h 442"/>
                <a:gd name="T70" fmla="*/ 0 w 213"/>
                <a:gd name="T71" fmla="*/ 0 h 442"/>
                <a:gd name="T72" fmla="*/ 0 w 213"/>
                <a:gd name="T73" fmla="*/ 0 h 4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442"/>
                <a:gd name="T113" fmla="*/ 213 w 213"/>
                <a:gd name="T114" fmla="*/ 442 h 4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442">
                  <a:moveTo>
                    <a:pt x="147" y="244"/>
                  </a:moveTo>
                  <a:lnTo>
                    <a:pt x="132" y="271"/>
                  </a:lnTo>
                  <a:lnTo>
                    <a:pt x="116" y="297"/>
                  </a:lnTo>
                  <a:lnTo>
                    <a:pt x="99" y="321"/>
                  </a:lnTo>
                  <a:lnTo>
                    <a:pt x="81" y="346"/>
                  </a:lnTo>
                  <a:lnTo>
                    <a:pt x="62" y="369"/>
                  </a:lnTo>
                  <a:lnTo>
                    <a:pt x="42" y="393"/>
                  </a:lnTo>
                  <a:lnTo>
                    <a:pt x="23" y="415"/>
                  </a:lnTo>
                  <a:lnTo>
                    <a:pt x="1" y="437"/>
                  </a:lnTo>
                  <a:lnTo>
                    <a:pt x="0" y="439"/>
                  </a:lnTo>
                  <a:lnTo>
                    <a:pt x="1" y="441"/>
                  </a:lnTo>
                  <a:lnTo>
                    <a:pt x="2" y="442"/>
                  </a:lnTo>
                  <a:lnTo>
                    <a:pt x="4" y="441"/>
                  </a:lnTo>
                  <a:lnTo>
                    <a:pt x="27" y="420"/>
                  </a:lnTo>
                  <a:lnTo>
                    <a:pt x="49" y="397"/>
                  </a:lnTo>
                  <a:lnTo>
                    <a:pt x="69" y="374"/>
                  </a:lnTo>
                  <a:lnTo>
                    <a:pt x="90" y="350"/>
                  </a:lnTo>
                  <a:lnTo>
                    <a:pt x="108" y="327"/>
                  </a:lnTo>
                  <a:lnTo>
                    <a:pt x="126" y="301"/>
                  </a:lnTo>
                  <a:lnTo>
                    <a:pt x="142" y="275"/>
                  </a:lnTo>
                  <a:lnTo>
                    <a:pt x="157" y="248"/>
                  </a:lnTo>
                  <a:lnTo>
                    <a:pt x="171" y="215"/>
                  </a:lnTo>
                  <a:lnTo>
                    <a:pt x="183" y="177"/>
                  </a:lnTo>
                  <a:lnTo>
                    <a:pt x="192" y="136"/>
                  </a:lnTo>
                  <a:lnTo>
                    <a:pt x="200" y="95"/>
                  </a:lnTo>
                  <a:lnTo>
                    <a:pt x="206" y="58"/>
                  </a:lnTo>
                  <a:lnTo>
                    <a:pt x="210" y="28"/>
                  </a:lnTo>
                  <a:lnTo>
                    <a:pt x="212" y="8"/>
                  </a:lnTo>
                  <a:lnTo>
                    <a:pt x="213" y="0"/>
                  </a:lnTo>
                  <a:lnTo>
                    <a:pt x="212" y="8"/>
                  </a:lnTo>
                  <a:lnTo>
                    <a:pt x="208" y="28"/>
                  </a:lnTo>
                  <a:lnTo>
                    <a:pt x="203" y="57"/>
                  </a:lnTo>
                  <a:lnTo>
                    <a:pt x="195" y="93"/>
                  </a:lnTo>
                  <a:lnTo>
                    <a:pt x="186" y="134"/>
                  </a:lnTo>
                  <a:lnTo>
                    <a:pt x="174" y="174"/>
                  </a:lnTo>
                  <a:lnTo>
                    <a:pt x="162" y="212"/>
                  </a:lnTo>
                  <a:lnTo>
                    <a:pt x="147" y="244"/>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3" name="Freeform 86"/>
            <p:cNvSpPr>
              <a:spLocks/>
            </p:cNvSpPr>
            <p:nvPr/>
          </p:nvSpPr>
          <p:spPr bwMode="auto">
            <a:xfrm>
              <a:off x="476" y="707"/>
              <a:ext cx="24" cy="135"/>
            </a:xfrm>
            <a:custGeom>
              <a:avLst/>
              <a:gdLst>
                <a:gd name="T0" fmla="*/ 0 w 120"/>
                <a:gd name="T1" fmla="*/ 0 h 674"/>
                <a:gd name="T2" fmla="*/ 0 w 120"/>
                <a:gd name="T3" fmla="*/ 0 h 674"/>
                <a:gd name="T4" fmla="*/ 0 w 120"/>
                <a:gd name="T5" fmla="*/ 0 h 674"/>
                <a:gd name="T6" fmla="*/ 0 w 120"/>
                <a:gd name="T7" fmla="*/ 0 h 674"/>
                <a:gd name="T8" fmla="*/ 0 w 120"/>
                <a:gd name="T9" fmla="*/ 0 h 674"/>
                <a:gd name="T10" fmla="*/ 0 w 120"/>
                <a:gd name="T11" fmla="*/ 0 h 674"/>
                <a:gd name="T12" fmla="*/ 0 w 120"/>
                <a:gd name="T13" fmla="*/ 0 h 674"/>
                <a:gd name="T14" fmla="*/ 0 w 120"/>
                <a:gd name="T15" fmla="*/ 0 h 674"/>
                <a:gd name="T16" fmla="*/ 0 w 120"/>
                <a:gd name="T17" fmla="*/ 0 h 674"/>
                <a:gd name="T18" fmla="*/ 0 w 120"/>
                <a:gd name="T19" fmla="*/ 0 h 674"/>
                <a:gd name="T20" fmla="*/ 0 w 120"/>
                <a:gd name="T21" fmla="*/ 0 h 674"/>
                <a:gd name="T22" fmla="*/ 0 w 120"/>
                <a:gd name="T23" fmla="*/ 0 h 674"/>
                <a:gd name="T24" fmla="*/ 0 w 120"/>
                <a:gd name="T25" fmla="*/ 0 h 674"/>
                <a:gd name="T26" fmla="*/ 0 w 120"/>
                <a:gd name="T27" fmla="*/ 0 h 674"/>
                <a:gd name="T28" fmla="*/ 0 w 120"/>
                <a:gd name="T29" fmla="*/ 0 h 674"/>
                <a:gd name="T30" fmla="*/ 0 w 120"/>
                <a:gd name="T31" fmla="*/ 0 h 674"/>
                <a:gd name="T32" fmla="*/ 0 w 120"/>
                <a:gd name="T33" fmla="*/ 0 h 674"/>
                <a:gd name="T34" fmla="*/ 0 w 120"/>
                <a:gd name="T35" fmla="*/ 0 h 674"/>
                <a:gd name="T36" fmla="*/ 0 w 120"/>
                <a:gd name="T37" fmla="*/ 0 h 674"/>
                <a:gd name="T38" fmla="*/ 0 w 120"/>
                <a:gd name="T39" fmla="*/ 0 h 674"/>
                <a:gd name="T40" fmla="*/ 0 w 120"/>
                <a:gd name="T41" fmla="*/ 0 h 674"/>
                <a:gd name="T42" fmla="*/ 0 w 120"/>
                <a:gd name="T43" fmla="*/ 0 h 674"/>
                <a:gd name="T44" fmla="*/ 0 w 120"/>
                <a:gd name="T45" fmla="*/ 0 h 674"/>
                <a:gd name="T46" fmla="*/ 0 w 120"/>
                <a:gd name="T47" fmla="*/ 0 h 674"/>
                <a:gd name="T48" fmla="*/ 0 w 120"/>
                <a:gd name="T49" fmla="*/ 0 h 674"/>
                <a:gd name="T50" fmla="*/ 0 w 120"/>
                <a:gd name="T51" fmla="*/ 0 h 674"/>
                <a:gd name="T52" fmla="*/ 0 w 120"/>
                <a:gd name="T53" fmla="*/ 0 h 674"/>
                <a:gd name="T54" fmla="*/ 0 w 120"/>
                <a:gd name="T55" fmla="*/ 0 h 674"/>
                <a:gd name="T56" fmla="*/ 0 w 120"/>
                <a:gd name="T57" fmla="*/ 0 h 674"/>
                <a:gd name="T58" fmla="*/ 0 w 120"/>
                <a:gd name="T59" fmla="*/ 0 h 674"/>
                <a:gd name="T60" fmla="*/ 0 w 120"/>
                <a:gd name="T61" fmla="*/ 0 h 674"/>
                <a:gd name="T62" fmla="*/ 0 w 120"/>
                <a:gd name="T63" fmla="*/ 0 h 674"/>
                <a:gd name="T64" fmla="*/ 0 w 120"/>
                <a:gd name="T65" fmla="*/ 0 h 674"/>
                <a:gd name="T66" fmla="*/ 0 w 120"/>
                <a:gd name="T67" fmla="*/ 0 h 674"/>
                <a:gd name="T68" fmla="*/ 0 w 120"/>
                <a:gd name="T69" fmla="*/ 0 h 674"/>
                <a:gd name="T70" fmla="*/ 0 w 120"/>
                <a:gd name="T71" fmla="*/ 0 h 674"/>
                <a:gd name="T72" fmla="*/ 0 w 120"/>
                <a:gd name="T73" fmla="*/ 0 h 674"/>
                <a:gd name="T74" fmla="*/ 0 w 120"/>
                <a:gd name="T75" fmla="*/ 0 h 674"/>
                <a:gd name="T76" fmla="*/ 0 w 120"/>
                <a:gd name="T77" fmla="*/ 0 h 674"/>
                <a:gd name="T78" fmla="*/ 0 w 120"/>
                <a:gd name="T79" fmla="*/ 0 h 674"/>
                <a:gd name="T80" fmla="*/ 0 w 120"/>
                <a:gd name="T81" fmla="*/ 0 h 674"/>
                <a:gd name="T82" fmla="*/ 0 w 120"/>
                <a:gd name="T83" fmla="*/ 0 h 674"/>
                <a:gd name="T84" fmla="*/ 0 w 120"/>
                <a:gd name="T85" fmla="*/ 0 h 674"/>
                <a:gd name="T86" fmla="*/ 0 w 120"/>
                <a:gd name="T87" fmla="*/ 0 h 674"/>
                <a:gd name="T88" fmla="*/ 0 w 120"/>
                <a:gd name="T89" fmla="*/ 0 h 674"/>
                <a:gd name="T90" fmla="*/ 0 w 120"/>
                <a:gd name="T91" fmla="*/ 0 h 674"/>
                <a:gd name="T92" fmla="*/ 0 w 120"/>
                <a:gd name="T93" fmla="*/ 0 h 674"/>
                <a:gd name="T94" fmla="*/ 0 w 120"/>
                <a:gd name="T95" fmla="*/ 0 h 674"/>
                <a:gd name="T96" fmla="*/ 0 w 120"/>
                <a:gd name="T97" fmla="*/ 0 h 674"/>
                <a:gd name="T98" fmla="*/ 0 w 120"/>
                <a:gd name="T99" fmla="*/ 0 h 674"/>
                <a:gd name="T100" fmla="*/ 0 w 120"/>
                <a:gd name="T101" fmla="*/ 0 h 674"/>
                <a:gd name="T102" fmla="*/ 0 w 120"/>
                <a:gd name="T103" fmla="*/ 0 h 674"/>
                <a:gd name="T104" fmla="*/ 0 w 120"/>
                <a:gd name="T105" fmla="*/ 0 h 674"/>
                <a:gd name="T106" fmla="*/ 0 w 120"/>
                <a:gd name="T107" fmla="*/ 0 h 6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
                <a:gd name="T163" fmla="*/ 0 h 674"/>
                <a:gd name="T164" fmla="*/ 120 w 120"/>
                <a:gd name="T165" fmla="*/ 674 h 6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 h="674">
                  <a:moveTo>
                    <a:pt x="40" y="0"/>
                  </a:moveTo>
                  <a:lnTo>
                    <a:pt x="44" y="19"/>
                  </a:lnTo>
                  <a:lnTo>
                    <a:pt x="50" y="39"/>
                  </a:lnTo>
                  <a:lnTo>
                    <a:pt x="56" y="57"/>
                  </a:lnTo>
                  <a:lnTo>
                    <a:pt x="63" y="75"/>
                  </a:lnTo>
                  <a:lnTo>
                    <a:pt x="69" y="94"/>
                  </a:lnTo>
                  <a:lnTo>
                    <a:pt x="75" y="113"/>
                  </a:lnTo>
                  <a:lnTo>
                    <a:pt x="81" y="132"/>
                  </a:lnTo>
                  <a:lnTo>
                    <a:pt x="85" y="151"/>
                  </a:lnTo>
                  <a:lnTo>
                    <a:pt x="93" y="196"/>
                  </a:lnTo>
                  <a:lnTo>
                    <a:pt x="99" y="242"/>
                  </a:lnTo>
                  <a:lnTo>
                    <a:pt x="102" y="289"/>
                  </a:lnTo>
                  <a:lnTo>
                    <a:pt x="102" y="336"/>
                  </a:lnTo>
                  <a:lnTo>
                    <a:pt x="99" y="380"/>
                  </a:lnTo>
                  <a:lnTo>
                    <a:pt x="93" y="423"/>
                  </a:lnTo>
                  <a:lnTo>
                    <a:pt x="84" y="466"/>
                  </a:lnTo>
                  <a:lnTo>
                    <a:pt x="73" y="507"/>
                  </a:lnTo>
                  <a:lnTo>
                    <a:pt x="58" y="548"/>
                  </a:lnTo>
                  <a:lnTo>
                    <a:pt x="41" y="589"/>
                  </a:lnTo>
                  <a:lnTo>
                    <a:pt x="21" y="628"/>
                  </a:lnTo>
                  <a:lnTo>
                    <a:pt x="1" y="668"/>
                  </a:lnTo>
                  <a:lnTo>
                    <a:pt x="0" y="672"/>
                  </a:lnTo>
                  <a:lnTo>
                    <a:pt x="2" y="674"/>
                  </a:lnTo>
                  <a:lnTo>
                    <a:pt x="7" y="673"/>
                  </a:lnTo>
                  <a:lnTo>
                    <a:pt x="10" y="671"/>
                  </a:lnTo>
                  <a:lnTo>
                    <a:pt x="21" y="652"/>
                  </a:lnTo>
                  <a:lnTo>
                    <a:pt x="33" y="633"/>
                  </a:lnTo>
                  <a:lnTo>
                    <a:pt x="44" y="614"/>
                  </a:lnTo>
                  <a:lnTo>
                    <a:pt x="55" y="594"/>
                  </a:lnTo>
                  <a:lnTo>
                    <a:pt x="65" y="575"/>
                  </a:lnTo>
                  <a:lnTo>
                    <a:pt x="74" y="554"/>
                  </a:lnTo>
                  <a:lnTo>
                    <a:pt x="83" y="534"/>
                  </a:lnTo>
                  <a:lnTo>
                    <a:pt x="91" y="514"/>
                  </a:lnTo>
                  <a:lnTo>
                    <a:pt x="105" y="471"/>
                  </a:lnTo>
                  <a:lnTo>
                    <a:pt x="113" y="428"/>
                  </a:lnTo>
                  <a:lnTo>
                    <a:pt x="118" y="384"/>
                  </a:lnTo>
                  <a:lnTo>
                    <a:pt x="120" y="339"/>
                  </a:lnTo>
                  <a:lnTo>
                    <a:pt x="118" y="294"/>
                  </a:lnTo>
                  <a:lnTo>
                    <a:pt x="114" y="249"/>
                  </a:lnTo>
                  <a:lnTo>
                    <a:pt x="107" y="206"/>
                  </a:lnTo>
                  <a:lnTo>
                    <a:pt x="98" y="162"/>
                  </a:lnTo>
                  <a:lnTo>
                    <a:pt x="92" y="141"/>
                  </a:lnTo>
                  <a:lnTo>
                    <a:pt x="85" y="121"/>
                  </a:lnTo>
                  <a:lnTo>
                    <a:pt x="77" y="101"/>
                  </a:lnTo>
                  <a:lnTo>
                    <a:pt x="69" y="80"/>
                  </a:lnTo>
                  <a:lnTo>
                    <a:pt x="61" y="61"/>
                  </a:lnTo>
                  <a:lnTo>
                    <a:pt x="55" y="41"/>
                  </a:lnTo>
                  <a:lnTo>
                    <a:pt x="47" y="21"/>
                  </a:lnTo>
                  <a:lnTo>
                    <a:pt x="41" y="0"/>
                  </a:lnTo>
                  <a:lnTo>
                    <a:pt x="4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4" name="Freeform 87"/>
            <p:cNvSpPr>
              <a:spLocks/>
            </p:cNvSpPr>
            <p:nvPr/>
          </p:nvSpPr>
          <p:spPr bwMode="auto">
            <a:xfrm>
              <a:off x="605" y="847"/>
              <a:ext cx="4" cy="45"/>
            </a:xfrm>
            <a:custGeom>
              <a:avLst/>
              <a:gdLst>
                <a:gd name="T0" fmla="*/ 0 w 19"/>
                <a:gd name="T1" fmla="*/ 0 h 225"/>
                <a:gd name="T2" fmla="*/ 0 w 19"/>
                <a:gd name="T3" fmla="*/ 0 h 225"/>
                <a:gd name="T4" fmla="*/ 0 w 19"/>
                <a:gd name="T5" fmla="*/ 0 h 225"/>
                <a:gd name="T6" fmla="*/ 0 w 19"/>
                <a:gd name="T7" fmla="*/ 0 h 225"/>
                <a:gd name="T8" fmla="*/ 0 w 19"/>
                <a:gd name="T9" fmla="*/ 0 h 225"/>
                <a:gd name="T10" fmla="*/ 0 w 19"/>
                <a:gd name="T11" fmla="*/ 0 h 225"/>
                <a:gd name="T12" fmla="*/ 0 w 19"/>
                <a:gd name="T13" fmla="*/ 0 h 225"/>
                <a:gd name="T14" fmla="*/ 0 w 19"/>
                <a:gd name="T15" fmla="*/ 0 h 225"/>
                <a:gd name="T16" fmla="*/ 0 w 19"/>
                <a:gd name="T17" fmla="*/ 0 h 225"/>
                <a:gd name="T18" fmla="*/ 0 w 19"/>
                <a:gd name="T19" fmla="*/ 0 h 225"/>
                <a:gd name="T20" fmla="*/ 0 w 19"/>
                <a:gd name="T21" fmla="*/ 0 h 225"/>
                <a:gd name="T22" fmla="*/ 0 w 19"/>
                <a:gd name="T23" fmla="*/ 0 h 225"/>
                <a:gd name="T24" fmla="*/ 0 w 19"/>
                <a:gd name="T25" fmla="*/ 0 h 225"/>
                <a:gd name="T26" fmla="*/ 0 w 19"/>
                <a:gd name="T27" fmla="*/ 0 h 225"/>
                <a:gd name="T28" fmla="*/ 0 w 19"/>
                <a:gd name="T29" fmla="*/ 0 h 225"/>
                <a:gd name="T30" fmla="*/ 0 w 19"/>
                <a:gd name="T31" fmla="*/ 0 h 225"/>
                <a:gd name="T32" fmla="*/ 0 w 19"/>
                <a:gd name="T33" fmla="*/ 0 h 225"/>
                <a:gd name="T34" fmla="*/ 0 w 19"/>
                <a:gd name="T35" fmla="*/ 0 h 225"/>
                <a:gd name="T36" fmla="*/ 0 w 19"/>
                <a:gd name="T37" fmla="*/ 0 h 225"/>
                <a:gd name="T38" fmla="*/ 0 w 19"/>
                <a:gd name="T39" fmla="*/ 0 h 225"/>
                <a:gd name="T40" fmla="*/ 0 w 19"/>
                <a:gd name="T41" fmla="*/ 0 h 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25"/>
                <a:gd name="T65" fmla="*/ 19 w 19"/>
                <a:gd name="T66" fmla="*/ 225 h 2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25">
                  <a:moveTo>
                    <a:pt x="7" y="107"/>
                  </a:moveTo>
                  <a:lnTo>
                    <a:pt x="8" y="136"/>
                  </a:lnTo>
                  <a:lnTo>
                    <a:pt x="9" y="165"/>
                  </a:lnTo>
                  <a:lnTo>
                    <a:pt x="9" y="193"/>
                  </a:lnTo>
                  <a:lnTo>
                    <a:pt x="11" y="222"/>
                  </a:lnTo>
                  <a:lnTo>
                    <a:pt x="12" y="225"/>
                  </a:lnTo>
                  <a:lnTo>
                    <a:pt x="14" y="225"/>
                  </a:lnTo>
                  <a:lnTo>
                    <a:pt x="15" y="223"/>
                  </a:lnTo>
                  <a:lnTo>
                    <a:pt x="16" y="221"/>
                  </a:lnTo>
                  <a:lnTo>
                    <a:pt x="17" y="190"/>
                  </a:lnTo>
                  <a:lnTo>
                    <a:pt x="19" y="158"/>
                  </a:lnTo>
                  <a:lnTo>
                    <a:pt x="17" y="127"/>
                  </a:lnTo>
                  <a:lnTo>
                    <a:pt x="16" y="96"/>
                  </a:lnTo>
                  <a:lnTo>
                    <a:pt x="13" y="67"/>
                  </a:lnTo>
                  <a:lnTo>
                    <a:pt x="7" y="36"/>
                  </a:lnTo>
                  <a:lnTo>
                    <a:pt x="3" y="11"/>
                  </a:lnTo>
                  <a:lnTo>
                    <a:pt x="0" y="0"/>
                  </a:lnTo>
                  <a:lnTo>
                    <a:pt x="1" y="12"/>
                  </a:lnTo>
                  <a:lnTo>
                    <a:pt x="4" y="41"/>
                  </a:lnTo>
                  <a:lnTo>
                    <a:pt x="6" y="75"/>
                  </a:lnTo>
                  <a:lnTo>
                    <a:pt x="7" y="107"/>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5" name="Freeform 88"/>
            <p:cNvSpPr>
              <a:spLocks/>
            </p:cNvSpPr>
            <p:nvPr/>
          </p:nvSpPr>
          <p:spPr bwMode="auto">
            <a:xfrm>
              <a:off x="606" y="900"/>
              <a:ext cx="90" cy="11"/>
            </a:xfrm>
            <a:custGeom>
              <a:avLst/>
              <a:gdLst>
                <a:gd name="T0" fmla="*/ 0 w 449"/>
                <a:gd name="T1" fmla="*/ 0 h 57"/>
                <a:gd name="T2" fmla="*/ 0 w 449"/>
                <a:gd name="T3" fmla="*/ 0 h 57"/>
                <a:gd name="T4" fmla="*/ 0 w 449"/>
                <a:gd name="T5" fmla="*/ 0 h 57"/>
                <a:gd name="T6" fmla="*/ 0 w 449"/>
                <a:gd name="T7" fmla="*/ 0 h 57"/>
                <a:gd name="T8" fmla="*/ 0 w 449"/>
                <a:gd name="T9" fmla="*/ 0 h 57"/>
                <a:gd name="T10" fmla="*/ 0 w 449"/>
                <a:gd name="T11" fmla="*/ 0 h 57"/>
                <a:gd name="T12" fmla="*/ 0 w 449"/>
                <a:gd name="T13" fmla="*/ 0 h 57"/>
                <a:gd name="T14" fmla="*/ 0 w 449"/>
                <a:gd name="T15" fmla="*/ 0 h 57"/>
                <a:gd name="T16" fmla="*/ 0 w 449"/>
                <a:gd name="T17" fmla="*/ 0 h 57"/>
                <a:gd name="T18" fmla="*/ 0 w 449"/>
                <a:gd name="T19" fmla="*/ 0 h 57"/>
                <a:gd name="T20" fmla="*/ 0 w 449"/>
                <a:gd name="T21" fmla="*/ 0 h 57"/>
                <a:gd name="T22" fmla="*/ 0 w 449"/>
                <a:gd name="T23" fmla="*/ 0 h 57"/>
                <a:gd name="T24" fmla="*/ 0 w 449"/>
                <a:gd name="T25" fmla="*/ 0 h 57"/>
                <a:gd name="T26" fmla="*/ 0 w 449"/>
                <a:gd name="T27" fmla="*/ 0 h 57"/>
                <a:gd name="T28" fmla="*/ 0 w 449"/>
                <a:gd name="T29" fmla="*/ 0 h 57"/>
                <a:gd name="T30" fmla="*/ 0 w 449"/>
                <a:gd name="T31" fmla="*/ 0 h 57"/>
                <a:gd name="T32" fmla="*/ 0 w 449"/>
                <a:gd name="T33" fmla="*/ 0 h 57"/>
                <a:gd name="T34" fmla="*/ 0 w 449"/>
                <a:gd name="T35" fmla="*/ 0 h 57"/>
                <a:gd name="T36" fmla="*/ 0 w 449"/>
                <a:gd name="T37" fmla="*/ 0 h 57"/>
                <a:gd name="T38" fmla="*/ 0 w 449"/>
                <a:gd name="T39" fmla="*/ 0 h 57"/>
                <a:gd name="T40" fmla="*/ 0 w 449"/>
                <a:gd name="T41" fmla="*/ 0 h 57"/>
                <a:gd name="T42" fmla="*/ 0 w 449"/>
                <a:gd name="T43" fmla="*/ 0 h 57"/>
                <a:gd name="T44" fmla="*/ 0 w 449"/>
                <a:gd name="T45" fmla="*/ 0 h 57"/>
                <a:gd name="T46" fmla="*/ 0 w 449"/>
                <a:gd name="T47" fmla="*/ 0 h 57"/>
                <a:gd name="T48" fmla="*/ 0 w 449"/>
                <a:gd name="T49" fmla="*/ 0 h 57"/>
                <a:gd name="T50" fmla="*/ 0 w 449"/>
                <a:gd name="T51" fmla="*/ 0 h 57"/>
                <a:gd name="T52" fmla="*/ 0 w 449"/>
                <a:gd name="T53" fmla="*/ 0 h 57"/>
                <a:gd name="T54" fmla="*/ 0 w 449"/>
                <a:gd name="T55" fmla="*/ 0 h 57"/>
                <a:gd name="T56" fmla="*/ 0 w 449"/>
                <a:gd name="T57" fmla="*/ 0 h 57"/>
                <a:gd name="T58" fmla="*/ 0 w 449"/>
                <a:gd name="T59" fmla="*/ 0 h 57"/>
                <a:gd name="T60" fmla="*/ 0 w 449"/>
                <a:gd name="T61" fmla="*/ 0 h 57"/>
                <a:gd name="T62" fmla="*/ 0 w 449"/>
                <a:gd name="T63" fmla="*/ 0 h 57"/>
                <a:gd name="T64" fmla="*/ 0 w 449"/>
                <a:gd name="T65" fmla="*/ 0 h 57"/>
                <a:gd name="T66" fmla="*/ 0 w 449"/>
                <a:gd name="T67" fmla="*/ 0 h 57"/>
                <a:gd name="T68" fmla="*/ 0 w 449"/>
                <a:gd name="T69" fmla="*/ 0 h 57"/>
                <a:gd name="T70" fmla="*/ 0 w 449"/>
                <a:gd name="T71" fmla="*/ 0 h 57"/>
                <a:gd name="T72" fmla="*/ 0 w 449"/>
                <a:gd name="T73" fmla="*/ 0 h 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9"/>
                <a:gd name="T112" fmla="*/ 0 h 57"/>
                <a:gd name="T113" fmla="*/ 449 w 449"/>
                <a:gd name="T114" fmla="*/ 57 h 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9" h="57">
                  <a:moveTo>
                    <a:pt x="0" y="1"/>
                  </a:moveTo>
                  <a:lnTo>
                    <a:pt x="7" y="3"/>
                  </a:lnTo>
                  <a:lnTo>
                    <a:pt x="18" y="5"/>
                  </a:lnTo>
                  <a:lnTo>
                    <a:pt x="31" y="7"/>
                  </a:lnTo>
                  <a:lnTo>
                    <a:pt x="45" y="10"/>
                  </a:lnTo>
                  <a:lnTo>
                    <a:pt x="61" y="12"/>
                  </a:lnTo>
                  <a:lnTo>
                    <a:pt x="75" y="14"/>
                  </a:lnTo>
                  <a:lnTo>
                    <a:pt x="88" y="15"/>
                  </a:lnTo>
                  <a:lnTo>
                    <a:pt x="97" y="16"/>
                  </a:lnTo>
                  <a:lnTo>
                    <a:pt x="112" y="18"/>
                  </a:lnTo>
                  <a:lnTo>
                    <a:pt x="126" y="20"/>
                  </a:lnTo>
                  <a:lnTo>
                    <a:pt x="140" y="22"/>
                  </a:lnTo>
                  <a:lnTo>
                    <a:pt x="155" y="23"/>
                  </a:lnTo>
                  <a:lnTo>
                    <a:pt x="170" y="26"/>
                  </a:lnTo>
                  <a:lnTo>
                    <a:pt x="185" y="28"/>
                  </a:lnTo>
                  <a:lnTo>
                    <a:pt x="198" y="30"/>
                  </a:lnTo>
                  <a:lnTo>
                    <a:pt x="213" y="32"/>
                  </a:lnTo>
                  <a:lnTo>
                    <a:pt x="228" y="34"/>
                  </a:lnTo>
                  <a:lnTo>
                    <a:pt x="243" y="36"/>
                  </a:lnTo>
                  <a:lnTo>
                    <a:pt x="256" y="38"/>
                  </a:lnTo>
                  <a:lnTo>
                    <a:pt x="271" y="41"/>
                  </a:lnTo>
                  <a:lnTo>
                    <a:pt x="286" y="42"/>
                  </a:lnTo>
                  <a:lnTo>
                    <a:pt x="301" y="44"/>
                  </a:lnTo>
                  <a:lnTo>
                    <a:pt x="314" y="46"/>
                  </a:lnTo>
                  <a:lnTo>
                    <a:pt x="329" y="47"/>
                  </a:lnTo>
                  <a:lnTo>
                    <a:pt x="344" y="49"/>
                  </a:lnTo>
                  <a:lnTo>
                    <a:pt x="359" y="50"/>
                  </a:lnTo>
                  <a:lnTo>
                    <a:pt x="373" y="51"/>
                  </a:lnTo>
                  <a:lnTo>
                    <a:pt x="387" y="52"/>
                  </a:lnTo>
                  <a:lnTo>
                    <a:pt x="402" y="53"/>
                  </a:lnTo>
                  <a:lnTo>
                    <a:pt x="417" y="54"/>
                  </a:lnTo>
                  <a:lnTo>
                    <a:pt x="431" y="56"/>
                  </a:lnTo>
                  <a:lnTo>
                    <a:pt x="446" y="57"/>
                  </a:lnTo>
                  <a:lnTo>
                    <a:pt x="448" y="57"/>
                  </a:lnTo>
                  <a:lnTo>
                    <a:pt x="449" y="54"/>
                  </a:lnTo>
                  <a:lnTo>
                    <a:pt x="449" y="52"/>
                  </a:lnTo>
                  <a:lnTo>
                    <a:pt x="447" y="51"/>
                  </a:lnTo>
                  <a:lnTo>
                    <a:pt x="433" y="49"/>
                  </a:lnTo>
                  <a:lnTo>
                    <a:pt x="419" y="48"/>
                  </a:lnTo>
                  <a:lnTo>
                    <a:pt x="406" y="46"/>
                  </a:lnTo>
                  <a:lnTo>
                    <a:pt x="391" y="44"/>
                  </a:lnTo>
                  <a:lnTo>
                    <a:pt x="377" y="43"/>
                  </a:lnTo>
                  <a:lnTo>
                    <a:pt x="363" y="41"/>
                  </a:lnTo>
                  <a:lnTo>
                    <a:pt x="350" y="38"/>
                  </a:lnTo>
                  <a:lnTo>
                    <a:pt x="336" y="36"/>
                  </a:lnTo>
                  <a:lnTo>
                    <a:pt x="322" y="34"/>
                  </a:lnTo>
                  <a:lnTo>
                    <a:pt x="309" y="32"/>
                  </a:lnTo>
                  <a:lnTo>
                    <a:pt x="295" y="30"/>
                  </a:lnTo>
                  <a:lnTo>
                    <a:pt x="281" y="28"/>
                  </a:lnTo>
                  <a:lnTo>
                    <a:pt x="267" y="26"/>
                  </a:lnTo>
                  <a:lnTo>
                    <a:pt x="253" y="25"/>
                  </a:lnTo>
                  <a:lnTo>
                    <a:pt x="239" y="22"/>
                  </a:lnTo>
                  <a:lnTo>
                    <a:pt x="226" y="20"/>
                  </a:lnTo>
                  <a:lnTo>
                    <a:pt x="218" y="19"/>
                  </a:lnTo>
                  <a:lnTo>
                    <a:pt x="206" y="18"/>
                  </a:lnTo>
                  <a:lnTo>
                    <a:pt x="193" y="17"/>
                  </a:lnTo>
                  <a:lnTo>
                    <a:pt x="178" y="16"/>
                  </a:lnTo>
                  <a:lnTo>
                    <a:pt x="161" y="15"/>
                  </a:lnTo>
                  <a:lnTo>
                    <a:pt x="143" y="14"/>
                  </a:lnTo>
                  <a:lnTo>
                    <a:pt x="124" y="12"/>
                  </a:lnTo>
                  <a:lnTo>
                    <a:pt x="106" y="11"/>
                  </a:lnTo>
                  <a:lnTo>
                    <a:pt x="88" y="10"/>
                  </a:lnTo>
                  <a:lnTo>
                    <a:pt x="69" y="7"/>
                  </a:lnTo>
                  <a:lnTo>
                    <a:pt x="53" y="6"/>
                  </a:lnTo>
                  <a:lnTo>
                    <a:pt x="37" y="5"/>
                  </a:lnTo>
                  <a:lnTo>
                    <a:pt x="24" y="3"/>
                  </a:lnTo>
                  <a:lnTo>
                    <a:pt x="14" y="2"/>
                  </a:lnTo>
                  <a:lnTo>
                    <a:pt x="6" y="1"/>
                  </a:lnTo>
                  <a:lnTo>
                    <a:pt x="0" y="0"/>
                  </a:lnTo>
                  <a:lnTo>
                    <a:pt x="0" y="1"/>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6" name="Freeform 89"/>
            <p:cNvSpPr>
              <a:spLocks/>
            </p:cNvSpPr>
            <p:nvPr/>
          </p:nvSpPr>
          <p:spPr bwMode="auto">
            <a:xfrm>
              <a:off x="598" y="851"/>
              <a:ext cx="105" cy="14"/>
            </a:xfrm>
            <a:custGeom>
              <a:avLst/>
              <a:gdLst>
                <a:gd name="T0" fmla="*/ 0 w 521"/>
                <a:gd name="T1" fmla="*/ 0 h 70"/>
                <a:gd name="T2" fmla="*/ 0 w 521"/>
                <a:gd name="T3" fmla="*/ 0 h 70"/>
                <a:gd name="T4" fmla="*/ 0 w 521"/>
                <a:gd name="T5" fmla="*/ 0 h 70"/>
                <a:gd name="T6" fmla="*/ 0 w 521"/>
                <a:gd name="T7" fmla="*/ 0 h 70"/>
                <a:gd name="T8" fmla="*/ 0 w 521"/>
                <a:gd name="T9" fmla="*/ 0 h 70"/>
                <a:gd name="T10" fmla="*/ 0 w 521"/>
                <a:gd name="T11" fmla="*/ 0 h 70"/>
                <a:gd name="T12" fmla="*/ 0 w 521"/>
                <a:gd name="T13" fmla="*/ 0 h 70"/>
                <a:gd name="T14" fmla="*/ 0 w 521"/>
                <a:gd name="T15" fmla="*/ 0 h 70"/>
                <a:gd name="T16" fmla="*/ 0 w 521"/>
                <a:gd name="T17" fmla="*/ 0 h 70"/>
                <a:gd name="T18" fmla="*/ 0 w 521"/>
                <a:gd name="T19" fmla="*/ 0 h 70"/>
                <a:gd name="T20" fmla="*/ 0 w 521"/>
                <a:gd name="T21" fmla="*/ 0 h 70"/>
                <a:gd name="T22" fmla="*/ 0 w 521"/>
                <a:gd name="T23" fmla="*/ 0 h 70"/>
                <a:gd name="T24" fmla="*/ 0 w 521"/>
                <a:gd name="T25" fmla="*/ 0 h 70"/>
                <a:gd name="T26" fmla="*/ 0 w 521"/>
                <a:gd name="T27" fmla="*/ 0 h 70"/>
                <a:gd name="T28" fmla="*/ 0 w 521"/>
                <a:gd name="T29" fmla="*/ 0 h 70"/>
                <a:gd name="T30" fmla="*/ 0 w 521"/>
                <a:gd name="T31" fmla="*/ 0 h 70"/>
                <a:gd name="T32" fmla="*/ 0 w 521"/>
                <a:gd name="T33" fmla="*/ 0 h 70"/>
                <a:gd name="T34" fmla="*/ 0 w 521"/>
                <a:gd name="T35" fmla="*/ 0 h 70"/>
                <a:gd name="T36" fmla="*/ 0 w 521"/>
                <a:gd name="T37" fmla="*/ 0 h 70"/>
                <a:gd name="T38" fmla="*/ 0 w 521"/>
                <a:gd name="T39" fmla="*/ 0 h 70"/>
                <a:gd name="T40" fmla="*/ 0 w 521"/>
                <a:gd name="T41" fmla="*/ 0 h 70"/>
                <a:gd name="T42" fmla="*/ 0 w 521"/>
                <a:gd name="T43" fmla="*/ 0 h 70"/>
                <a:gd name="T44" fmla="*/ 0 w 521"/>
                <a:gd name="T45" fmla="*/ 0 h 70"/>
                <a:gd name="T46" fmla="*/ 0 w 521"/>
                <a:gd name="T47" fmla="*/ 0 h 70"/>
                <a:gd name="T48" fmla="*/ 0 w 521"/>
                <a:gd name="T49" fmla="*/ 0 h 70"/>
                <a:gd name="T50" fmla="*/ 0 w 521"/>
                <a:gd name="T51" fmla="*/ 0 h 70"/>
                <a:gd name="T52" fmla="*/ 0 w 521"/>
                <a:gd name="T53" fmla="*/ 0 h 70"/>
                <a:gd name="T54" fmla="*/ 0 w 521"/>
                <a:gd name="T55" fmla="*/ 0 h 70"/>
                <a:gd name="T56" fmla="*/ 0 w 521"/>
                <a:gd name="T57" fmla="*/ 0 h 70"/>
                <a:gd name="T58" fmla="*/ 0 w 521"/>
                <a:gd name="T59" fmla="*/ 0 h 70"/>
                <a:gd name="T60" fmla="*/ 0 w 521"/>
                <a:gd name="T61" fmla="*/ 0 h 70"/>
                <a:gd name="T62" fmla="*/ 0 w 521"/>
                <a:gd name="T63" fmla="*/ 0 h 70"/>
                <a:gd name="T64" fmla="*/ 0 w 521"/>
                <a:gd name="T65" fmla="*/ 0 h 70"/>
                <a:gd name="T66" fmla="*/ 0 w 521"/>
                <a:gd name="T67" fmla="*/ 0 h 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1"/>
                <a:gd name="T103" fmla="*/ 0 h 70"/>
                <a:gd name="T104" fmla="*/ 521 w 521"/>
                <a:gd name="T105" fmla="*/ 70 h 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1" h="70">
                  <a:moveTo>
                    <a:pt x="250" y="34"/>
                  </a:moveTo>
                  <a:lnTo>
                    <a:pt x="267" y="37"/>
                  </a:lnTo>
                  <a:lnTo>
                    <a:pt x="283" y="38"/>
                  </a:lnTo>
                  <a:lnTo>
                    <a:pt x="300" y="40"/>
                  </a:lnTo>
                  <a:lnTo>
                    <a:pt x="317" y="42"/>
                  </a:lnTo>
                  <a:lnTo>
                    <a:pt x="333" y="44"/>
                  </a:lnTo>
                  <a:lnTo>
                    <a:pt x="350" y="45"/>
                  </a:lnTo>
                  <a:lnTo>
                    <a:pt x="366" y="47"/>
                  </a:lnTo>
                  <a:lnTo>
                    <a:pt x="383" y="49"/>
                  </a:lnTo>
                  <a:lnTo>
                    <a:pt x="400" y="52"/>
                  </a:lnTo>
                  <a:lnTo>
                    <a:pt x="416" y="54"/>
                  </a:lnTo>
                  <a:lnTo>
                    <a:pt x="433" y="57"/>
                  </a:lnTo>
                  <a:lnTo>
                    <a:pt x="450" y="59"/>
                  </a:lnTo>
                  <a:lnTo>
                    <a:pt x="466" y="61"/>
                  </a:lnTo>
                  <a:lnTo>
                    <a:pt x="483" y="64"/>
                  </a:lnTo>
                  <a:lnTo>
                    <a:pt x="499" y="67"/>
                  </a:lnTo>
                  <a:lnTo>
                    <a:pt x="516" y="70"/>
                  </a:lnTo>
                  <a:lnTo>
                    <a:pt x="519" y="69"/>
                  </a:lnTo>
                  <a:lnTo>
                    <a:pt x="521" y="67"/>
                  </a:lnTo>
                  <a:lnTo>
                    <a:pt x="521" y="64"/>
                  </a:lnTo>
                  <a:lnTo>
                    <a:pt x="519" y="62"/>
                  </a:lnTo>
                  <a:lnTo>
                    <a:pt x="503" y="59"/>
                  </a:lnTo>
                  <a:lnTo>
                    <a:pt x="486" y="56"/>
                  </a:lnTo>
                  <a:lnTo>
                    <a:pt x="470" y="53"/>
                  </a:lnTo>
                  <a:lnTo>
                    <a:pt x="453" y="49"/>
                  </a:lnTo>
                  <a:lnTo>
                    <a:pt x="437" y="46"/>
                  </a:lnTo>
                  <a:lnTo>
                    <a:pt x="419" y="44"/>
                  </a:lnTo>
                  <a:lnTo>
                    <a:pt x="403" y="41"/>
                  </a:lnTo>
                  <a:lnTo>
                    <a:pt x="386" y="39"/>
                  </a:lnTo>
                  <a:lnTo>
                    <a:pt x="370" y="37"/>
                  </a:lnTo>
                  <a:lnTo>
                    <a:pt x="353" y="33"/>
                  </a:lnTo>
                  <a:lnTo>
                    <a:pt x="337" y="31"/>
                  </a:lnTo>
                  <a:lnTo>
                    <a:pt x="320" y="29"/>
                  </a:lnTo>
                  <a:lnTo>
                    <a:pt x="304" y="27"/>
                  </a:lnTo>
                  <a:lnTo>
                    <a:pt x="287" y="25"/>
                  </a:lnTo>
                  <a:lnTo>
                    <a:pt x="271" y="23"/>
                  </a:lnTo>
                  <a:lnTo>
                    <a:pt x="254" y="21"/>
                  </a:lnTo>
                  <a:lnTo>
                    <a:pt x="236" y="18"/>
                  </a:lnTo>
                  <a:lnTo>
                    <a:pt x="217" y="16"/>
                  </a:lnTo>
                  <a:lnTo>
                    <a:pt x="196" y="14"/>
                  </a:lnTo>
                  <a:lnTo>
                    <a:pt x="176" y="12"/>
                  </a:lnTo>
                  <a:lnTo>
                    <a:pt x="154" y="11"/>
                  </a:lnTo>
                  <a:lnTo>
                    <a:pt x="132" y="9"/>
                  </a:lnTo>
                  <a:lnTo>
                    <a:pt x="112" y="8"/>
                  </a:lnTo>
                  <a:lnTo>
                    <a:pt x="92" y="6"/>
                  </a:lnTo>
                  <a:lnTo>
                    <a:pt x="73" y="4"/>
                  </a:lnTo>
                  <a:lnTo>
                    <a:pt x="56" y="3"/>
                  </a:lnTo>
                  <a:lnTo>
                    <a:pt x="40" y="2"/>
                  </a:lnTo>
                  <a:lnTo>
                    <a:pt x="26" y="1"/>
                  </a:lnTo>
                  <a:lnTo>
                    <a:pt x="16" y="1"/>
                  </a:lnTo>
                  <a:lnTo>
                    <a:pt x="7" y="0"/>
                  </a:lnTo>
                  <a:lnTo>
                    <a:pt x="2" y="0"/>
                  </a:lnTo>
                  <a:lnTo>
                    <a:pt x="0" y="0"/>
                  </a:lnTo>
                  <a:lnTo>
                    <a:pt x="2" y="0"/>
                  </a:lnTo>
                  <a:lnTo>
                    <a:pt x="7" y="1"/>
                  </a:lnTo>
                  <a:lnTo>
                    <a:pt x="16" y="2"/>
                  </a:lnTo>
                  <a:lnTo>
                    <a:pt x="27" y="4"/>
                  </a:lnTo>
                  <a:lnTo>
                    <a:pt x="41" y="7"/>
                  </a:lnTo>
                  <a:lnTo>
                    <a:pt x="57" y="9"/>
                  </a:lnTo>
                  <a:lnTo>
                    <a:pt x="74" y="11"/>
                  </a:lnTo>
                  <a:lnTo>
                    <a:pt x="93" y="14"/>
                  </a:lnTo>
                  <a:lnTo>
                    <a:pt x="114" y="16"/>
                  </a:lnTo>
                  <a:lnTo>
                    <a:pt x="134" y="19"/>
                  </a:lnTo>
                  <a:lnTo>
                    <a:pt x="155" y="23"/>
                  </a:lnTo>
                  <a:lnTo>
                    <a:pt x="176" y="25"/>
                  </a:lnTo>
                  <a:lnTo>
                    <a:pt x="196" y="28"/>
                  </a:lnTo>
                  <a:lnTo>
                    <a:pt x="215" y="30"/>
                  </a:lnTo>
                  <a:lnTo>
                    <a:pt x="234" y="32"/>
                  </a:lnTo>
                  <a:lnTo>
                    <a:pt x="250" y="34"/>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7" name="Freeform 90"/>
            <p:cNvSpPr>
              <a:spLocks/>
            </p:cNvSpPr>
            <p:nvPr/>
          </p:nvSpPr>
          <p:spPr bwMode="auto">
            <a:xfrm>
              <a:off x="647" y="814"/>
              <a:ext cx="55" cy="29"/>
            </a:xfrm>
            <a:custGeom>
              <a:avLst/>
              <a:gdLst>
                <a:gd name="T0" fmla="*/ 0 w 274"/>
                <a:gd name="T1" fmla="*/ 0 h 144"/>
                <a:gd name="T2" fmla="*/ 0 w 274"/>
                <a:gd name="T3" fmla="*/ 0 h 144"/>
                <a:gd name="T4" fmla="*/ 0 w 274"/>
                <a:gd name="T5" fmla="*/ 0 h 144"/>
                <a:gd name="T6" fmla="*/ 0 w 274"/>
                <a:gd name="T7" fmla="*/ 0 h 144"/>
                <a:gd name="T8" fmla="*/ 0 w 274"/>
                <a:gd name="T9" fmla="*/ 0 h 144"/>
                <a:gd name="T10" fmla="*/ 0 w 274"/>
                <a:gd name="T11" fmla="*/ 0 h 144"/>
                <a:gd name="T12" fmla="*/ 0 w 274"/>
                <a:gd name="T13" fmla="*/ 0 h 144"/>
                <a:gd name="T14" fmla="*/ 0 w 274"/>
                <a:gd name="T15" fmla="*/ 0 h 144"/>
                <a:gd name="T16" fmla="*/ 0 w 274"/>
                <a:gd name="T17" fmla="*/ 0 h 144"/>
                <a:gd name="T18" fmla="*/ 0 w 274"/>
                <a:gd name="T19" fmla="*/ 0 h 144"/>
                <a:gd name="T20" fmla="*/ 0 w 274"/>
                <a:gd name="T21" fmla="*/ 0 h 144"/>
                <a:gd name="T22" fmla="*/ 0 w 274"/>
                <a:gd name="T23" fmla="*/ 0 h 144"/>
                <a:gd name="T24" fmla="*/ 0 w 274"/>
                <a:gd name="T25" fmla="*/ 0 h 144"/>
                <a:gd name="T26" fmla="*/ 0 w 274"/>
                <a:gd name="T27" fmla="*/ 0 h 144"/>
                <a:gd name="T28" fmla="*/ 0 w 274"/>
                <a:gd name="T29" fmla="*/ 0 h 144"/>
                <a:gd name="T30" fmla="*/ 0 w 274"/>
                <a:gd name="T31" fmla="*/ 0 h 144"/>
                <a:gd name="T32" fmla="*/ 0 w 274"/>
                <a:gd name="T33" fmla="*/ 0 h 144"/>
                <a:gd name="T34" fmla="*/ 0 w 274"/>
                <a:gd name="T35" fmla="*/ 0 h 144"/>
                <a:gd name="T36" fmla="*/ 0 w 274"/>
                <a:gd name="T37" fmla="*/ 0 h 144"/>
                <a:gd name="T38" fmla="*/ 0 w 274"/>
                <a:gd name="T39" fmla="*/ 0 h 144"/>
                <a:gd name="T40" fmla="*/ 0 w 274"/>
                <a:gd name="T41" fmla="*/ 0 h 144"/>
                <a:gd name="T42" fmla="*/ 0 w 274"/>
                <a:gd name="T43" fmla="*/ 0 h 144"/>
                <a:gd name="T44" fmla="*/ 0 w 274"/>
                <a:gd name="T45" fmla="*/ 0 h 144"/>
                <a:gd name="T46" fmla="*/ 0 w 274"/>
                <a:gd name="T47" fmla="*/ 0 h 144"/>
                <a:gd name="T48" fmla="*/ 0 w 274"/>
                <a:gd name="T49" fmla="*/ 0 h 144"/>
                <a:gd name="T50" fmla="*/ 0 w 274"/>
                <a:gd name="T51" fmla="*/ 0 h 144"/>
                <a:gd name="T52" fmla="*/ 0 w 274"/>
                <a:gd name="T53" fmla="*/ 0 h 144"/>
                <a:gd name="T54" fmla="*/ 0 w 274"/>
                <a:gd name="T55" fmla="*/ 0 h 144"/>
                <a:gd name="T56" fmla="*/ 0 w 274"/>
                <a:gd name="T57" fmla="*/ 0 h 144"/>
                <a:gd name="T58" fmla="*/ 0 w 274"/>
                <a:gd name="T59" fmla="*/ 0 h 144"/>
                <a:gd name="T60" fmla="*/ 0 w 274"/>
                <a:gd name="T61" fmla="*/ 0 h 144"/>
                <a:gd name="T62" fmla="*/ 0 w 274"/>
                <a:gd name="T63" fmla="*/ 0 h 144"/>
                <a:gd name="T64" fmla="*/ 0 w 274"/>
                <a:gd name="T65" fmla="*/ 0 h 144"/>
                <a:gd name="T66" fmla="*/ 0 w 274"/>
                <a:gd name="T67" fmla="*/ 0 h 144"/>
                <a:gd name="T68" fmla="*/ 0 w 274"/>
                <a:gd name="T69" fmla="*/ 0 h 144"/>
                <a:gd name="T70" fmla="*/ 0 w 274"/>
                <a:gd name="T71" fmla="*/ 0 h 144"/>
                <a:gd name="T72" fmla="*/ 0 w 274"/>
                <a:gd name="T73" fmla="*/ 0 h 1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4"/>
                <a:gd name="T112" fmla="*/ 0 h 144"/>
                <a:gd name="T113" fmla="*/ 274 w 274"/>
                <a:gd name="T114" fmla="*/ 144 h 1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4" h="144">
                  <a:moveTo>
                    <a:pt x="271" y="144"/>
                  </a:moveTo>
                  <a:lnTo>
                    <a:pt x="272" y="144"/>
                  </a:lnTo>
                  <a:lnTo>
                    <a:pt x="274" y="143"/>
                  </a:lnTo>
                  <a:lnTo>
                    <a:pt x="274" y="142"/>
                  </a:lnTo>
                  <a:lnTo>
                    <a:pt x="272" y="141"/>
                  </a:lnTo>
                  <a:lnTo>
                    <a:pt x="252" y="137"/>
                  </a:lnTo>
                  <a:lnTo>
                    <a:pt x="230" y="129"/>
                  </a:lnTo>
                  <a:lnTo>
                    <a:pt x="209" y="121"/>
                  </a:lnTo>
                  <a:lnTo>
                    <a:pt x="186" y="111"/>
                  </a:lnTo>
                  <a:lnTo>
                    <a:pt x="163" y="101"/>
                  </a:lnTo>
                  <a:lnTo>
                    <a:pt x="140" y="88"/>
                  </a:lnTo>
                  <a:lnTo>
                    <a:pt x="119" y="76"/>
                  </a:lnTo>
                  <a:lnTo>
                    <a:pt x="97" y="63"/>
                  </a:lnTo>
                  <a:lnTo>
                    <a:pt x="76" y="51"/>
                  </a:lnTo>
                  <a:lnTo>
                    <a:pt x="58" y="40"/>
                  </a:lnTo>
                  <a:lnTo>
                    <a:pt x="42" y="29"/>
                  </a:lnTo>
                  <a:lnTo>
                    <a:pt x="27" y="19"/>
                  </a:lnTo>
                  <a:lnTo>
                    <a:pt x="16" y="11"/>
                  </a:lnTo>
                  <a:lnTo>
                    <a:pt x="7" y="5"/>
                  </a:lnTo>
                  <a:lnTo>
                    <a:pt x="2" y="1"/>
                  </a:lnTo>
                  <a:lnTo>
                    <a:pt x="0" y="0"/>
                  </a:lnTo>
                  <a:lnTo>
                    <a:pt x="1" y="1"/>
                  </a:lnTo>
                  <a:lnTo>
                    <a:pt x="3" y="5"/>
                  </a:lnTo>
                  <a:lnTo>
                    <a:pt x="8" y="12"/>
                  </a:lnTo>
                  <a:lnTo>
                    <a:pt x="14" y="20"/>
                  </a:lnTo>
                  <a:lnTo>
                    <a:pt x="23" y="30"/>
                  </a:lnTo>
                  <a:lnTo>
                    <a:pt x="33" y="42"/>
                  </a:lnTo>
                  <a:lnTo>
                    <a:pt x="46" y="53"/>
                  </a:lnTo>
                  <a:lnTo>
                    <a:pt x="60" y="66"/>
                  </a:lnTo>
                  <a:lnTo>
                    <a:pt x="78" y="79"/>
                  </a:lnTo>
                  <a:lnTo>
                    <a:pt x="97" y="92"/>
                  </a:lnTo>
                  <a:lnTo>
                    <a:pt x="120" y="104"/>
                  </a:lnTo>
                  <a:lnTo>
                    <a:pt x="145" y="115"/>
                  </a:lnTo>
                  <a:lnTo>
                    <a:pt x="172" y="125"/>
                  </a:lnTo>
                  <a:lnTo>
                    <a:pt x="202" y="134"/>
                  </a:lnTo>
                  <a:lnTo>
                    <a:pt x="235" y="140"/>
                  </a:lnTo>
                  <a:lnTo>
                    <a:pt x="271" y="144"/>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8" name="Freeform 91"/>
            <p:cNvSpPr>
              <a:spLocks/>
            </p:cNvSpPr>
            <p:nvPr/>
          </p:nvSpPr>
          <p:spPr bwMode="auto">
            <a:xfrm>
              <a:off x="608" y="821"/>
              <a:ext cx="43" cy="14"/>
            </a:xfrm>
            <a:custGeom>
              <a:avLst/>
              <a:gdLst>
                <a:gd name="T0" fmla="*/ 0 w 216"/>
                <a:gd name="T1" fmla="*/ 0 h 72"/>
                <a:gd name="T2" fmla="*/ 0 w 216"/>
                <a:gd name="T3" fmla="*/ 0 h 72"/>
                <a:gd name="T4" fmla="*/ 0 w 216"/>
                <a:gd name="T5" fmla="*/ 0 h 72"/>
                <a:gd name="T6" fmla="*/ 0 w 216"/>
                <a:gd name="T7" fmla="*/ 0 h 72"/>
                <a:gd name="T8" fmla="*/ 0 w 216"/>
                <a:gd name="T9" fmla="*/ 0 h 72"/>
                <a:gd name="T10" fmla="*/ 0 w 216"/>
                <a:gd name="T11" fmla="*/ 0 h 72"/>
                <a:gd name="T12" fmla="*/ 0 w 216"/>
                <a:gd name="T13" fmla="*/ 0 h 72"/>
                <a:gd name="T14" fmla="*/ 0 w 216"/>
                <a:gd name="T15" fmla="*/ 0 h 72"/>
                <a:gd name="T16" fmla="*/ 0 w 216"/>
                <a:gd name="T17" fmla="*/ 0 h 72"/>
                <a:gd name="T18" fmla="*/ 0 w 216"/>
                <a:gd name="T19" fmla="*/ 0 h 72"/>
                <a:gd name="T20" fmla="*/ 0 w 216"/>
                <a:gd name="T21" fmla="*/ 0 h 72"/>
                <a:gd name="T22" fmla="*/ 0 w 216"/>
                <a:gd name="T23" fmla="*/ 0 h 72"/>
                <a:gd name="T24" fmla="*/ 0 w 216"/>
                <a:gd name="T25" fmla="*/ 0 h 72"/>
                <a:gd name="T26" fmla="*/ 0 w 216"/>
                <a:gd name="T27" fmla="*/ 0 h 72"/>
                <a:gd name="T28" fmla="*/ 0 w 216"/>
                <a:gd name="T29" fmla="*/ 0 h 72"/>
                <a:gd name="T30" fmla="*/ 0 w 216"/>
                <a:gd name="T31" fmla="*/ 0 h 72"/>
                <a:gd name="T32" fmla="*/ 0 w 216"/>
                <a:gd name="T33" fmla="*/ 0 h 72"/>
                <a:gd name="T34" fmla="*/ 0 w 216"/>
                <a:gd name="T35" fmla="*/ 0 h 72"/>
                <a:gd name="T36" fmla="*/ 0 w 216"/>
                <a:gd name="T37" fmla="*/ 0 h 72"/>
                <a:gd name="T38" fmla="*/ 0 w 216"/>
                <a:gd name="T39" fmla="*/ 0 h 72"/>
                <a:gd name="T40" fmla="*/ 0 w 216"/>
                <a:gd name="T41" fmla="*/ 0 h 72"/>
                <a:gd name="T42" fmla="*/ 0 w 216"/>
                <a:gd name="T43" fmla="*/ 0 h 72"/>
                <a:gd name="T44" fmla="*/ 0 w 216"/>
                <a:gd name="T45" fmla="*/ 0 h 72"/>
                <a:gd name="T46" fmla="*/ 0 w 216"/>
                <a:gd name="T47" fmla="*/ 0 h 72"/>
                <a:gd name="T48" fmla="*/ 0 w 216"/>
                <a:gd name="T49" fmla="*/ 0 h 72"/>
                <a:gd name="T50" fmla="*/ 0 w 216"/>
                <a:gd name="T51" fmla="*/ 0 h 72"/>
                <a:gd name="T52" fmla="*/ 0 w 216"/>
                <a:gd name="T53" fmla="*/ 0 h 72"/>
                <a:gd name="T54" fmla="*/ 0 w 216"/>
                <a:gd name="T55" fmla="*/ 0 h 72"/>
                <a:gd name="T56" fmla="*/ 0 w 216"/>
                <a:gd name="T57" fmla="*/ 0 h 72"/>
                <a:gd name="T58" fmla="*/ 0 w 216"/>
                <a:gd name="T59" fmla="*/ 0 h 72"/>
                <a:gd name="T60" fmla="*/ 0 w 216"/>
                <a:gd name="T61" fmla="*/ 0 h 72"/>
                <a:gd name="T62" fmla="*/ 0 w 216"/>
                <a:gd name="T63" fmla="*/ 0 h 72"/>
                <a:gd name="T64" fmla="*/ 0 w 216"/>
                <a:gd name="T65" fmla="*/ 0 h 72"/>
                <a:gd name="T66" fmla="*/ 0 w 216"/>
                <a:gd name="T67" fmla="*/ 0 h 72"/>
                <a:gd name="T68" fmla="*/ 0 w 216"/>
                <a:gd name="T69" fmla="*/ 0 h 72"/>
                <a:gd name="T70" fmla="*/ 0 w 216"/>
                <a:gd name="T71" fmla="*/ 0 h 72"/>
                <a:gd name="T72" fmla="*/ 0 w 216"/>
                <a:gd name="T73" fmla="*/ 0 h 72"/>
                <a:gd name="T74" fmla="*/ 0 w 216"/>
                <a:gd name="T75" fmla="*/ 0 h 72"/>
                <a:gd name="T76" fmla="*/ 0 w 216"/>
                <a:gd name="T77" fmla="*/ 0 h 72"/>
                <a:gd name="T78" fmla="*/ 0 w 216"/>
                <a:gd name="T79" fmla="*/ 0 h 72"/>
                <a:gd name="T80" fmla="*/ 0 w 216"/>
                <a:gd name="T81" fmla="*/ 0 h 72"/>
                <a:gd name="T82" fmla="*/ 0 w 216"/>
                <a:gd name="T83" fmla="*/ 0 h 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72"/>
                <a:gd name="T128" fmla="*/ 216 w 216"/>
                <a:gd name="T129" fmla="*/ 72 h 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72">
                  <a:moveTo>
                    <a:pt x="1" y="72"/>
                  </a:moveTo>
                  <a:lnTo>
                    <a:pt x="14" y="67"/>
                  </a:lnTo>
                  <a:lnTo>
                    <a:pt x="26" y="61"/>
                  </a:lnTo>
                  <a:lnTo>
                    <a:pt x="39" y="57"/>
                  </a:lnTo>
                  <a:lnTo>
                    <a:pt x="52" y="52"/>
                  </a:lnTo>
                  <a:lnTo>
                    <a:pt x="65" y="47"/>
                  </a:lnTo>
                  <a:lnTo>
                    <a:pt x="77" y="43"/>
                  </a:lnTo>
                  <a:lnTo>
                    <a:pt x="90" y="40"/>
                  </a:lnTo>
                  <a:lnTo>
                    <a:pt x="104" y="36"/>
                  </a:lnTo>
                  <a:lnTo>
                    <a:pt x="117" y="32"/>
                  </a:lnTo>
                  <a:lnTo>
                    <a:pt x="130" y="29"/>
                  </a:lnTo>
                  <a:lnTo>
                    <a:pt x="143" y="26"/>
                  </a:lnTo>
                  <a:lnTo>
                    <a:pt x="157" y="23"/>
                  </a:lnTo>
                  <a:lnTo>
                    <a:pt x="170" y="20"/>
                  </a:lnTo>
                  <a:lnTo>
                    <a:pt x="183" y="16"/>
                  </a:lnTo>
                  <a:lnTo>
                    <a:pt x="197" y="14"/>
                  </a:lnTo>
                  <a:lnTo>
                    <a:pt x="211" y="11"/>
                  </a:lnTo>
                  <a:lnTo>
                    <a:pt x="214" y="9"/>
                  </a:lnTo>
                  <a:lnTo>
                    <a:pt x="216" y="5"/>
                  </a:lnTo>
                  <a:lnTo>
                    <a:pt x="215" y="1"/>
                  </a:lnTo>
                  <a:lnTo>
                    <a:pt x="211" y="0"/>
                  </a:lnTo>
                  <a:lnTo>
                    <a:pt x="197" y="2"/>
                  </a:lnTo>
                  <a:lnTo>
                    <a:pt x="183" y="3"/>
                  </a:lnTo>
                  <a:lnTo>
                    <a:pt x="170" y="6"/>
                  </a:lnTo>
                  <a:lnTo>
                    <a:pt x="155" y="8"/>
                  </a:lnTo>
                  <a:lnTo>
                    <a:pt x="140" y="10"/>
                  </a:lnTo>
                  <a:lnTo>
                    <a:pt x="126" y="12"/>
                  </a:lnTo>
                  <a:lnTo>
                    <a:pt x="112" y="15"/>
                  </a:lnTo>
                  <a:lnTo>
                    <a:pt x="97" y="18"/>
                  </a:lnTo>
                  <a:lnTo>
                    <a:pt x="83" y="23"/>
                  </a:lnTo>
                  <a:lnTo>
                    <a:pt x="69" y="27"/>
                  </a:lnTo>
                  <a:lnTo>
                    <a:pt x="56" y="32"/>
                  </a:lnTo>
                  <a:lnTo>
                    <a:pt x="43" y="38"/>
                  </a:lnTo>
                  <a:lnTo>
                    <a:pt x="32" y="45"/>
                  </a:lnTo>
                  <a:lnTo>
                    <a:pt x="20" y="53"/>
                  </a:lnTo>
                  <a:lnTo>
                    <a:pt x="9" y="61"/>
                  </a:lnTo>
                  <a:lnTo>
                    <a:pt x="0" y="71"/>
                  </a:lnTo>
                  <a:lnTo>
                    <a:pt x="0" y="72"/>
                  </a:lnTo>
                  <a:lnTo>
                    <a:pt x="1" y="7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09" name="Freeform 92"/>
            <p:cNvSpPr>
              <a:spLocks/>
            </p:cNvSpPr>
            <p:nvPr/>
          </p:nvSpPr>
          <p:spPr bwMode="auto">
            <a:xfrm>
              <a:off x="493" y="896"/>
              <a:ext cx="159" cy="42"/>
            </a:xfrm>
            <a:custGeom>
              <a:avLst/>
              <a:gdLst>
                <a:gd name="T0" fmla="*/ 0 w 792"/>
                <a:gd name="T1" fmla="*/ 0 h 211"/>
                <a:gd name="T2" fmla="*/ 0 w 792"/>
                <a:gd name="T3" fmla="*/ 0 h 211"/>
                <a:gd name="T4" fmla="*/ 0 w 792"/>
                <a:gd name="T5" fmla="*/ 0 h 211"/>
                <a:gd name="T6" fmla="*/ 0 w 792"/>
                <a:gd name="T7" fmla="*/ 0 h 211"/>
                <a:gd name="T8" fmla="*/ 0 w 792"/>
                <a:gd name="T9" fmla="*/ 0 h 211"/>
                <a:gd name="T10" fmla="*/ 0 w 792"/>
                <a:gd name="T11" fmla="*/ 0 h 211"/>
                <a:gd name="T12" fmla="*/ 0 w 792"/>
                <a:gd name="T13" fmla="*/ 0 h 211"/>
                <a:gd name="T14" fmla="*/ 0 w 792"/>
                <a:gd name="T15" fmla="*/ 0 h 211"/>
                <a:gd name="T16" fmla="*/ 0 w 792"/>
                <a:gd name="T17" fmla="*/ 0 h 211"/>
                <a:gd name="T18" fmla="*/ 0 w 792"/>
                <a:gd name="T19" fmla="*/ 0 h 211"/>
                <a:gd name="T20" fmla="*/ 0 w 792"/>
                <a:gd name="T21" fmla="*/ 0 h 211"/>
                <a:gd name="T22" fmla="*/ 0 w 792"/>
                <a:gd name="T23" fmla="*/ 0 h 211"/>
                <a:gd name="T24" fmla="*/ 0 w 792"/>
                <a:gd name="T25" fmla="*/ 0 h 211"/>
                <a:gd name="T26" fmla="*/ 0 w 792"/>
                <a:gd name="T27" fmla="*/ 0 h 211"/>
                <a:gd name="T28" fmla="*/ 0 w 792"/>
                <a:gd name="T29" fmla="*/ 0 h 211"/>
                <a:gd name="T30" fmla="*/ 0 w 792"/>
                <a:gd name="T31" fmla="*/ 0 h 211"/>
                <a:gd name="T32" fmla="*/ 0 w 792"/>
                <a:gd name="T33" fmla="*/ 0 h 211"/>
                <a:gd name="T34" fmla="*/ 0 w 792"/>
                <a:gd name="T35" fmla="*/ 0 h 211"/>
                <a:gd name="T36" fmla="*/ 0 w 792"/>
                <a:gd name="T37" fmla="*/ 0 h 211"/>
                <a:gd name="T38" fmla="*/ 0 w 792"/>
                <a:gd name="T39" fmla="*/ 0 h 211"/>
                <a:gd name="T40" fmla="*/ 0 w 792"/>
                <a:gd name="T41" fmla="*/ 0 h 211"/>
                <a:gd name="T42" fmla="*/ 0 w 792"/>
                <a:gd name="T43" fmla="*/ 0 h 211"/>
                <a:gd name="T44" fmla="*/ 0 w 792"/>
                <a:gd name="T45" fmla="*/ 0 h 211"/>
                <a:gd name="T46" fmla="*/ 0 w 792"/>
                <a:gd name="T47" fmla="*/ 0 h 211"/>
                <a:gd name="T48" fmla="*/ 0 w 792"/>
                <a:gd name="T49" fmla="*/ 0 h 211"/>
                <a:gd name="T50" fmla="*/ 0 w 792"/>
                <a:gd name="T51" fmla="*/ 0 h 211"/>
                <a:gd name="T52" fmla="*/ 0 w 792"/>
                <a:gd name="T53" fmla="*/ 0 h 211"/>
                <a:gd name="T54" fmla="*/ 0 w 792"/>
                <a:gd name="T55" fmla="*/ 0 h 211"/>
                <a:gd name="T56" fmla="*/ 0 w 792"/>
                <a:gd name="T57" fmla="*/ 0 h 211"/>
                <a:gd name="T58" fmla="*/ 0 w 792"/>
                <a:gd name="T59" fmla="*/ 0 h 211"/>
                <a:gd name="T60" fmla="*/ 0 w 792"/>
                <a:gd name="T61" fmla="*/ 0 h 211"/>
                <a:gd name="T62" fmla="*/ 0 w 792"/>
                <a:gd name="T63" fmla="*/ 0 h 211"/>
                <a:gd name="T64" fmla="*/ 0 w 792"/>
                <a:gd name="T65" fmla="*/ 0 h 211"/>
                <a:gd name="T66" fmla="*/ 0 w 792"/>
                <a:gd name="T67" fmla="*/ 0 h 211"/>
                <a:gd name="T68" fmla="*/ 0 w 792"/>
                <a:gd name="T69" fmla="*/ 0 h 211"/>
                <a:gd name="T70" fmla="*/ 0 w 792"/>
                <a:gd name="T71" fmla="*/ 0 h 211"/>
                <a:gd name="T72" fmla="*/ 0 w 792"/>
                <a:gd name="T73" fmla="*/ 0 h 211"/>
                <a:gd name="T74" fmla="*/ 0 w 792"/>
                <a:gd name="T75" fmla="*/ 0 h 211"/>
                <a:gd name="T76" fmla="*/ 0 w 792"/>
                <a:gd name="T77" fmla="*/ 0 h 211"/>
                <a:gd name="T78" fmla="*/ 0 w 792"/>
                <a:gd name="T79" fmla="*/ 0 h 211"/>
                <a:gd name="T80" fmla="*/ 0 w 792"/>
                <a:gd name="T81" fmla="*/ 0 h 211"/>
                <a:gd name="T82" fmla="*/ 0 w 792"/>
                <a:gd name="T83" fmla="*/ 0 h 211"/>
                <a:gd name="T84" fmla="*/ 0 w 792"/>
                <a:gd name="T85" fmla="*/ 0 h 211"/>
                <a:gd name="T86" fmla="*/ 0 w 792"/>
                <a:gd name="T87" fmla="*/ 0 h 211"/>
                <a:gd name="T88" fmla="*/ 0 w 792"/>
                <a:gd name="T89" fmla="*/ 0 h 211"/>
                <a:gd name="T90" fmla="*/ 0 w 792"/>
                <a:gd name="T91" fmla="*/ 0 h 211"/>
                <a:gd name="T92" fmla="*/ 0 w 792"/>
                <a:gd name="T93" fmla="*/ 0 h 211"/>
                <a:gd name="T94" fmla="*/ 0 w 792"/>
                <a:gd name="T95" fmla="*/ 0 h 211"/>
                <a:gd name="T96" fmla="*/ 0 w 792"/>
                <a:gd name="T97" fmla="*/ 0 h 211"/>
                <a:gd name="T98" fmla="*/ 0 w 792"/>
                <a:gd name="T99" fmla="*/ 0 h 211"/>
                <a:gd name="T100" fmla="*/ 0 w 792"/>
                <a:gd name="T101" fmla="*/ 0 h 211"/>
                <a:gd name="T102" fmla="*/ 0 w 792"/>
                <a:gd name="T103" fmla="*/ 0 h 211"/>
                <a:gd name="T104" fmla="*/ 0 w 792"/>
                <a:gd name="T105" fmla="*/ 0 h 211"/>
                <a:gd name="T106" fmla="*/ 0 w 792"/>
                <a:gd name="T107" fmla="*/ 0 h 211"/>
                <a:gd name="T108" fmla="*/ 0 w 792"/>
                <a:gd name="T109" fmla="*/ 0 h 211"/>
                <a:gd name="T110" fmla="*/ 0 w 792"/>
                <a:gd name="T111" fmla="*/ 0 h 211"/>
                <a:gd name="T112" fmla="*/ 0 w 792"/>
                <a:gd name="T113" fmla="*/ 0 h 211"/>
                <a:gd name="T114" fmla="*/ 0 w 792"/>
                <a:gd name="T115" fmla="*/ 0 h 211"/>
                <a:gd name="T116" fmla="*/ 0 w 792"/>
                <a:gd name="T117" fmla="*/ 0 h 211"/>
                <a:gd name="T118" fmla="*/ 0 w 792"/>
                <a:gd name="T119" fmla="*/ 0 h 211"/>
                <a:gd name="T120" fmla="*/ 0 w 792"/>
                <a:gd name="T121" fmla="*/ 0 h 211"/>
                <a:gd name="T122" fmla="*/ 0 w 792"/>
                <a:gd name="T123" fmla="*/ 0 h 211"/>
                <a:gd name="T124" fmla="*/ 0 w 792"/>
                <a:gd name="T125" fmla="*/ 0 h 2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92"/>
                <a:gd name="T190" fmla="*/ 0 h 211"/>
                <a:gd name="T191" fmla="*/ 792 w 792"/>
                <a:gd name="T192" fmla="*/ 211 h 2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92" h="211">
                  <a:moveTo>
                    <a:pt x="155" y="40"/>
                  </a:moveTo>
                  <a:lnTo>
                    <a:pt x="149" y="45"/>
                  </a:lnTo>
                  <a:lnTo>
                    <a:pt x="142" y="49"/>
                  </a:lnTo>
                  <a:lnTo>
                    <a:pt x="134" y="52"/>
                  </a:lnTo>
                  <a:lnTo>
                    <a:pt x="127" y="55"/>
                  </a:lnTo>
                  <a:lnTo>
                    <a:pt x="121" y="57"/>
                  </a:lnTo>
                  <a:lnTo>
                    <a:pt x="116" y="60"/>
                  </a:lnTo>
                  <a:lnTo>
                    <a:pt x="110" y="62"/>
                  </a:lnTo>
                  <a:lnTo>
                    <a:pt x="105" y="64"/>
                  </a:lnTo>
                  <a:lnTo>
                    <a:pt x="100" y="66"/>
                  </a:lnTo>
                  <a:lnTo>
                    <a:pt x="94" y="68"/>
                  </a:lnTo>
                  <a:lnTo>
                    <a:pt x="88" y="70"/>
                  </a:lnTo>
                  <a:lnTo>
                    <a:pt x="83" y="72"/>
                  </a:lnTo>
                  <a:lnTo>
                    <a:pt x="76" y="76"/>
                  </a:lnTo>
                  <a:lnTo>
                    <a:pt x="67" y="79"/>
                  </a:lnTo>
                  <a:lnTo>
                    <a:pt x="59" y="82"/>
                  </a:lnTo>
                  <a:lnTo>
                    <a:pt x="49" y="85"/>
                  </a:lnTo>
                  <a:lnTo>
                    <a:pt x="41" y="89"/>
                  </a:lnTo>
                  <a:lnTo>
                    <a:pt x="34" y="94"/>
                  </a:lnTo>
                  <a:lnTo>
                    <a:pt x="27" y="98"/>
                  </a:lnTo>
                  <a:lnTo>
                    <a:pt x="21" y="104"/>
                  </a:lnTo>
                  <a:lnTo>
                    <a:pt x="13" y="115"/>
                  </a:lnTo>
                  <a:lnTo>
                    <a:pt x="6" y="126"/>
                  </a:lnTo>
                  <a:lnTo>
                    <a:pt x="2" y="138"/>
                  </a:lnTo>
                  <a:lnTo>
                    <a:pt x="0" y="150"/>
                  </a:lnTo>
                  <a:lnTo>
                    <a:pt x="3" y="156"/>
                  </a:lnTo>
                  <a:lnTo>
                    <a:pt x="7" y="160"/>
                  </a:lnTo>
                  <a:lnTo>
                    <a:pt x="12" y="163"/>
                  </a:lnTo>
                  <a:lnTo>
                    <a:pt x="19" y="166"/>
                  </a:lnTo>
                  <a:lnTo>
                    <a:pt x="26" y="169"/>
                  </a:lnTo>
                  <a:lnTo>
                    <a:pt x="31" y="171"/>
                  </a:lnTo>
                  <a:lnTo>
                    <a:pt x="38" y="172"/>
                  </a:lnTo>
                  <a:lnTo>
                    <a:pt x="43" y="173"/>
                  </a:lnTo>
                  <a:lnTo>
                    <a:pt x="62" y="177"/>
                  </a:lnTo>
                  <a:lnTo>
                    <a:pt x="81" y="178"/>
                  </a:lnTo>
                  <a:lnTo>
                    <a:pt x="102" y="177"/>
                  </a:lnTo>
                  <a:lnTo>
                    <a:pt x="122" y="174"/>
                  </a:lnTo>
                  <a:lnTo>
                    <a:pt x="142" y="170"/>
                  </a:lnTo>
                  <a:lnTo>
                    <a:pt x="162" y="165"/>
                  </a:lnTo>
                  <a:lnTo>
                    <a:pt x="182" y="159"/>
                  </a:lnTo>
                  <a:lnTo>
                    <a:pt x="200" y="154"/>
                  </a:lnTo>
                  <a:lnTo>
                    <a:pt x="219" y="147"/>
                  </a:lnTo>
                  <a:lnTo>
                    <a:pt x="239" y="140"/>
                  </a:lnTo>
                  <a:lnTo>
                    <a:pt x="258" y="133"/>
                  </a:lnTo>
                  <a:lnTo>
                    <a:pt x="277" y="127"/>
                  </a:lnTo>
                  <a:lnTo>
                    <a:pt x="297" y="120"/>
                  </a:lnTo>
                  <a:lnTo>
                    <a:pt x="317" y="116"/>
                  </a:lnTo>
                  <a:lnTo>
                    <a:pt x="337" y="113"/>
                  </a:lnTo>
                  <a:lnTo>
                    <a:pt x="357" y="111"/>
                  </a:lnTo>
                  <a:lnTo>
                    <a:pt x="366" y="111"/>
                  </a:lnTo>
                  <a:lnTo>
                    <a:pt x="375" y="111"/>
                  </a:lnTo>
                  <a:lnTo>
                    <a:pt x="385" y="112"/>
                  </a:lnTo>
                  <a:lnTo>
                    <a:pt x="393" y="113"/>
                  </a:lnTo>
                  <a:lnTo>
                    <a:pt x="402" y="115"/>
                  </a:lnTo>
                  <a:lnTo>
                    <a:pt x="410" y="118"/>
                  </a:lnTo>
                  <a:lnTo>
                    <a:pt x="419" y="122"/>
                  </a:lnTo>
                  <a:lnTo>
                    <a:pt x="427" y="125"/>
                  </a:lnTo>
                  <a:lnTo>
                    <a:pt x="437" y="130"/>
                  </a:lnTo>
                  <a:lnTo>
                    <a:pt x="446" y="137"/>
                  </a:lnTo>
                  <a:lnTo>
                    <a:pt x="454" y="143"/>
                  </a:lnTo>
                  <a:lnTo>
                    <a:pt x="462" y="150"/>
                  </a:lnTo>
                  <a:lnTo>
                    <a:pt x="470" y="158"/>
                  </a:lnTo>
                  <a:lnTo>
                    <a:pt x="478" y="165"/>
                  </a:lnTo>
                  <a:lnTo>
                    <a:pt x="486" y="173"/>
                  </a:lnTo>
                  <a:lnTo>
                    <a:pt x="495" y="179"/>
                  </a:lnTo>
                  <a:lnTo>
                    <a:pt x="511" y="189"/>
                  </a:lnTo>
                  <a:lnTo>
                    <a:pt x="527" y="196"/>
                  </a:lnTo>
                  <a:lnTo>
                    <a:pt x="543" y="203"/>
                  </a:lnTo>
                  <a:lnTo>
                    <a:pt x="560" y="207"/>
                  </a:lnTo>
                  <a:lnTo>
                    <a:pt x="578" y="210"/>
                  </a:lnTo>
                  <a:lnTo>
                    <a:pt x="595" y="211"/>
                  </a:lnTo>
                  <a:lnTo>
                    <a:pt x="613" y="210"/>
                  </a:lnTo>
                  <a:lnTo>
                    <a:pt x="630" y="208"/>
                  </a:lnTo>
                  <a:lnTo>
                    <a:pt x="647" y="205"/>
                  </a:lnTo>
                  <a:lnTo>
                    <a:pt x="664" y="200"/>
                  </a:lnTo>
                  <a:lnTo>
                    <a:pt x="680" y="193"/>
                  </a:lnTo>
                  <a:lnTo>
                    <a:pt x="696" y="186"/>
                  </a:lnTo>
                  <a:lnTo>
                    <a:pt x="711" y="176"/>
                  </a:lnTo>
                  <a:lnTo>
                    <a:pt x="724" y="166"/>
                  </a:lnTo>
                  <a:lnTo>
                    <a:pt x="738" y="155"/>
                  </a:lnTo>
                  <a:lnTo>
                    <a:pt x="749" y="142"/>
                  </a:lnTo>
                  <a:lnTo>
                    <a:pt x="755" y="134"/>
                  </a:lnTo>
                  <a:lnTo>
                    <a:pt x="762" y="126"/>
                  </a:lnTo>
                  <a:lnTo>
                    <a:pt x="768" y="118"/>
                  </a:lnTo>
                  <a:lnTo>
                    <a:pt x="772" y="110"/>
                  </a:lnTo>
                  <a:lnTo>
                    <a:pt x="778" y="101"/>
                  </a:lnTo>
                  <a:lnTo>
                    <a:pt x="782" y="92"/>
                  </a:lnTo>
                  <a:lnTo>
                    <a:pt x="787" y="83"/>
                  </a:lnTo>
                  <a:lnTo>
                    <a:pt x="792" y="74"/>
                  </a:lnTo>
                  <a:lnTo>
                    <a:pt x="792" y="72"/>
                  </a:lnTo>
                  <a:lnTo>
                    <a:pt x="790" y="71"/>
                  </a:lnTo>
                  <a:lnTo>
                    <a:pt x="788" y="71"/>
                  </a:lnTo>
                  <a:lnTo>
                    <a:pt x="786" y="73"/>
                  </a:lnTo>
                  <a:lnTo>
                    <a:pt x="776" y="89"/>
                  </a:lnTo>
                  <a:lnTo>
                    <a:pt x="765" y="104"/>
                  </a:lnTo>
                  <a:lnTo>
                    <a:pt x="754" y="119"/>
                  </a:lnTo>
                  <a:lnTo>
                    <a:pt x="743" y="133"/>
                  </a:lnTo>
                  <a:lnTo>
                    <a:pt x="729" y="146"/>
                  </a:lnTo>
                  <a:lnTo>
                    <a:pt x="715" y="159"/>
                  </a:lnTo>
                  <a:lnTo>
                    <a:pt x="700" y="170"/>
                  </a:lnTo>
                  <a:lnTo>
                    <a:pt x="683" y="179"/>
                  </a:lnTo>
                  <a:lnTo>
                    <a:pt x="663" y="188"/>
                  </a:lnTo>
                  <a:lnTo>
                    <a:pt x="641" y="193"/>
                  </a:lnTo>
                  <a:lnTo>
                    <a:pt x="618" y="196"/>
                  </a:lnTo>
                  <a:lnTo>
                    <a:pt x="597" y="196"/>
                  </a:lnTo>
                  <a:lnTo>
                    <a:pt x="574" y="194"/>
                  </a:lnTo>
                  <a:lnTo>
                    <a:pt x="552" y="189"/>
                  </a:lnTo>
                  <a:lnTo>
                    <a:pt x="531" y="181"/>
                  </a:lnTo>
                  <a:lnTo>
                    <a:pt x="511" y="172"/>
                  </a:lnTo>
                  <a:lnTo>
                    <a:pt x="503" y="166"/>
                  </a:lnTo>
                  <a:lnTo>
                    <a:pt x="495" y="160"/>
                  </a:lnTo>
                  <a:lnTo>
                    <a:pt x="487" y="154"/>
                  </a:lnTo>
                  <a:lnTo>
                    <a:pt x="480" y="147"/>
                  </a:lnTo>
                  <a:lnTo>
                    <a:pt x="474" y="141"/>
                  </a:lnTo>
                  <a:lnTo>
                    <a:pt x="466" y="134"/>
                  </a:lnTo>
                  <a:lnTo>
                    <a:pt x="459" y="128"/>
                  </a:lnTo>
                  <a:lnTo>
                    <a:pt x="451" y="122"/>
                  </a:lnTo>
                  <a:lnTo>
                    <a:pt x="444" y="117"/>
                  </a:lnTo>
                  <a:lnTo>
                    <a:pt x="437" y="113"/>
                  </a:lnTo>
                  <a:lnTo>
                    <a:pt x="429" y="110"/>
                  </a:lnTo>
                  <a:lnTo>
                    <a:pt x="422" y="107"/>
                  </a:lnTo>
                  <a:lnTo>
                    <a:pt x="414" y="104"/>
                  </a:lnTo>
                  <a:lnTo>
                    <a:pt x="406" y="102"/>
                  </a:lnTo>
                  <a:lnTo>
                    <a:pt x="397" y="100"/>
                  </a:lnTo>
                  <a:lnTo>
                    <a:pt x="389" y="99"/>
                  </a:lnTo>
                  <a:lnTo>
                    <a:pt x="372" y="98"/>
                  </a:lnTo>
                  <a:lnTo>
                    <a:pt x="354" y="98"/>
                  </a:lnTo>
                  <a:lnTo>
                    <a:pt x="336" y="100"/>
                  </a:lnTo>
                  <a:lnTo>
                    <a:pt x="318" y="103"/>
                  </a:lnTo>
                  <a:lnTo>
                    <a:pt x="300" y="108"/>
                  </a:lnTo>
                  <a:lnTo>
                    <a:pt x="283" y="112"/>
                  </a:lnTo>
                  <a:lnTo>
                    <a:pt x="266" y="117"/>
                  </a:lnTo>
                  <a:lnTo>
                    <a:pt x="250" y="123"/>
                  </a:lnTo>
                  <a:lnTo>
                    <a:pt x="228" y="130"/>
                  </a:lnTo>
                  <a:lnTo>
                    <a:pt x="207" y="138"/>
                  </a:lnTo>
                  <a:lnTo>
                    <a:pt x="186" y="144"/>
                  </a:lnTo>
                  <a:lnTo>
                    <a:pt x="166" y="150"/>
                  </a:lnTo>
                  <a:lnTo>
                    <a:pt x="144" y="156"/>
                  </a:lnTo>
                  <a:lnTo>
                    <a:pt x="122" y="160"/>
                  </a:lnTo>
                  <a:lnTo>
                    <a:pt x="100" y="162"/>
                  </a:lnTo>
                  <a:lnTo>
                    <a:pt x="77" y="163"/>
                  </a:lnTo>
                  <a:lnTo>
                    <a:pt x="71" y="163"/>
                  </a:lnTo>
                  <a:lnTo>
                    <a:pt x="65" y="163"/>
                  </a:lnTo>
                  <a:lnTo>
                    <a:pt x="61" y="163"/>
                  </a:lnTo>
                  <a:lnTo>
                    <a:pt x="55" y="162"/>
                  </a:lnTo>
                  <a:lnTo>
                    <a:pt x="51" y="161"/>
                  </a:lnTo>
                  <a:lnTo>
                    <a:pt x="45" y="160"/>
                  </a:lnTo>
                  <a:lnTo>
                    <a:pt x="40" y="159"/>
                  </a:lnTo>
                  <a:lnTo>
                    <a:pt x="35" y="158"/>
                  </a:lnTo>
                  <a:lnTo>
                    <a:pt x="23" y="154"/>
                  </a:lnTo>
                  <a:lnTo>
                    <a:pt x="15" y="147"/>
                  </a:lnTo>
                  <a:lnTo>
                    <a:pt x="13" y="138"/>
                  </a:lnTo>
                  <a:lnTo>
                    <a:pt x="19" y="124"/>
                  </a:lnTo>
                  <a:lnTo>
                    <a:pt x="24" y="115"/>
                  </a:lnTo>
                  <a:lnTo>
                    <a:pt x="32" y="108"/>
                  </a:lnTo>
                  <a:lnTo>
                    <a:pt x="40" y="101"/>
                  </a:lnTo>
                  <a:lnTo>
                    <a:pt x="48" y="96"/>
                  </a:lnTo>
                  <a:lnTo>
                    <a:pt x="57" y="92"/>
                  </a:lnTo>
                  <a:lnTo>
                    <a:pt x="68" y="87"/>
                  </a:lnTo>
                  <a:lnTo>
                    <a:pt x="77" y="83"/>
                  </a:lnTo>
                  <a:lnTo>
                    <a:pt x="87" y="79"/>
                  </a:lnTo>
                  <a:lnTo>
                    <a:pt x="96" y="74"/>
                  </a:lnTo>
                  <a:lnTo>
                    <a:pt x="106" y="70"/>
                  </a:lnTo>
                  <a:lnTo>
                    <a:pt x="118" y="66"/>
                  </a:lnTo>
                  <a:lnTo>
                    <a:pt x="129" y="62"/>
                  </a:lnTo>
                  <a:lnTo>
                    <a:pt x="140" y="56"/>
                  </a:lnTo>
                  <a:lnTo>
                    <a:pt x="150" y="51"/>
                  </a:lnTo>
                  <a:lnTo>
                    <a:pt x="158" y="43"/>
                  </a:lnTo>
                  <a:lnTo>
                    <a:pt x="163" y="36"/>
                  </a:lnTo>
                  <a:lnTo>
                    <a:pt x="163" y="27"/>
                  </a:lnTo>
                  <a:lnTo>
                    <a:pt x="155" y="20"/>
                  </a:lnTo>
                  <a:lnTo>
                    <a:pt x="143" y="15"/>
                  </a:lnTo>
                  <a:lnTo>
                    <a:pt x="126" y="9"/>
                  </a:lnTo>
                  <a:lnTo>
                    <a:pt x="108" y="5"/>
                  </a:lnTo>
                  <a:lnTo>
                    <a:pt x="91" y="2"/>
                  </a:lnTo>
                  <a:lnTo>
                    <a:pt x="76" y="1"/>
                  </a:lnTo>
                  <a:lnTo>
                    <a:pt x="67" y="0"/>
                  </a:lnTo>
                  <a:lnTo>
                    <a:pt x="67" y="1"/>
                  </a:lnTo>
                  <a:lnTo>
                    <a:pt x="71" y="2"/>
                  </a:lnTo>
                  <a:lnTo>
                    <a:pt x="83" y="5"/>
                  </a:lnTo>
                  <a:lnTo>
                    <a:pt x="98" y="10"/>
                  </a:lnTo>
                  <a:lnTo>
                    <a:pt x="117" y="16"/>
                  </a:lnTo>
                  <a:lnTo>
                    <a:pt x="134" y="22"/>
                  </a:lnTo>
                  <a:lnTo>
                    <a:pt x="149" y="29"/>
                  </a:lnTo>
                  <a:lnTo>
                    <a:pt x="157" y="35"/>
                  </a:lnTo>
                  <a:lnTo>
                    <a:pt x="155" y="4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0" name="Freeform 93"/>
            <p:cNvSpPr>
              <a:spLocks/>
            </p:cNvSpPr>
            <p:nvPr/>
          </p:nvSpPr>
          <p:spPr bwMode="auto">
            <a:xfrm>
              <a:off x="577" y="883"/>
              <a:ext cx="4" cy="17"/>
            </a:xfrm>
            <a:custGeom>
              <a:avLst/>
              <a:gdLst>
                <a:gd name="T0" fmla="*/ 0 w 19"/>
                <a:gd name="T1" fmla="*/ 0 h 85"/>
                <a:gd name="T2" fmla="*/ 0 w 19"/>
                <a:gd name="T3" fmla="*/ 0 h 85"/>
                <a:gd name="T4" fmla="*/ 0 w 19"/>
                <a:gd name="T5" fmla="*/ 0 h 85"/>
                <a:gd name="T6" fmla="*/ 0 w 19"/>
                <a:gd name="T7" fmla="*/ 0 h 85"/>
                <a:gd name="T8" fmla="*/ 0 w 19"/>
                <a:gd name="T9" fmla="*/ 0 h 85"/>
                <a:gd name="T10" fmla="*/ 0 w 19"/>
                <a:gd name="T11" fmla="*/ 0 h 85"/>
                <a:gd name="T12" fmla="*/ 0 w 19"/>
                <a:gd name="T13" fmla="*/ 0 h 85"/>
                <a:gd name="T14" fmla="*/ 0 w 19"/>
                <a:gd name="T15" fmla="*/ 0 h 85"/>
                <a:gd name="T16" fmla="*/ 0 w 19"/>
                <a:gd name="T17" fmla="*/ 0 h 85"/>
                <a:gd name="T18" fmla="*/ 0 w 19"/>
                <a:gd name="T19" fmla="*/ 0 h 85"/>
                <a:gd name="T20" fmla="*/ 0 w 19"/>
                <a:gd name="T21" fmla="*/ 0 h 85"/>
                <a:gd name="T22" fmla="*/ 0 w 19"/>
                <a:gd name="T23" fmla="*/ 0 h 85"/>
                <a:gd name="T24" fmla="*/ 0 w 19"/>
                <a:gd name="T25" fmla="*/ 0 h 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85"/>
                <a:gd name="T41" fmla="*/ 19 w 19"/>
                <a:gd name="T42" fmla="*/ 85 h 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85">
                  <a:moveTo>
                    <a:pt x="2" y="0"/>
                  </a:moveTo>
                  <a:lnTo>
                    <a:pt x="4" y="6"/>
                  </a:lnTo>
                  <a:lnTo>
                    <a:pt x="7" y="20"/>
                  </a:lnTo>
                  <a:lnTo>
                    <a:pt x="8" y="40"/>
                  </a:lnTo>
                  <a:lnTo>
                    <a:pt x="5" y="62"/>
                  </a:lnTo>
                  <a:lnTo>
                    <a:pt x="0" y="80"/>
                  </a:lnTo>
                  <a:lnTo>
                    <a:pt x="1" y="85"/>
                  </a:lnTo>
                  <a:lnTo>
                    <a:pt x="6" y="83"/>
                  </a:lnTo>
                  <a:lnTo>
                    <a:pt x="11" y="75"/>
                  </a:lnTo>
                  <a:lnTo>
                    <a:pt x="17" y="60"/>
                  </a:lnTo>
                  <a:lnTo>
                    <a:pt x="19" y="39"/>
                  </a:lnTo>
                  <a:lnTo>
                    <a:pt x="15" y="16"/>
                  </a:lnTo>
                  <a:lnTo>
                    <a:pt x="2"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1" name="Freeform 94"/>
            <p:cNvSpPr>
              <a:spLocks/>
            </p:cNvSpPr>
            <p:nvPr/>
          </p:nvSpPr>
          <p:spPr bwMode="auto">
            <a:xfrm>
              <a:off x="528" y="835"/>
              <a:ext cx="16" cy="43"/>
            </a:xfrm>
            <a:custGeom>
              <a:avLst/>
              <a:gdLst>
                <a:gd name="T0" fmla="*/ 0 w 79"/>
                <a:gd name="T1" fmla="*/ 0 h 214"/>
                <a:gd name="T2" fmla="*/ 0 w 79"/>
                <a:gd name="T3" fmla="*/ 0 h 214"/>
                <a:gd name="T4" fmla="*/ 0 w 79"/>
                <a:gd name="T5" fmla="*/ 0 h 214"/>
                <a:gd name="T6" fmla="*/ 0 w 79"/>
                <a:gd name="T7" fmla="*/ 0 h 214"/>
                <a:gd name="T8" fmla="*/ 0 w 79"/>
                <a:gd name="T9" fmla="*/ 0 h 214"/>
                <a:gd name="T10" fmla="*/ 0 w 79"/>
                <a:gd name="T11" fmla="*/ 0 h 214"/>
                <a:gd name="T12" fmla="*/ 0 w 79"/>
                <a:gd name="T13" fmla="*/ 0 h 214"/>
                <a:gd name="T14" fmla="*/ 0 w 79"/>
                <a:gd name="T15" fmla="*/ 0 h 214"/>
                <a:gd name="T16" fmla="*/ 0 w 79"/>
                <a:gd name="T17" fmla="*/ 0 h 214"/>
                <a:gd name="T18" fmla="*/ 0 w 79"/>
                <a:gd name="T19" fmla="*/ 0 h 214"/>
                <a:gd name="T20" fmla="*/ 0 w 79"/>
                <a:gd name="T21" fmla="*/ 0 h 214"/>
                <a:gd name="T22" fmla="*/ 0 w 79"/>
                <a:gd name="T23" fmla="*/ 0 h 214"/>
                <a:gd name="T24" fmla="*/ 0 w 79"/>
                <a:gd name="T25" fmla="*/ 0 h 214"/>
                <a:gd name="T26" fmla="*/ 0 w 79"/>
                <a:gd name="T27" fmla="*/ 0 h 214"/>
                <a:gd name="T28" fmla="*/ 0 w 79"/>
                <a:gd name="T29" fmla="*/ 0 h 214"/>
                <a:gd name="T30" fmla="*/ 0 w 79"/>
                <a:gd name="T31" fmla="*/ 0 h 214"/>
                <a:gd name="T32" fmla="*/ 0 w 79"/>
                <a:gd name="T33" fmla="*/ 0 h 214"/>
                <a:gd name="T34" fmla="*/ 0 w 79"/>
                <a:gd name="T35" fmla="*/ 0 h 214"/>
                <a:gd name="T36" fmla="*/ 0 w 79"/>
                <a:gd name="T37" fmla="*/ 0 h 214"/>
                <a:gd name="T38" fmla="*/ 0 w 79"/>
                <a:gd name="T39" fmla="*/ 0 h 214"/>
                <a:gd name="T40" fmla="*/ 0 w 79"/>
                <a:gd name="T41" fmla="*/ 0 h 214"/>
                <a:gd name="T42" fmla="*/ 0 w 79"/>
                <a:gd name="T43" fmla="*/ 0 h 214"/>
                <a:gd name="T44" fmla="*/ 0 w 79"/>
                <a:gd name="T45" fmla="*/ 0 h 214"/>
                <a:gd name="T46" fmla="*/ 0 w 79"/>
                <a:gd name="T47" fmla="*/ 0 h 214"/>
                <a:gd name="T48" fmla="*/ 0 w 79"/>
                <a:gd name="T49" fmla="*/ 0 h 214"/>
                <a:gd name="T50" fmla="*/ 0 w 79"/>
                <a:gd name="T51" fmla="*/ 0 h 214"/>
                <a:gd name="T52" fmla="*/ 0 w 79"/>
                <a:gd name="T53" fmla="*/ 0 h 214"/>
                <a:gd name="T54" fmla="*/ 0 w 79"/>
                <a:gd name="T55" fmla="*/ 0 h 214"/>
                <a:gd name="T56" fmla="*/ 0 w 79"/>
                <a:gd name="T57" fmla="*/ 0 h 214"/>
                <a:gd name="T58" fmla="*/ 0 w 79"/>
                <a:gd name="T59" fmla="*/ 0 h 214"/>
                <a:gd name="T60" fmla="*/ 0 w 79"/>
                <a:gd name="T61" fmla="*/ 0 h 214"/>
                <a:gd name="T62" fmla="*/ 0 w 79"/>
                <a:gd name="T63" fmla="*/ 0 h 214"/>
                <a:gd name="T64" fmla="*/ 0 w 79"/>
                <a:gd name="T65" fmla="*/ 0 h 214"/>
                <a:gd name="T66" fmla="*/ 0 w 79"/>
                <a:gd name="T67" fmla="*/ 0 h 214"/>
                <a:gd name="T68" fmla="*/ 0 w 79"/>
                <a:gd name="T69" fmla="*/ 0 h 214"/>
                <a:gd name="T70" fmla="*/ 0 w 79"/>
                <a:gd name="T71" fmla="*/ 0 h 214"/>
                <a:gd name="T72" fmla="*/ 0 w 79"/>
                <a:gd name="T73" fmla="*/ 0 h 214"/>
                <a:gd name="T74" fmla="*/ 0 w 79"/>
                <a:gd name="T75" fmla="*/ 0 h 214"/>
                <a:gd name="T76" fmla="*/ 0 w 79"/>
                <a:gd name="T77" fmla="*/ 0 h 214"/>
                <a:gd name="T78" fmla="*/ 0 w 79"/>
                <a:gd name="T79" fmla="*/ 0 h 214"/>
                <a:gd name="T80" fmla="*/ 0 w 79"/>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9"/>
                <a:gd name="T124" fmla="*/ 0 h 214"/>
                <a:gd name="T125" fmla="*/ 79 w 79"/>
                <a:gd name="T126" fmla="*/ 214 h 2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9" h="214">
                  <a:moveTo>
                    <a:pt x="15" y="0"/>
                  </a:moveTo>
                  <a:lnTo>
                    <a:pt x="14" y="6"/>
                  </a:lnTo>
                  <a:lnTo>
                    <a:pt x="15" y="21"/>
                  </a:lnTo>
                  <a:lnTo>
                    <a:pt x="21" y="44"/>
                  </a:lnTo>
                  <a:lnTo>
                    <a:pt x="36" y="68"/>
                  </a:lnTo>
                  <a:lnTo>
                    <a:pt x="47" y="80"/>
                  </a:lnTo>
                  <a:lnTo>
                    <a:pt x="56" y="92"/>
                  </a:lnTo>
                  <a:lnTo>
                    <a:pt x="64" y="104"/>
                  </a:lnTo>
                  <a:lnTo>
                    <a:pt x="68" y="115"/>
                  </a:lnTo>
                  <a:lnTo>
                    <a:pt x="71" y="126"/>
                  </a:lnTo>
                  <a:lnTo>
                    <a:pt x="71" y="137"/>
                  </a:lnTo>
                  <a:lnTo>
                    <a:pt x="67" y="146"/>
                  </a:lnTo>
                  <a:lnTo>
                    <a:pt x="60" y="155"/>
                  </a:lnTo>
                  <a:lnTo>
                    <a:pt x="52" y="163"/>
                  </a:lnTo>
                  <a:lnTo>
                    <a:pt x="43" y="172"/>
                  </a:lnTo>
                  <a:lnTo>
                    <a:pt x="34" y="179"/>
                  </a:lnTo>
                  <a:lnTo>
                    <a:pt x="26" y="187"/>
                  </a:lnTo>
                  <a:lnTo>
                    <a:pt x="18" y="194"/>
                  </a:lnTo>
                  <a:lnTo>
                    <a:pt x="10" y="202"/>
                  </a:lnTo>
                  <a:lnTo>
                    <a:pt x="5" y="208"/>
                  </a:lnTo>
                  <a:lnTo>
                    <a:pt x="0" y="214"/>
                  </a:lnTo>
                  <a:lnTo>
                    <a:pt x="2" y="213"/>
                  </a:lnTo>
                  <a:lnTo>
                    <a:pt x="8" y="207"/>
                  </a:lnTo>
                  <a:lnTo>
                    <a:pt x="16" y="202"/>
                  </a:lnTo>
                  <a:lnTo>
                    <a:pt x="26" y="193"/>
                  </a:lnTo>
                  <a:lnTo>
                    <a:pt x="36" y="186"/>
                  </a:lnTo>
                  <a:lnTo>
                    <a:pt x="47" y="177"/>
                  </a:lnTo>
                  <a:lnTo>
                    <a:pt x="56" y="170"/>
                  </a:lnTo>
                  <a:lnTo>
                    <a:pt x="63" y="165"/>
                  </a:lnTo>
                  <a:lnTo>
                    <a:pt x="72" y="151"/>
                  </a:lnTo>
                  <a:lnTo>
                    <a:pt x="78" y="130"/>
                  </a:lnTo>
                  <a:lnTo>
                    <a:pt x="79" y="109"/>
                  </a:lnTo>
                  <a:lnTo>
                    <a:pt x="71" y="89"/>
                  </a:lnTo>
                  <a:lnTo>
                    <a:pt x="64" y="80"/>
                  </a:lnTo>
                  <a:lnTo>
                    <a:pt x="56" y="70"/>
                  </a:lnTo>
                  <a:lnTo>
                    <a:pt x="48" y="62"/>
                  </a:lnTo>
                  <a:lnTo>
                    <a:pt x="40" y="52"/>
                  </a:lnTo>
                  <a:lnTo>
                    <a:pt x="32" y="42"/>
                  </a:lnTo>
                  <a:lnTo>
                    <a:pt x="25" y="29"/>
                  </a:lnTo>
                  <a:lnTo>
                    <a:pt x="19" y="16"/>
                  </a:lnTo>
                  <a:lnTo>
                    <a:pt x="15"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2" name="Freeform 95"/>
            <p:cNvSpPr>
              <a:spLocks/>
            </p:cNvSpPr>
            <p:nvPr/>
          </p:nvSpPr>
          <p:spPr bwMode="auto">
            <a:xfrm>
              <a:off x="529" y="835"/>
              <a:ext cx="43" cy="34"/>
            </a:xfrm>
            <a:custGeom>
              <a:avLst/>
              <a:gdLst>
                <a:gd name="T0" fmla="*/ 0 w 216"/>
                <a:gd name="T1" fmla="*/ 0 h 170"/>
                <a:gd name="T2" fmla="*/ 0 w 216"/>
                <a:gd name="T3" fmla="*/ 0 h 170"/>
                <a:gd name="T4" fmla="*/ 0 w 216"/>
                <a:gd name="T5" fmla="*/ 0 h 170"/>
                <a:gd name="T6" fmla="*/ 0 w 216"/>
                <a:gd name="T7" fmla="*/ 0 h 170"/>
                <a:gd name="T8" fmla="*/ 0 w 216"/>
                <a:gd name="T9" fmla="*/ 0 h 170"/>
                <a:gd name="T10" fmla="*/ 0 w 216"/>
                <a:gd name="T11" fmla="*/ 0 h 170"/>
                <a:gd name="T12" fmla="*/ 0 w 216"/>
                <a:gd name="T13" fmla="*/ 0 h 170"/>
                <a:gd name="T14" fmla="*/ 0 w 216"/>
                <a:gd name="T15" fmla="*/ 0 h 170"/>
                <a:gd name="T16" fmla="*/ 0 w 216"/>
                <a:gd name="T17" fmla="*/ 0 h 170"/>
                <a:gd name="T18" fmla="*/ 0 w 216"/>
                <a:gd name="T19" fmla="*/ 0 h 170"/>
                <a:gd name="T20" fmla="*/ 0 w 216"/>
                <a:gd name="T21" fmla="*/ 0 h 170"/>
                <a:gd name="T22" fmla="*/ 0 w 216"/>
                <a:gd name="T23" fmla="*/ 0 h 170"/>
                <a:gd name="T24" fmla="*/ 0 w 216"/>
                <a:gd name="T25" fmla="*/ 0 h 170"/>
                <a:gd name="T26" fmla="*/ 0 w 216"/>
                <a:gd name="T27" fmla="*/ 0 h 170"/>
                <a:gd name="T28" fmla="*/ 0 w 216"/>
                <a:gd name="T29" fmla="*/ 0 h 170"/>
                <a:gd name="T30" fmla="*/ 0 w 216"/>
                <a:gd name="T31" fmla="*/ 0 h 170"/>
                <a:gd name="T32" fmla="*/ 0 w 216"/>
                <a:gd name="T33" fmla="*/ 0 h 170"/>
                <a:gd name="T34" fmla="*/ 0 w 216"/>
                <a:gd name="T35" fmla="*/ 0 h 170"/>
                <a:gd name="T36" fmla="*/ 0 w 216"/>
                <a:gd name="T37" fmla="*/ 0 h 170"/>
                <a:gd name="T38" fmla="*/ 0 w 216"/>
                <a:gd name="T39" fmla="*/ 0 h 170"/>
                <a:gd name="T40" fmla="*/ 0 w 216"/>
                <a:gd name="T41" fmla="*/ 0 h 170"/>
                <a:gd name="T42" fmla="*/ 0 w 216"/>
                <a:gd name="T43" fmla="*/ 0 h 170"/>
                <a:gd name="T44" fmla="*/ 0 w 216"/>
                <a:gd name="T45" fmla="*/ 0 h 170"/>
                <a:gd name="T46" fmla="*/ 0 w 216"/>
                <a:gd name="T47" fmla="*/ 0 h 170"/>
                <a:gd name="T48" fmla="*/ 0 w 216"/>
                <a:gd name="T49" fmla="*/ 0 h 170"/>
                <a:gd name="T50" fmla="*/ 0 w 216"/>
                <a:gd name="T51" fmla="*/ 0 h 170"/>
                <a:gd name="T52" fmla="*/ 0 w 216"/>
                <a:gd name="T53" fmla="*/ 0 h 170"/>
                <a:gd name="T54" fmla="*/ 0 w 216"/>
                <a:gd name="T55" fmla="*/ 0 h 170"/>
                <a:gd name="T56" fmla="*/ 0 w 216"/>
                <a:gd name="T57" fmla="*/ 0 h 170"/>
                <a:gd name="T58" fmla="*/ 0 w 216"/>
                <a:gd name="T59" fmla="*/ 0 h 170"/>
                <a:gd name="T60" fmla="*/ 0 w 216"/>
                <a:gd name="T61" fmla="*/ 0 h 170"/>
                <a:gd name="T62" fmla="*/ 0 w 216"/>
                <a:gd name="T63" fmla="*/ 0 h 170"/>
                <a:gd name="T64" fmla="*/ 0 w 216"/>
                <a:gd name="T65" fmla="*/ 0 h 170"/>
                <a:gd name="T66" fmla="*/ 0 w 216"/>
                <a:gd name="T67" fmla="*/ 0 h 170"/>
                <a:gd name="T68" fmla="*/ 0 w 216"/>
                <a:gd name="T69" fmla="*/ 0 h 170"/>
                <a:gd name="T70" fmla="*/ 0 w 216"/>
                <a:gd name="T71" fmla="*/ 0 h 170"/>
                <a:gd name="T72" fmla="*/ 0 w 216"/>
                <a:gd name="T73" fmla="*/ 0 h 170"/>
                <a:gd name="T74" fmla="*/ 0 w 216"/>
                <a:gd name="T75" fmla="*/ 0 h 170"/>
                <a:gd name="T76" fmla="*/ 0 w 216"/>
                <a:gd name="T77" fmla="*/ 0 h 170"/>
                <a:gd name="T78" fmla="*/ 0 w 216"/>
                <a:gd name="T79" fmla="*/ 0 h 170"/>
                <a:gd name="T80" fmla="*/ 0 w 216"/>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6"/>
                <a:gd name="T124" fmla="*/ 0 h 170"/>
                <a:gd name="T125" fmla="*/ 216 w 216"/>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6" h="170">
                  <a:moveTo>
                    <a:pt x="5" y="7"/>
                  </a:moveTo>
                  <a:lnTo>
                    <a:pt x="8" y="8"/>
                  </a:lnTo>
                  <a:lnTo>
                    <a:pt x="17" y="13"/>
                  </a:lnTo>
                  <a:lnTo>
                    <a:pt x="30" y="19"/>
                  </a:lnTo>
                  <a:lnTo>
                    <a:pt x="47" y="27"/>
                  </a:lnTo>
                  <a:lnTo>
                    <a:pt x="65" y="36"/>
                  </a:lnTo>
                  <a:lnTo>
                    <a:pt x="85" y="47"/>
                  </a:lnTo>
                  <a:lnTo>
                    <a:pt x="103" y="59"/>
                  </a:lnTo>
                  <a:lnTo>
                    <a:pt x="119" y="72"/>
                  </a:lnTo>
                  <a:lnTo>
                    <a:pt x="133" y="85"/>
                  </a:lnTo>
                  <a:lnTo>
                    <a:pt x="143" y="99"/>
                  </a:lnTo>
                  <a:lnTo>
                    <a:pt x="152" y="114"/>
                  </a:lnTo>
                  <a:lnTo>
                    <a:pt x="161" y="129"/>
                  </a:lnTo>
                  <a:lnTo>
                    <a:pt x="170" y="142"/>
                  </a:lnTo>
                  <a:lnTo>
                    <a:pt x="182" y="154"/>
                  </a:lnTo>
                  <a:lnTo>
                    <a:pt x="196" y="164"/>
                  </a:lnTo>
                  <a:lnTo>
                    <a:pt x="216" y="170"/>
                  </a:lnTo>
                  <a:lnTo>
                    <a:pt x="215" y="169"/>
                  </a:lnTo>
                  <a:lnTo>
                    <a:pt x="211" y="166"/>
                  </a:lnTo>
                  <a:lnTo>
                    <a:pt x="207" y="160"/>
                  </a:lnTo>
                  <a:lnTo>
                    <a:pt x="200" y="154"/>
                  </a:lnTo>
                  <a:lnTo>
                    <a:pt x="193" y="144"/>
                  </a:lnTo>
                  <a:lnTo>
                    <a:pt x="185" y="134"/>
                  </a:lnTo>
                  <a:lnTo>
                    <a:pt x="178" y="121"/>
                  </a:lnTo>
                  <a:lnTo>
                    <a:pt x="170" y="107"/>
                  </a:lnTo>
                  <a:lnTo>
                    <a:pt x="162" y="93"/>
                  </a:lnTo>
                  <a:lnTo>
                    <a:pt x="154" y="80"/>
                  </a:lnTo>
                  <a:lnTo>
                    <a:pt x="146" y="68"/>
                  </a:lnTo>
                  <a:lnTo>
                    <a:pt x="138" y="58"/>
                  </a:lnTo>
                  <a:lnTo>
                    <a:pt x="130" y="48"/>
                  </a:lnTo>
                  <a:lnTo>
                    <a:pt x="121" y="41"/>
                  </a:lnTo>
                  <a:lnTo>
                    <a:pt x="111" y="33"/>
                  </a:lnTo>
                  <a:lnTo>
                    <a:pt x="101" y="28"/>
                  </a:lnTo>
                  <a:lnTo>
                    <a:pt x="88" y="22"/>
                  </a:lnTo>
                  <a:lnTo>
                    <a:pt x="71" y="16"/>
                  </a:lnTo>
                  <a:lnTo>
                    <a:pt x="52" y="10"/>
                  </a:lnTo>
                  <a:lnTo>
                    <a:pt x="32" y="4"/>
                  </a:lnTo>
                  <a:lnTo>
                    <a:pt x="16" y="1"/>
                  </a:lnTo>
                  <a:lnTo>
                    <a:pt x="5" y="0"/>
                  </a:lnTo>
                  <a:lnTo>
                    <a:pt x="0" y="2"/>
                  </a:lnTo>
                  <a:lnTo>
                    <a:pt x="5" y="7"/>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3" name="Freeform 96"/>
            <p:cNvSpPr>
              <a:spLocks/>
            </p:cNvSpPr>
            <p:nvPr/>
          </p:nvSpPr>
          <p:spPr bwMode="auto">
            <a:xfrm>
              <a:off x="561" y="839"/>
              <a:ext cx="13" cy="25"/>
            </a:xfrm>
            <a:custGeom>
              <a:avLst/>
              <a:gdLst>
                <a:gd name="T0" fmla="*/ 0 w 67"/>
                <a:gd name="T1" fmla="*/ 0 h 127"/>
                <a:gd name="T2" fmla="*/ 0 w 67"/>
                <a:gd name="T3" fmla="*/ 0 h 127"/>
                <a:gd name="T4" fmla="*/ 0 w 67"/>
                <a:gd name="T5" fmla="*/ 0 h 127"/>
                <a:gd name="T6" fmla="*/ 0 w 67"/>
                <a:gd name="T7" fmla="*/ 0 h 127"/>
                <a:gd name="T8" fmla="*/ 0 w 67"/>
                <a:gd name="T9" fmla="*/ 0 h 127"/>
                <a:gd name="T10" fmla="*/ 0 w 67"/>
                <a:gd name="T11" fmla="*/ 0 h 127"/>
                <a:gd name="T12" fmla="*/ 0 w 67"/>
                <a:gd name="T13" fmla="*/ 0 h 127"/>
                <a:gd name="T14" fmla="*/ 0 w 67"/>
                <a:gd name="T15" fmla="*/ 0 h 127"/>
                <a:gd name="T16" fmla="*/ 0 w 67"/>
                <a:gd name="T17" fmla="*/ 0 h 127"/>
                <a:gd name="T18" fmla="*/ 0 w 67"/>
                <a:gd name="T19" fmla="*/ 0 h 127"/>
                <a:gd name="T20" fmla="*/ 0 w 67"/>
                <a:gd name="T21" fmla="*/ 0 h 127"/>
                <a:gd name="T22" fmla="*/ 0 w 67"/>
                <a:gd name="T23" fmla="*/ 0 h 127"/>
                <a:gd name="T24" fmla="*/ 0 w 67"/>
                <a:gd name="T25" fmla="*/ 0 h 127"/>
                <a:gd name="T26" fmla="*/ 0 w 67"/>
                <a:gd name="T27" fmla="*/ 0 h 127"/>
                <a:gd name="T28" fmla="*/ 0 w 67"/>
                <a:gd name="T29" fmla="*/ 0 h 127"/>
                <a:gd name="T30" fmla="*/ 0 w 67"/>
                <a:gd name="T31" fmla="*/ 0 h 127"/>
                <a:gd name="T32" fmla="*/ 0 w 67"/>
                <a:gd name="T33" fmla="*/ 0 h 127"/>
                <a:gd name="T34" fmla="*/ 0 w 67"/>
                <a:gd name="T35" fmla="*/ 0 h 127"/>
                <a:gd name="T36" fmla="*/ 0 w 67"/>
                <a:gd name="T37" fmla="*/ 0 h 127"/>
                <a:gd name="T38" fmla="*/ 0 w 67"/>
                <a:gd name="T39" fmla="*/ 0 h 127"/>
                <a:gd name="T40" fmla="*/ 0 w 67"/>
                <a:gd name="T41" fmla="*/ 0 h 127"/>
                <a:gd name="T42" fmla="*/ 0 w 67"/>
                <a:gd name="T43" fmla="*/ 0 h 127"/>
                <a:gd name="T44" fmla="*/ 0 w 67"/>
                <a:gd name="T45" fmla="*/ 0 h 127"/>
                <a:gd name="T46" fmla="*/ 0 w 67"/>
                <a:gd name="T47" fmla="*/ 0 h 127"/>
                <a:gd name="T48" fmla="*/ 0 w 67"/>
                <a:gd name="T49" fmla="*/ 0 h 1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127"/>
                <a:gd name="T77" fmla="*/ 67 w 67"/>
                <a:gd name="T78" fmla="*/ 127 h 1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127">
                  <a:moveTo>
                    <a:pt x="0" y="7"/>
                  </a:moveTo>
                  <a:lnTo>
                    <a:pt x="2" y="7"/>
                  </a:lnTo>
                  <a:lnTo>
                    <a:pt x="8" y="8"/>
                  </a:lnTo>
                  <a:lnTo>
                    <a:pt x="15" y="14"/>
                  </a:lnTo>
                  <a:lnTo>
                    <a:pt x="21" y="31"/>
                  </a:lnTo>
                  <a:lnTo>
                    <a:pt x="24" y="44"/>
                  </a:lnTo>
                  <a:lnTo>
                    <a:pt x="31" y="59"/>
                  </a:lnTo>
                  <a:lnTo>
                    <a:pt x="38" y="75"/>
                  </a:lnTo>
                  <a:lnTo>
                    <a:pt x="46" y="90"/>
                  </a:lnTo>
                  <a:lnTo>
                    <a:pt x="54" y="105"/>
                  </a:lnTo>
                  <a:lnTo>
                    <a:pt x="60" y="117"/>
                  </a:lnTo>
                  <a:lnTo>
                    <a:pt x="65" y="124"/>
                  </a:lnTo>
                  <a:lnTo>
                    <a:pt x="67" y="127"/>
                  </a:lnTo>
                  <a:lnTo>
                    <a:pt x="63" y="116"/>
                  </a:lnTo>
                  <a:lnTo>
                    <a:pt x="54" y="90"/>
                  </a:lnTo>
                  <a:lnTo>
                    <a:pt x="42" y="60"/>
                  </a:lnTo>
                  <a:lnTo>
                    <a:pt x="34" y="40"/>
                  </a:lnTo>
                  <a:lnTo>
                    <a:pt x="32" y="33"/>
                  </a:lnTo>
                  <a:lnTo>
                    <a:pt x="29" y="25"/>
                  </a:lnTo>
                  <a:lnTo>
                    <a:pt x="25" y="17"/>
                  </a:lnTo>
                  <a:lnTo>
                    <a:pt x="22" y="10"/>
                  </a:lnTo>
                  <a:lnTo>
                    <a:pt x="17" y="3"/>
                  </a:lnTo>
                  <a:lnTo>
                    <a:pt x="11" y="0"/>
                  </a:lnTo>
                  <a:lnTo>
                    <a:pt x="6" y="1"/>
                  </a:lnTo>
                  <a:lnTo>
                    <a:pt x="0" y="7"/>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4" name="Freeform 97"/>
            <p:cNvSpPr>
              <a:spLocks/>
            </p:cNvSpPr>
            <p:nvPr/>
          </p:nvSpPr>
          <p:spPr bwMode="auto">
            <a:xfrm>
              <a:off x="585" y="646"/>
              <a:ext cx="59" cy="11"/>
            </a:xfrm>
            <a:custGeom>
              <a:avLst/>
              <a:gdLst>
                <a:gd name="T0" fmla="*/ 0 w 294"/>
                <a:gd name="T1" fmla="*/ 0 h 55"/>
                <a:gd name="T2" fmla="*/ 0 w 294"/>
                <a:gd name="T3" fmla="*/ 0 h 55"/>
                <a:gd name="T4" fmla="*/ 0 w 294"/>
                <a:gd name="T5" fmla="*/ 0 h 55"/>
                <a:gd name="T6" fmla="*/ 0 w 294"/>
                <a:gd name="T7" fmla="*/ 0 h 55"/>
                <a:gd name="T8" fmla="*/ 0 w 294"/>
                <a:gd name="T9" fmla="*/ 0 h 55"/>
                <a:gd name="T10" fmla="*/ 0 w 294"/>
                <a:gd name="T11" fmla="*/ 0 h 55"/>
                <a:gd name="T12" fmla="*/ 0 w 294"/>
                <a:gd name="T13" fmla="*/ 0 h 55"/>
                <a:gd name="T14" fmla="*/ 0 w 294"/>
                <a:gd name="T15" fmla="*/ 0 h 55"/>
                <a:gd name="T16" fmla="*/ 0 w 294"/>
                <a:gd name="T17" fmla="*/ 0 h 55"/>
                <a:gd name="T18" fmla="*/ 0 w 294"/>
                <a:gd name="T19" fmla="*/ 0 h 55"/>
                <a:gd name="T20" fmla="*/ 0 w 294"/>
                <a:gd name="T21" fmla="*/ 0 h 55"/>
                <a:gd name="T22" fmla="*/ 0 w 294"/>
                <a:gd name="T23" fmla="*/ 0 h 55"/>
                <a:gd name="T24" fmla="*/ 0 w 294"/>
                <a:gd name="T25" fmla="*/ 0 h 55"/>
                <a:gd name="T26" fmla="*/ 0 w 294"/>
                <a:gd name="T27" fmla="*/ 0 h 55"/>
                <a:gd name="T28" fmla="*/ 0 w 294"/>
                <a:gd name="T29" fmla="*/ 0 h 55"/>
                <a:gd name="T30" fmla="*/ 0 w 294"/>
                <a:gd name="T31" fmla="*/ 0 h 55"/>
                <a:gd name="T32" fmla="*/ 0 w 294"/>
                <a:gd name="T33" fmla="*/ 0 h 55"/>
                <a:gd name="T34" fmla="*/ 0 w 294"/>
                <a:gd name="T35" fmla="*/ 0 h 55"/>
                <a:gd name="T36" fmla="*/ 0 w 294"/>
                <a:gd name="T37" fmla="*/ 0 h 55"/>
                <a:gd name="T38" fmla="*/ 0 w 294"/>
                <a:gd name="T39" fmla="*/ 0 h 55"/>
                <a:gd name="T40" fmla="*/ 0 w 294"/>
                <a:gd name="T41" fmla="*/ 0 h 55"/>
                <a:gd name="T42" fmla="*/ 0 w 294"/>
                <a:gd name="T43" fmla="*/ 0 h 55"/>
                <a:gd name="T44" fmla="*/ 0 w 294"/>
                <a:gd name="T45" fmla="*/ 0 h 55"/>
                <a:gd name="T46" fmla="*/ 0 w 294"/>
                <a:gd name="T47" fmla="*/ 0 h 55"/>
                <a:gd name="T48" fmla="*/ 0 w 294"/>
                <a:gd name="T49" fmla="*/ 0 h 55"/>
                <a:gd name="T50" fmla="*/ 0 w 294"/>
                <a:gd name="T51" fmla="*/ 0 h 55"/>
                <a:gd name="T52" fmla="*/ 0 w 294"/>
                <a:gd name="T53" fmla="*/ 0 h 55"/>
                <a:gd name="T54" fmla="*/ 0 w 294"/>
                <a:gd name="T55" fmla="*/ 0 h 55"/>
                <a:gd name="T56" fmla="*/ 0 w 294"/>
                <a:gd name="T57" fmla="*/ 0 h 55"/>
                <a:gd name="T58" fmla="*/ 0 w 294"/>
                <a:gd name="T59" fmla="*/ 0 h 55"/>
                <a:gd name="T60" fmla="*/ 0 w 294"/>
                <a:gd name="T61" fmla="*/ 0 h 55"/>
                <a:gd name="T62" fmla="*/ 0 w 294"/>
                <a:gd name="T63" fmla="*/ 0 h 55"/>
                <a:gd name="T64" fmla="*/ 0 w 294"/>
                <a:gd name="T65" fmla="*/ 0 h 55"/>
                <a:gd name="T66" fmla="*/ 0 w 294"/>
                <a:gd name="T67" fmla="*/ 0 h 55"/>
                <a:gd name="T68" fmla="*/ 0 w 294"/>
                <a:gd name="T69" fmla="*/ 0 h 55"/>
                <a:gd name="T70" fmla="*/ 0 w 294"/>
                <a:gd name="T71" fmla="*/ 0 h 55"/>
                <a:gd name="T72" fmla="*/ 0 w 294"/>
                <a:gd name="T73" fmla="*/ 0 h 55"/>
                <a:gd name="T74" fmla="*/ 0 w 294"/>
                <a:gd name="T75" fmla="*/ 0 h 55"/>
                <a:gd name="T76" fmla="*/ 0 w 294"/>
                <a:gd name="T77" fmla="*/ 0 h 55"/>
                <a:gd name="T78" fmla="*/ 0 w 294"/>
                <a:gd name="T79" fmla="*/ 0 h 55"/>
                <a:gd name="T80" fmla="*/ 0 w 294"/>
                <a:gd name="T81" fmla="*/ 0 h 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4"/>
                <a:gd name="T124" fmla="*/ 0 h 55"/>
                <a:gd name="T125" fmla="*/ 294 w 294"/>
                <a:gd name="T126" fmla="*/ 55 h 5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4" h="55">
                  <a:moveTo>
                    <a:pt x="0" y="1"/>
                  </a:moveTo>
                  <a:lnTo>
                    <a:pt x="2" y="1"/>
                  </a:lnTo>
                  <a:lnTo>
                    <a:pt x="9" y="3"/>
                  </a:lnTo>
                  <a:lnTo>
                    <a:pt x="19" y="4"/>
                  </a:lnTo>
                  <a:lnTo>
                    <a:pt x="33" y="6"/>
                  </a:lnTo>
                  <a:lnTo>
                    <a:pt x="49" y="8"/>
                  </a:lnTo>
                  <a:lnTo>
                    <a:pt x="67" y="11"/>
                  </a:lnTo>
                  <a:lnTo>
                    <a:pt x="87" y="14"/>
                  </a:lnTo>
                  <a:lnTo>
                    <a:pt x="109" y="18"/>
                  </a:lnTo>
                  <a:lnTo>
                    <a:pt x="132" y="22"/>
                  </a:lnTo>
                  <a:lnTo>
                    <a:pt x="155" y="26"/>
                  </a:lnTo>
                  <a:lnTo>
                    <a:pt x="177" y="30"/>
                  </a:lnTo>
                  <a:lnTo>
                    <a:pt x="200" y="35"/>
                  </a:lnTo>
                  <a:lnTo>
                    <a:pt x="222" y="40"/>
                  </a:lnTo>
                  <a:lnTo>
                    <a:pt x="241" y="44"/>
                  </a:lnTo>
                  <a:lnTo>
                    <a:pt x="259" y="50"/>
                  </a:lnTo>
                  <a:lnTo>
                    <a:pt x="274" y="55"/>
                  </a:lnTo>
                  <a:lnTo>
                    <a:pt x="277" y="55"/>
                  </a:lnTo>
                  <a:lnTo>
                    <a:pt x="280" y="55"/>
                  </a:lnTo>
                  <a:lnTo>
                    <a:pt x="286" y="55"/>
                  </a:lnTo>
                  <a:lnTo>
                    <a:pt x="291" y="55"/>
                  </a:lnTo>
                  <a:lnTo>
                    <a:pt x="294" y="54"/>
                  </a:lnTo>
                  <a:lnTo>
                    <a:pt x="293" y="52"/>
                  </a:lnTo>
                  <a:lnTo>
                    <a:pt x="287" y="47"/>
                  </a:lnTo>
                  <a:lnTo>
                    <a:pt x="274" y="42"/>
                  </a:lnTo>
                  <a:lnTo>
                    <a:pt x="265" y="39"/>
                  </a:lnTo>
                  <a:lnTo>
                    <a:pt x="254" y="36"/>
                  </a:lnTo>
                  <a:lnTo>
                    <a:pt x="242" y="31"/>
                  </a:lnTo>
                  <a:lnTo>
                    <a:pt x="229" y="28"/>
                  </a:lnTo>
                  <a:lnTo>
                    <a:pt x="214" y="24"/>
                  </a:lnTo>
                  <a:lnTo>
                    <a:pt x="198" y="21"/>
                  </a:lnTo>
                  <a:lnTo>
                    <a:pt x="181" y="16"/>
                  </a:lnTo>
                  <a:lnTo>
                    <a:pt x="164" y="13"/>
                  </a:lnTo>
                  <a:lnTo>
                    <a:pt x="144" y="10"/>
                  </a:lnTo>
                  <a:lnTo>
                    <a:pt x="126" y="8"/>
                  </a:lnTo>
                  <a:lnTo>
                    <a:pt x="106" y="5"/>
                  </a:lnTo>
                  <a:lnTo>
                    <a:pt x="85" y="4"/>
                  </a:lnTo>
                  <a:lnTo>
                    <a:pt x="65" y="1"/>
                  </a:lnTo>
                  <a:lnTo>
                    <a:pt x="43" y="1"/>
                  </a:lnTo>
                  <a:lnTo>
                    <a:pt x="21" y="0"/>
                  </a:lnTo>
                  <a:lnTo>
                    <a:pt x="0" y="1"/>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5" name="Freeform 98"/>
            <p:cNvSpPr>
              <a:spLocks/>
            </p:cNvSpPr>
            <p:nvPr/>
          </p:nvSpPr>
          <p:spPr bwMode="auto">
            <a:xfrm>
              <a:off x="347" y="888"/>
              <a:ext cx="112" cy="9"/>
            </a:xfrm>
            <a:custGeom>
              <a:avLst/>
              <a:gdLst>
                <a:gd name="T0" fmla="*/ 0 w 557"/>
                <a:gd name="T1" fmla="*/ 0 h 45"/>
                <a:gd name="T2" fmla="*/ 0 w 557"/>
                <a:gd name="T3" fmla="*/ 0 h 45"/>
                <a:gd name="T4" fmla="*/ 0 w 557"/>
                <a:gd name="T5" fmla="*/ 0 h 45"/>
                <a:gd name="T6" fmla="*/ 0 w 557"/>
                <a:gd name="T7" fmla="*/ 0 h 45"/>
                <a:gd name="T8" fmla="*/ 0 w 557"/>
                <a:gd name="T9" fmla="*/ 0 h 45"/>
                <a:gd name="T10" fmla="*/ 0 w 557"/>
                <a:gd name="T11" fmla="*/ 0 h 45"/>
                <a:gd name="T12" fmla="*/ 0 w 557"/>
                <a:gd name="T13" fmla="*/ 0 h 45"/>
                <a:gd name="T14" fmla="*/ 0 w 557"/>
                <a:gd name="T15" fmla="*/ 0 h 45"/>
                <a:gd name="T16" fmla="*/ 0 w 557"/>
                <a:gd name="T17" fmla="*/ 0 h 45"/>
                <a:gd name="T18" fmla="*/ 0 w 557"/>
                <a:gd name="T19" fmla="*/ 0 h 45"/>
                <a:gd name="T20" fmla="*/ 0 w 557"/>
                <a:gd name="T21" fmla="*/ 0 h 45"/>
                <a:gd name="T22" fmla="*/ 0 w 557"/>
                <a:gd name="T23" fmla="*/ 0 h 45"/>
                <a:gd name="T24" fmla="*/ 0 w 557"/>
                <a:gd name="T25" fmla="*/ 0 h 45"/>
                <a:gd name="T26" fmla="*/ 0 w 557"/>
                <a:gd name="T27" fmla="*/ 0 h 45"/>
                <a:gd name="T28" fmla="*/ 0 w 557"/>
                <a:gd name="T29" fmla="*/ 0 h 45"/>
                <a:gd name="T30" fmla="*/ 0 w 557"/>
                <a:gd name="T31" fmla="*/ 0 h 45"/>
                <a:gd name="T32" fmla="*/ 0 w 557"/>
                <a:gd name="T33" fmla="*/ 0 h 45"/>
                <a:gd name="T34" fmla="*/ 0 w 557"/>
                <a:gd name="T35" fmla="*/ 0 h 45"/>
                <a:gd name="T36" fmla="*/ 0 w 557"/>
                <a:gd name="T37" fmla="*/ 0 h 45"/>
                <a:gd name="T38" fmla="*/ 0 w 557"/>
                <a:gd name="T39" fmla="*/ 0 h 45"/>
                <a:gd name="T40" fmla="*/ 0 w 557"/>
                <a:gd name="T41" fmla="*/ 0 h 45"/>
                <a:gd name="T42" fmla="*/ 0 w 557"/>
                <a:gd name="T43" fmla="*/ 0 h 45"/>
                <a:gd name="T44" fmla="*/ 0 w 557"/>
                <a:gd name="T45" fmla="*/ 0 h 45"/>
                <a:gd name="T46" fmla="*/ 0 w 557"/>
                <a:gd name="T47" fmla="*/ 0 h 45"/>
                <a:gd name="T48" fmla="*/ 0 w 557"/>
                <a:gd name="T49" fmla="*/ 0 h 45"/>
                <a:gd name="T50" fmla="*/ 0 w 557"/>
                <a:gd name="T51" fmla="*/ 0 h 45"/>
                <a:gd name="T52" fmla="*/ 0 w 557"/>
                <a:gd name="T53" fmla="*/ 0 h 45"/>
                <a:gd name="T54" fmla="*/ 0 w 557"/>
                <a:gd name="T55" fmla="*/ 0 h 45"/>
                <a:gd name="T56" fmla="*/ 0 w 557"/>
                <a:gd name="T57" fmla="*/ 0 h 45"/>
                <a:gd name="T58" fmla="*/ 0 w 557"/>
                <a:gd name="T59" fmla="*/ 0 h 45"/>
                <a:gd name="T60" fmla="*/ 0 w 557"/>
                <a:gd name="T61" fmla="*/ 0 h 45"/>
                <a:gd name="T62" fmla="*/ 0 w 557"/>
                <a:gd name="T63" fmla="*/ 0 h 45"/>
                <a:gd name="T64" fmla="*/ 0 w 557"/>
                <a:gd name="T65" fmla="*/ 0 h 45"/>
                <a:gd name="T66" fmla="*/ 0 w 557"/>
                <a:gd name="T67" fmla="*/ 0 h 45"/>
                <a:gd name="T68" fmla="*/ 0 w 557"/>
                <a:gd name="T69" fmla="*/ 0 h 45"/>
                <a:gd name="T70" fmla="*/ 0 w 557"/>
                <a:gd name="T71" fmla="*/ 0 h 45"/>
                <a:gd name="T72" fmla="*/ 0 w 557"/>
                <a:gd name="T73" fmla="*/ 0 h 45"/>
                <a:gd name="T74" fmla="*/ 0 w 557"/>
                <a:gd name="T75" fmla="*/ 0 h 45"/>
                <a:gd name="T76" fmla="*/ 0 w 557"/>
                <a:gd name="T77" fmla="*/ 0 h 45"/>
                <a:gd name="T78" fmla="*/ 0 w 557"/>
                <a:gd name="T79" fmla="*/ 0 h 45"/>
                <a:gd name="T80" fmla="*/ 0 w 557"/>
                <a:gd name="T81" fmla="*/ 0 h 4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57"/>
                <a:gd name="T124" fmla="*/ 0 h 45"/>
                <a:gd name="T125" fmla="*/ 557 w 557"/>
                <a:gd name="T126" fmla="*/ 45 h 4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57" h="45">
                  <a:moveTo>
                    <a:pt x="0" y="2"/>
                  </a:moveTo>
                  <a:lnTo>
                    <a:pt x="4" y="2"/>
                  </a:lnTo>
                  <a:lnTo>
                    <a:pt x="16" y="4"/>
                  </a:lnTo>
                  <a:lnTo>
                    <a:pt x="34" y="6"/>
                  </a:lnTo>
                  <a:lnTo>
                    <a:pt x="58" y="9"/>
                  </a:lnTo>
                  <a:lnTo>
                    <a:pt x="88" y="12"/>
                  </a:lnTo>
                  <a:lnTo>
                    <a:pt x="122" y="15"/>
                  </a:lnTo>
                  <a:lnTo>
                    <a:pt x="159" y="17"/>
                  </a:lnTo>
                  <a:lnTo>
                    <a:pt x="199" y="19"/>
                  </a:lnTo>
                  <a:lnTo>
                    <a:pt x="241" y="21"/>
                  </a:lnTo>
                  <a:lnTo>
                    <a:pt x="285" y="22"/>
                  </a:lnTo>
                  <a:lnTo>
                    <a:pt x="329" y="22"/>
                  </a:lnTo>
                  <a:lnTo>
                    <a:pt x="373" y="21"/>
                  </a:lnTo>
                  <a:lnTo>
                    <a:pt x="415" y="19"/>
                  </a:lnTo>
                  <a:lnTo>
                    <a:pt x="455" y="15"/>
                  </a:lnTo>
                  <a:lnTo>
                    <a:pt x="492" y="9"/>
                  </a:lnTo>
                  <a:lnTo>
                    <a:pt x="526" y="1"/>
                  </a:lnTo>
                  <a:lnTo>
                    <a:pt x="529" y="1"/>
                  </a:lnTo>
                  <a:lnTo>
                    <a:pt x="534" y="0"/>
                  </a:lnTo>
                  <a:lnTo>
                    <a:pt x="542" y="0"/>
                  </a:lnTo>
                  <a:lnTo>
                    <a:pt x="549" y="0"/>
                  </a:lnTo>
                  <a:lnTo>
                    <a:pt x="555" y="1"/>
                  </a:lnTo>
                  <a:lnTo>
                    <a:pt x="557" y="4"/>
                  </a:lnTo>
                  <a:lnTo>
                    <a:pt x="554" y="10"/>
                  </a:lnTo>
                  <a:lnTo>
                    <a:pt x="544" y="18"/>
                  </a:lnTo>
                  <a:lnTo>
                    <a:pt x="534" y="22"/>
                  </a:lnTo>
                  <a:lnTo>
                    <a:pt x="523" y="28"/>
                  </a:lnTo>
                  <a:lnTo>
                    <a:pt x="507" y="32"/>
                  </a:lnTo>
                  <a:lnTo>
                    <a:pt x="489" y="35"/>
                  </a:lnTo>
                  <a:lnTo>
                    <a:pt x="467" y="38"/>
                  </a:lnTo>
                  <a:lnTo>
                    <a:pt x="441" y="42"/>
                  </a:lnTo>
                  <a:lnTo>
                    <a:pt x="412" y="44"/>
                  </a:lnTo>
                  <a:lnTo>
                    <a:pt x="380" y="45"/>
                  </a:lnTo>
                  <a:lnTo>
                    <a:pt x="345" y="45"/>
                  </a:lnTo>
                  <a:lnTo>
                    <a:pt x="306" y="43"/>
                  </a:lnTo>
                  <a:lnTo>
                    <a:pt x="264" y="41"/>
                  </a:lnTo>
                  <a:lnTo>
                    <a:pt x="219" y="36"/>
                  </a:lnTo>
                  <a:lnTo>
                    <a:pt x="168" y="31"/>
                  </a:lnTo>
                  <a:lnTo>
                    <a:pt x="116" y="24"/>
                  </a:lnTo>
                  <a:lnTo>
                    <a:pt x="60" y="14"/>
                  </a:lnTo>
                  <a:lnTo>
                    <a:pt x="0" y="2"/>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6" name="Freeform 99"/>
            <p:cNvSpPr>
              <a:spLocks/>
            </p:cNvSpPr>
            <p:nvPr/>
          </p:nvSpPr>
          <p:spPr bwMode="auto">
            <a:xfrm>
              <a:off x="494" y="881"/>
              <a:ext cx="80" cy="6"/>
            </a:xfrm>
            <a:custGeom>
              <a:avLst/>
              <a:gdLst>
                <a:gd name="T0" fmla="*/ 0 w 400"/>
                <a:gd name="T1" fmla="*/ 0 h 30"/>
                <a:gd name="T2" fmla="*/ 0 w 400"/>
                <a:gd name="T3" fmla="*/ 0 h 30"/>
                <a:gd name="T4" fmla="*/ 0 w 400"/>
                <a:gd name="T5" fmla="*/ 0 h 30"/>
                <a:gd name="T6" fmla="*/ 0 w 400"/>
                <a:gd name="T7" fmla="*/ 0 h 30"/>
                <a:gd name="T8" fmla="*/ 0 w 400"/>
                <a:gd name="T9" fmla="*/ 0 h 30"/>
                <a:gd name="T10" fmla="*/ 0 w 400"/>
                <a:gd name="T11" fmla="*/ 0 h 30"/>
                <a:gd name="T12" fmla="*/ 0 w 400"/>
                <a:gd name="T13" fmla="*/ 0 h 30"/>
                <a:gd name="T14" fmla="*/ 0 w 400"/>
                <a:gd name="T15" fmla="*/ 0 h 30"/>
                <a:gd name="T16" fmla="*/ 0 w 400"/>
                <a:gd name="T17" fmla="*/ 0 h 30"/>
                <a:gd name="T18" fmla="*/ 0 w 400"/>
                <a:gd name="T19" fmla="*/ 0 h 30"/>
                <a:gd name="T20" fmla="*/ 0 w 400"/>
                <a:gd name="T21" fmla="*/ 0 h 30"/>
                <a:gd name="T22" fmla="*/ 0 w 400"/>
                <a:gd name="T23" fmla="*/ 0 h 30"/>
                <a:gd name="T24" fmla="*/ 0 w 400"/>
                <a:gd name="T25" fmla="*/ 0 h 30"/>
                <a:gd name="T26" fmla="*/ 0 w 400"/>
                <a:gd name="T27" fmla="*/ 0 h 30"/>
                <a:gd name="T28" fmla="*/ 0 w 400"/>
                <a:gd name="T29" fmla="*/ 0 h 30"/>
                <a:gd name="T30" fmla="*/ 0 w 400"/>
                <a:gd name="T31" fmla="*/ 0 h 30"/>
                <a:gd name="T32" fmla="*/ 0 w 400"/>
                <a:gd name="T33" fmla="*/ 0 h 30"/>
                <a:gd name="T34" fmla="*/ 0 w 400"/>
                <a:gd name="T35" fmla="*/ 0 h 30"/>
                <a:gd name="T36" fmla="*/ 0 w 400"/>
                <a:gd name="T37" fmla="*/ 0 h 30"/>
                <a:gd name="T38" fmla="*/ 0 w 400"/>
                <a:gd name="T39" fmla="*/ 0 h 30"/>
                <a:gd name="T40" fmla="*/ 0 w 400"/>
                <a:gd name="T41" fmla="*/ 0 h 30"/>
                <a:gd name="T42" fmla="*/ 0 w 400"/>
                <a:gd name="T43" fmla="*/ 0 h 30"/>
                <a:gd name="T44" fmla="*/ 0 w 400"/>
                <a:gd name="T45" fmla="*/ 0 h 30"/>
                <a:gd name="T46" fmla="*/ 0 w 400"/>
                <a:gd name="T47" fmla="*/ 0 h 30"/>
                <a:gd name="T48" fmla="*/ 0 w 400"/>
                <a:gd name="T49" fmla="*/ 0 h 30"/>
                <a:gd name="T50" fmla="*/ 0 w 400"/>
                <a:gd name="T51" fmla="*/ 0 h 30"/>
                <a:gd name="T52" fmla="*/ 0 w 400"/>
                <a:gd name="T53" fmla="*/ 0 h 30"/>
                <a:gd name="T54" fmla="*/ 0 w 400"/>
                <a:gd name="T55" fmla="*/ 0 h 30"/>
                <a:gd name="T56" fmla="*/ 0 w 400"/>
                <a:gd name="T57" fmla="*/ 0 h 30"/>
                <a:gd name="T58" fmla="*/ 0 w 400"/>
                <a:gd name="T59" fmla="*/ 0 h 30"/>
                <a:gd name="T60" fmla="*/ 0 w 400"/>
                <a:gd name="T61" fmla="*/ 0 h 30"/>
                <a:gd name="T62" fmla="*/ 0 w 400"/>
                <a:gd name="T63" fmla="*/ 0 h 30"/>
                <a:gd name="T64" fmla="*/ 0 w 400"/>
                <a:gd name="T65" fmla="*/ 0 h 30"/>
                <a:gd name="T66" fmla="*/ 0 w 400"/>
                <a:gd name="T67" fmla="*/ 0 h 30"/>
                <a:gd name="T68" fmla="*/ 0 w 400"/>
                <a:gd name="T69" fmla="*/ 0 h 30"/>
                <a:gd name="T70" fmla="*/ 0 w 400"/>
                <a:gd name="T71" fmla="*/ 0 h 30"/>
                <a:gd name="T72" fmla="*/ 0 w 400"/>
                <a:gd name="T73" fmla="*/ 0 h 30"/>
                <a:gd name="T74" fmla="*/ 0 w 400"/>
                <a:gd name="T75" fmla="*/ 0 h 30"/>
                <a:gd name="T76" fmla="*/ 0 w 400"/>
                <a:gd name="T77" fmla="*/ 0 h 30"/>
                <a:gd name="T78" fmla="*/ 0 w 400"/>
                <a:gd name="T79" fmla="*/ 0 h 30"/>
                <a:gd name="T80" fmla="*/ 0 w 400"/>
                <a:gd name="T81" fmla="*/ 0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0"/>
                <a:gd name="T124" fmla="*/ 0 h 30"/>
                <a:gd name="T125" fmla="*/ 400 w 400"/>
                <a:gd name="T126" fmla="*/ 30 h 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0" h="30">
                  <a:moveTo>
                    <a:pt x="0" y="30"/>
                  </a:moveTo>
                  <a:lnTo>
                    <a:pt x="3" y="30"/>
                  </a:lnTo>
                  <a:lnTo>
                    <a:pt x="15" y="29"/>
                  </a:lnTo>
                  <a:lnTo>
                    <a:pt x="32" y="28"/>
                  </a:lnTo>
                  <a:lnTo>
                    <a:pt x="55" y="25"/>
                  </a:lnTo>
                  <a:lnTo>
                    <a:pt x="82" y="24"/>
                  </a:lnTo>
                  <a:lnTo>
                    <a:pt x="112" y="22"/>
                  </a:lnTo>
                  <a:lnTo>
                    <a:pt x="144" y="19"/>
                  </a:lnTo>
                  <a:lnTo>
                    <a:pt x="177" y="17"/>
                  </a:lnTo>
                  <a:lnTo>
                    <a:pt x="210" y="15"/>
                  </a:lnTo>
                  <a:lnTo>
                    <a:pt x="243" y="12"/>
                  </a:lnTo>
                  <a:lnTo>
                    <a:pt x="274" y="9"/>
                  </a:lnTo>
                  <a:lnTo>
                    <a:pt x="301" y="7"/>
                  </a:lnTo>
                  <a:lnTo>
                    <a:pt x="325" y="5"/>
                  </a:lnTo>
                  <a:lnTo>
                    <a:pt x="344" y="3"/>
                  </a:lnTo>
                  <a:lnTo>
                    <a:pt x="357" y="2"/>
                  </a:lnTo>
                  <a:lnTo>
                    <a:pt x="364" y="1"/>
                  </a:lnTo>
                  <a:lnTo>
                    <a:pt x="370" y="0"/>
                  </a:lnTo>
                  <a:lnTo>
                    <a:pt x="378" y="1"/>
                  </a:lnTo>
                  <a:lnTo>
                    <a:pt x="388" y="2"/>
                  </a:lnTo>
                  <a:lnTo>
                    <a:pt x="394" y="4"/>
                  </a:lnTo>
                  <a:lnTo>
                    <a:pt x="400" y="7"/>
                  </a:lnTo>
                  <a:lnTo>
                    <a:pt x="400" y="10"/>
                  </a:lnTo>
                  <a:lnTo>
                    <a:pt x="397" y="14"/>
                  </a:lnTo>
                  <a:lnTo>
                    <a:pt x="385" y="17"/>
                  </a:lnTo>
                  <a:lnTo>
                    <a:pt x="374" y="18"/>
                  </a:lnTo>
                  <a:lnTo>
                    <a:pt x="357" y="20"/>
                  </a:lnTo>
                  <a:lnTo>
                    <a:pt x="335" y="21"/>
                  </a:lnTo>
                  <a:lnTo>
                    <a:pt x="308" y="22"/>
                  </a:lnTo>
                  <a:lnTo>
                    <a:pt x="278" y="23"/>
                  </a:lnTo>
                  <a:lnTo>
                    <a:pt x="246" y="24"/>
                  </a:lnTo>
                  <a:lnTo>
                    <a:pt x="212" y="25"/>
                  </a:lnTo>
                  <a:lnTo>
                    <a:pt x="178" y="26"/>
                  </a:lnTo>
                  <a:lnTo>
                    <a:pt x="144" y="28"/>
                  </a:lnTo>
                  <a:lnTo>
                    <a:pt x="112" y="28"/>
                  </a:lnTo>
                  <a:lnTo>
                    <a:pt x="81" y="29"/>
                  </a:lnTo>
                  <a:lnTo>
                    <a:pt x="55" y="29"/>
                  </a:lnTo>
                  <a:lnTo>
                    <a:pt x="32" y="30"/>
                  </a:lnTo>
                  <a:lnTo>
                    <a:pt x="15" y="30"/>
                  </a:lnTo>
                  <a:lnTo>
                    <a:pt x="3" y="30"/>
                  </a:lnTo>
                  <a:lnTo>
                    <a:pt x="0" y="3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7" name="Freeform 100"/>
            <p:cNvSpPr>
              <a:spLocks/>
            </p:cNvSpPr>
            <p:nvPr/>
          </p:nvSpPr>
          <p:spPr bwMode="auto">
            <a:xfrm>
              <a:off x="580" y="871"/>
              <a:ext cx="28" cy="12"/>
            </a:xfrm>
            <a:custGeom>
              <a:avLst/>
              <a:gdLst>
                <a:gd name="T0" fmla="*/ 0 w 138"/>
                <a:gd name="T1" fmla="*/ 0 h 60"/>
                <a:gd name="T2" fmla="*/ 0 w 138"/>
                <a:gd name="T3" fmla="*/ 0 h 60"/>
                <a:gd name="T4" fmla="*/ 0 w 138"/>
                <a:gd name="T5" fmla="*/ 0 h 60"/>
                <a:gd name="T6" fmla="*/ 0 w 138"/>
                <a:gd name="T7" fmla="*/ 0 h 60"/>
                <a:gd name="T8" fmla="*/ 0 w 138"/>
                <a:gd name="T9" fmla="*/ 0 h 60"/>
                <a:gd name="T10" fmla="*/ 0 w 138"/>
                <a:gd name="T11" fmla="*/ 0 h 60"/>
                <a:gd name="T12" fmla="*/ 0 w 138"/>
                <a:gd name="T13" fmla="*/ 0 h 60"/>
                <a:gd name="T14" fmla="*/ 0 w 138"/>
                <a:gd name="T15" fmla="*/ 0 h 60"/>
                <a:gd name="T16" fmla="*/ 0 w 138"/>
                <a:gd name="T17" fmla="*/ 0 h 60"/>
                <a:gd name="T18" fmla="*/ 0 w 138"/>
                <a:gd name="T19" fmla="*/ 0 h 60"/>
                <a:gd name="T20" fmla="*/ 0 w 138"/>
                <a:gd name="T21" fmla="*/ 0 h 60"/>
                <a:gd name="T22" fmla="*/ 0 w 138"/>
                <a:gd name="T23" fmla="*/ 0 h 60"/>
                <a:gd name="T24" fmla="*/ 0 w 138"/>
                <a:gd name="T25" fmla="*/ 0 h 60"/>
                <a:gd name="T26" fmla="*/ 0 w 138"/>
                <a:gd name="T27" fmla="*/ 0 h 60"/>
                <a:gd name="T28" fmla="*/ 0 w 138"/>
                <a:gd name="T29" fmla="*/ 0 h 60"/>
                <a:gd name="T30" fmla="*/ 0 w 138"/>
                <a:gd name="T31" fmla="*/ 0 h 60"/>
                <a:gd name="T32" fmla="*/ 0 w 138"/>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8"/>
                <a:gd name="T52" fmla="*/ 0 h 60"/>
                <a:gd name="T53" fmla="*/ 138 w 13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8" h="60">
                  <a:moveTo>
                    <a:pt x="0" y="60"/>
                  </a:moveTo>
                  <a:lnTo>
                    <a:pt x="7" y="56"/>
                  </a:lnTo>
                  <a:lnTo>
                    <a:pt x="24" y="46"/>
                  </a:lnTo>
                  <a:lnTo>
                    <a:pt x="47" y="34"/>
                  </a:lnTo>
                  <a:lnTo>
                    <a:pt x="74" y="20"/>
                  </a:lnTo>
                  <a:lnTo>
                    <a:pt x="100" y="8"/>
                  </a:lnTo>
                  <a:lnTo>
                    <a:pt x="122" y="0"/>
                  </a:lnTo>
                  <a:lnTo>
                    <a:pt x="135" y="0"/>
                  </a:lnTo>
                  <a:lnTo>
                    <a:pt x="138" y="10"/>
                  </a:lnTo>
                  <a:lnTo>
                    <a:pt x="127" y="24"/>
                  </a:lnTo>
                  <a:lnTo>
                    <a:pt x="110" y="36"/>
                  </a:lnTo>
                  <a:lnTo>
                    <a:pt x="88" y="44"/>
                  </a:lnTo>
                  <a:lnTo>
                    <a:pt x="64" y="51"/>
                  </a:lnTo>
                  <a:lnTo>
                    <a:pt x="40" y="55"/>
                  </a:lnTo>
                  <a:lnTo>
                    <a:pt x="19" y="58"/>
                  </a:lnTo>
                  <a:lnTo>
                    <a:pt x="5" y="60"/>
                  </a:lnTo>
                  <a:lnTo>
                    <a:pt x="0" y="6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8" name="Freeform 101"/>
            <p:cNvSpPr>
              <a:spLocks/>
            </p:cNvSpPr>
            <p:nvPr/>
          </p:nvSpPr>
          <p:spPr bwMode="auto">
            <a:xfrm>
              <a:off x="577" y="859"/>
              <a:ext cx="34" cy="17"/>
            </a:xfrm>
            <a:custGeom>
              <a:avLst/>
              <a:gdLst>
                <a:gd name="T0" fmla="*/ 0 w 173"/>
                <a:gd name="T1" fmla="*/ 0 h 83"/>
                <a:gd name="T2" fmla="*/ 0 w 173"/>
                <a:gd name="T3" fmla="*/ 0 h 83"/>
                <a:gd name="T4" fmla="*/ 0 w 173"/>
                <a:gd name="T5" fmla="*/ 0 h 83"/>
                <a:gd name="T6" fmla="*/ 0 w 173"/>
                <a:gd name="T7" fmla="*/ 0 h 83"/>
                <a:gd name="T8" fmla="*/ 0 w 173"/>
                <a:gd name="T9" fmla="*/ 0 h 83"/>
                <a:gd name="T10" fmla="*/ 0 w 173"/>
                <a:gd name="T11" fmla="*/ 0 h 83"/>
                <a:gd name="T12" fmla="*/ 0 w 173"/>
                <a:gd name="T13" fmla="*/ 0 h 83"/>
                <a:gd name="T14" fmla="*/ 0 w 173"/>
                <a:gd name="T15" fmla="*/ 0 h 83"/>
                <a:gd name="T16" fmla="*/ 0 w 173"/>
                <a:gd name="T17" fmla="*/ 0 h 83"/>
                <a:gd name="T18" fmla="*/ 0 w 17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83"/>
                <a:gd name="T32" fmla="*/ 173 w 173"/>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83">
                  <a:moveTo>
                    <a:pt x="0" y="83"/>
                  </a:moveTo>
                  <a:lnTo>
                    <a:pt x="173" y="0"/>
                  </a:lnTo>
                  <a:lnTo>
                    <a:pt x="170" y="3"/>
                  </a:lnTo>
                  <a:lnTo>
                    <a:pt x="158" y="10"/>
                  </a:lnTo>
                  <a:lnTo>
                    <a:pt x="140" y="22"/>
                  </a:lnTo>
                  <a:lnTo>
                    <a:pt x="118" y="35"/>
                  </a:lnTo>
                  <a:lnTo>
                    <a:pt x="92" y="50"/>
                  </a:lnTo>
                  <a:lnTo>
                    <a:pt x="62" y="63"/>
                  </a:lnTo>
                  <a:lnTo>
                    <a:pt x="32" y="75"/>
                  </a:lnTo>
                  <a:lnTo>
                    <a:pt x="0" y="83"/>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19" name="Freeform 102"/>
            <p:cNvSpPr>
              <a:spLocks/>
            </p:cNvSpPr>
            <p:nvPr/>
          </p:nvSpPr>
          <p:spPr bwMode="auto">
            <a:xfrm>
              <a:off x="435" y="666"/>
              <a:ext cx="54" cy="31"/>
            </a:xfrm>
            <a:custGeom>
              <a:avLst/>
              <a:gdLst>
                <a:gd name="T0" fmla="*/ 0 w 271"/>
                <a:gd name="T1" fmla="*/ 0 h 154"/>
                <a:gd name="T2" fmla="*/ 0 w 271"/>
                <a:gd name="T3" fmla="*/ 0 h 154"/>
                <a:gd name="T4" fmla="*/ 0 w 271"/>
                <a:gd name="T5" fmla="*/ 0 h 154"/>
                <a:gd name="T6" fmla="*/ 0 w 271"/>
                <a:gd name="T7" fmla="*/ 0 h 154"/>
                <a:gd name="T8" fmla="*/ 0 w 271"/>
                <a:gd name="T9" fmla="*/ 0 h 154"/>
                <a:gd name="T10" fmla="*/ 0 w 271"/>
                <a:gd name="T11" fmla="*/ 0 h 154"/>
                <a:gd name="T12" fmla="*/ 0 w 271"/>
                <a:gd name="T13" fmla="*/ 0 h 154"/>
                <a:gd name="T14" fmla="*/ 0 w 271"/>
                <a:gd name="T15" fmla="*/ 0 h 154"/>
                <a:gd name="T16" fmla="*/ 0 w 271"/>
                <a:gd name="T17" fmla="*/ 0 h 154"/>
                <a:gd name="T18" fmla="*/ 0 w 271"/>
                <a:gd name="T19" fmla="*/ 0 h 154"/>
                <a:gd name="T20" fmla="*/ 0 w 271"/>
                <a:gd name="T21" fmla="*/ 0 h 154"/>
                <a:gd name="T22" fmla="*/ 0 w 271"/>
                <a:gd name="T23" fmla="*/ 0 h 154"/>
                <a:gd name="T24" fmla="*/ 0 w 271"/>
                <a:gd name="T25" fmla="*/ 0 h 154"/>
                <a:gd name="T26" fmla="*/ 0 w 271"/>
                <a:gd name="T27" fmla="*/ 0 h 154"/>
                <a:gd name="T28" fmla="*/ 0 w 271"/>
                <a:gd name="T29" fmla="*/ 0 h 154"/>
                <a:gd name="T30" fmla="*/ 0 w 271"/>
                <a:gd name="T31" fmla="*/ 0 h 154"/>
                <a:gd name="T32" fmla="*/ 0 w 271"/>
                <a:gd name="T33" fmla="*/ 0 h 154"/>
                <a:gd name="T34" fmla="*/ 0 w 271"/>
                <a:gd name="T35" fmla="*/ 0 h 154"/>
                <a:gd name="T36" fmla="*/ 0 w 271"/>
                <a:gd name="T37" fmla="*/ 0 h 154"/>
                <a:gd name="T38" fmla="*/ 0 w 271"/>
                <a:gd name="T39" fmla="*/ 0 h 154"/>
                <a:gd name="T40" fmla="*/ 0 w 271"/>
                <a:gd name="T41" fmla="*/ 0 h 154"/>
                <a:gd name="T42" fmla="*/ 0 w 271"/>
                <a:gd name="T43" fmla="*/ 0 h 154"/>
                <a:gd name="T44" fmla="*/ 0 w 271"/>
                <a:gd name="T45" fmla="*/ 0 h 154"/>
                <a:gd name="T46" fmla="*/ 0 w 271"/>
                <a:gd name="T47" fmla="*/ 0 h 154"/>
                <a:gd name="T48" fmla="*/ 0 w 271"/>
                <a:gd name="T49" fmla="*/ 0 h 154"/>
                <a:gd name="T50" fmla="*/ 0 w 271"/>
                <a:gd name="T51" fmla="*/ 0 h 154"/>
                <a:gd name="T52" fmla="*/ 0 w 271"/>
                <a:gd name="T53" fmla="*/ 0 h 154"/>
                <a:gd name="T54" fmla="*/ 0 w 271"/>
                <a:gd name="T55" fmla="*/ 0 h 154"/>
                <a:gd name="T56" fmla="*/ 0 w 271"/>
                <a:gd name="T57" fmla="*/ 0 h 154"/>
                <a:gd name="T58" fmla="*/ 0 w 271"/>
                <a:gd name="T59" fmla="*/ 0 h 154"/>
                <a:gd name="T60" fmla="*/ 0 w 271"/>
                <a:gd name="T61" fmla="*/ 0 h 154"/>
                <a:gd name="T62" fmla="*/ 0 w 271"/>
                <a:gd name="T63" fmla="*/ 0 h 154"/>
                <a:gd name="T64" fmla="*/ 0 w 271"/>
                <a:gd name="T65" fmla="*/ 0 h 154"/>
                <a:gd name="T66" fmla="*/ 0 w 271"/>
                <a:gd name="T67" fmla="*/ 0 h 154"/>
                <a:gd name="T68" fmla="*/ 0 w 271"/>
                <a:gd name="T69" fmla="*/ 0 h 154"/>
                <a:gd name="T70" fmla="*/ 0 w 271"/>
                <a:gd name="T71" fmla="*/ 0 h 154"/>
                <a:gd name="T72" fmla="*/ 0 w 271"/>
                <a:gd name="T73" fmla="*/ 0 h 154"/>
                <a:gd name="T74" fmla="*/ 0 w 271"/>
                <a:gd name="T75" fmla="*/ 0 h 154"/>
                <a:gd name="T76" fmla="*/ 0 w 271"/>
                <a:gd name="T77" fmla="*/ 0 h 154"/>
                <a:gd name="T78" fmla="*/ 0 w 271"/>
                <a:gd name="T79" fmla="*/ 0 h 154"/>
                <a:gd name="T80" fmla="*/ 0 w 271"/>
                <a:gd name="T81" fmla="*/ 0 h 15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1"/>
                <a:gd name="T124" fmla="*/ 0 h 154"/>
                <a:gd name="T125" fmla="*/ 271 w 271"/>
                <a:gd name="T126" fmla="*/ 154 h 15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1" h="154">
                  <a:moveTo>
                    <a:pt x="0" y="0"/>
                  </a:moveTo>
                  <a:lnTo>
                    <a:pt x="2" y="1"/>
                  </a:lnTo>
                  <a:lnTo>
                    <a:pt x="4" y="4"/>
                  </a:lnTo>
                  <a:lnTo>
                    <a:pt x="10" y="11"/>
                  </a:lnTo>
                  <a:lnTo>
                    <a:pt x="16" y="17"/>
                  </a:lnTo>
                  <a:lnTo>
                    <a:pt x="26" y="27"/>
                  </a:lnTo>
                  <a:lnTo>
                    <a:pt x="36" y="36"/>
                  </a:lnTo>
                  <a:lnTo>
                    <a:pt x="50" y="48"/>
                  </a:lnTo>
                  <a:lnTo>
                    <a:pt x="64" y="60"/>
                  </a:lnTo>
                  <a:lnTo>
                    <a:pt x="81" y="73"/>
                  </a:lnTo>
                  <a:lnTo>
                    <a:pt x="101" y="86"/>
                  </a:lnTo>
                  <a:lnTo>
                    <a:pt x="121" y="98"/>
                  </a:lnTo>
                  <a:lnTo>
                    <a:pt x="145" y="110"/>
                  </a:lnTo>
                  <a:lnTo>
                    <a:pt x="170" y="123"/>
                  </a:lnTo>
                  <a:lnTo>
                    <a:pt x="198" y="134"/>
                  </a:lnTo>
                  <a:lnTo>
                    <a:pt x="226" y="144"/>
                  </a:lnTo>
                  <a:lnTo>
                    <a:pt x="258" y="154"/>
                  </a:lnTo>
                  <a:lnTo>
                    <a:pt x="259" y="154"/>
                  </a:lnTo>
                  <a:lnTo>
                    <a:pt x="263" y="153"/>
                  </a:lnTo>
                  <a:lnTo>
                    <a:pt x="266" y="151"/>
                  </a:lnTo>
                  <a:lnTo>
                    <a:pt x="270" y="148"/>
                  </a:lnTo>
                  <a:lnTo>
                    <a:pt x="271" y="145"/>
                  </a:lnTo>
                  <a:lnTo>
                    <a:pt x="268" y="141"/>
                  </a:lnTo>
                  <a:lnTo>
                    <a:pt x="262" y="137"/>
                  </a:lnTo>
                  <a:lnTo>
                    <a:pt x="250" y="133"/>
                  </a:lnTo>
                  <a:lnTo>
                    <a:pt x="242" y="130"/>
                  </a:lnTo>
                  <a:lnTo>
                    <a:pt x="234" y="128"/>
                  </a:lnTo>
                  <a:lnTo>
                    <a:pt x="224" y="125"/>
                  </a:lnTo>
                  <a:lnTo>
                    <a:pt x="214" y="122"/>
                  </a:lnTo>
                  <a:lnTo>
                    <a:pt x="202" y="119"/>
                  </a:lnTo>
                  <a:lnTo>
                    <a:pt x="190" y="114"/>
                  </a:lnTo>
                  <a:lnTo>
                    <a:pt x="176" y="109"/>
                  </a:lnTo>
                  <a:lnTo>
                    <a:pt x="162" y="103"/>
                  </a:lnTo>
                  <a:lnTo>
                    <a:pt x="146" y="95"/>
                  </a:lnTo>
                  <a:lnTo>
                    <a:pt x="129" y="87"/>
                  </a:lnTo>
                  <a:lnTo>
                    <a:pt x="111" y="76"/>
                  </a:lnTo>
                  <a:lnTo>
                    <a:pt x="92" y="64"/>
                  </a:lnTo>
                  <a:lnTo>
                    <a:pt x="71" y="51"/>
                  </a:lnTo>
                  <a:lnTo>
                    <a:pt x="50" y="36"/>
                  </a:lnTo>
                  <a:lnTo>
                    <a:pt x="26" y="19"/>
                  </a:lnTo>
                  <a:lnTo>
                    <a:pt x="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20" name="Freeform 103"/>
            <p:cNvSpPr>
              <a:spLocks/>
            </p:cNvSpPr>
            <p:nvPr/>
          </p:nvSpPr>
          <p:spPr bwMode="auto">
            <a:xfrm>
              <a:off x="437" y="677"/>
              <a:ext cx="21" cy="158"/>
            </a:xfrm>
            <a:custGeom>
              <a:avLst/>
              <a:gdLst>
                <a:gd name="T0" fmla="*/ 0 w 105"/>
                <a:gd name="T1" fmla="*/ 0 h 792"/>
                <a:gd name="T2" fmla="*/ 0 w 105"/>
                <a:gd name="T3" fmla="*/ 0 h 792"/>
                <a:gd name="T4" fmla="*/ 0 w 105"/>
                <a:gd name="T5" fmla="*/ 0 h 792"/>
                <a:gd name="T6" fmla="*/ 0 w 105"/>
                <a:gd name="T7" fmla="*/ 0 h 792"/>
                <a:gd name="T8" fmla="*/ 0 w 105"/>
                <a:gd name="T9" fmla="*/ 0 h 792"/>
                <a:gd name="T10" fmla="*/ 0 w 105"/>
                <a:gd name="T11" fmla="*/ 0 h 792"/>
                <a:gd name="T12" fmla="*/ 0 w 105"/>
                <a:gd name="T13" fmla="*/ 0 h 792"/>
                <a:gd name="T14" fmla="*/ 0 w 105"/>
                <a:gd name="T15" fmla="*/ 0 h 792"/>
                <a:gd name="T16" fmla="*/ 0 w 105"/>
                <a:gd name="T17" fmla="*/ 0 h 792"/>
                <a:gd name="T18" fmla="*/ 0 w 105"/>
                <a:gd name="T19" fmla="*/ 0 h 792"/>
                <a:gd name="T20" fmla="*/ 0 w 105"/>
                <a:gd name="T21" fmla="*/ 0 h 792"/>
                <a:gd name="T22" fmla="*/ 0 w 105"/>
                <a:gd name="T23" fmla="*/ 0 h 792"/>
                <a:gd name="T24" fmla="*/ 0 w 105"/>
                <a:gd name="T25" fmla="*/ 0 h 792"/>
                <a:gd name="T26" fmla="*/ 0 w 105"/>
                <a:gd name="T27" fmla="*/ 0 h 792"/>
                <a:gd name="T28" fmla="*/ 0 w 105"/>
                <a:gd name="T29" fmla="*/ 0 h 792"/>
                <a:gd name="T30" fmla="*/ 0 w 105"/>
                <a:gd name="T31" fmla="*/ 0 h 792"/>
                <a:gd name="T32" fmla="*/ 0 w 105"/>
                <a:gd name="T33" fmla="*/ 0 h 792"/>
                <a:gd name="T34" fmla="*/ 0 w 105"/>
                <a:gd name="T35" fmla="*/ 0 h 792"/>
                <a:gd name="T36" fmla="*/ 0 w 105"/>
                <a:gd name="T37" fmla="*/ 0 h 792"/>
                <a:gd name="T38" fmla="*/ 0 w 105"/>
                <a:gd name="T39" fmla="*/ 0 h 792"/>
                <a:gd name="T40" fmla="*/ 0 w 105"/>
                <a:gd name="T41" fmla="*/ 0 h 792"/>
                <a:gd name="T42" fmla="*/ 0 w 105"/>
                <a:gd name="T43" fmla="*/ 0 h 792"/>
                <a:gd name="T44" fmla="*/ 0 w 105"/>
                <a:gd name="T45" fmla="*/ 0 h 792"/>
                <a:gd name="T46" fmla="*/ 0 w 105"/>
                <a:gd name="T47" fmla="*/ 0 h 792"/>
                <a:gd name="T48" fmla="*/ 0 w 105"/>
                <a:gd name="T49" fmla="*/ 0 h 792"/>
                <a:gd name="T50" fmla="*/ 0 w 105"/>
                <a:gd name="T51" fmla="*/ 0 h 792"/>
                <a:gd name="T52" fmla="*/ 0 w 105"/>
                <a:gd name="T53" fmla="*/ 0 h 792"/>
                <a:gd name="T54" fmla="*/ 0 w 105"/>
                <a:gd name="T55" fmla="*/ 0 h 792"/>
                <a:gd name="T56" fmla="*/ 0 w 105"/>
                <a:gd name="T57" fmla="*/ 0 h 792"/>
                <a:gd name="T58" fmla="*/ 0 w 105"/>
                <a:gd name="T59" fmla="*/ 0 h 792"/>
                <a:gd name="T60" fmla="*/ 0 w 105"/>
                <a:gd name="T61" fmla="*/ 0 h 792"/>
                <a:gd name="T62" fmla="*/ 0 w 105"/>
                <a:gd name="T63" fmla="*/ 0 h 792"/>
                <a:gd name="T64" fmla="*/ 0 w 105"/>
                <a:gd name="T65" fmla="*/ 0 h 792"/>
                <a:gd name="T66" fmla="*/ 0 w 105"/>
                <a:gd name="T67" fmla="*/ 0 h 792"/>
                <a:gd name="T68" fmla="*/ 0 w 105"/>
                <a:gd name="T69" fmla="*/ 0 h 792"/>
                <a:gd name="T70" fmla="*/ 0 w 105"/>
                <a:gd name="T71" fmla="*/ 0 h 792"/>
                <a:gd name="T72" fmla="*/ 0 w 105"/>
                <a:gd name="T73" fmla="*/ 0 h 7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
                <a:gd name="T112" fmla="*/ 0 h 792"/>
                <a:gd name="T113" fmla="*/ 105 w 105"/>
                <a:gd name="T114" fmla="*/ 792 h 7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 h="792">
                  <a:moveTo>
                    <a:pt x="5" y="6"/>
                  </a:moveTo>
                  <a:lnTo>
                    <a:pt x="7" y="11"/>
                  </a:lnTo>
                  <a:lnTo>
                    <a:pt x="13" y="25"/>
                  </a:lnTo>
                  <a:lnTo>
                    <a:pt x="21" y="47"/>
                  </a:lnTo>
                  <a:lnTo>
                    <a:pt x="31" y="78"/>
                  </a:lnTo>
                  <a:lnTo>
                    <a:pt x="42" y="116"/>
                  </a:lnTo>
                  <a:lnTo>
                    <a:pt x="54" y="160"/>
                  </a:lnTo>
                  <a:lnTo>
                    <a:pt x="65" y="210"/>
                  </a:lnTo>
                  <a:lnTo>
                    <a:pt x="74" y="265"/>
                  </a:lnTo>
                  <a:lnTo>
                    <a:pt x="81" y="323"/>
                  </a:lnTo>
                  <a:lnTo>
                    <a:pt x="86" y="386"/>
                  </a:lnTo>
                  <a:lnTo>
                    <a:pt x="86" y="452"/>
                  </a:lnTo>
                  <a:lnTo>
                    <a:pt x="82" y="518"/>
                  </a:lnTo>
                  <a:lnTo>
                    <a:pt x="72" y="586"/>
                  </a:lnTo>
                  <a:lnTo>
                    <a:pt x="55" y="656"/>
                  </a:lnTo>
                  <a:lnTo>
                    <a:pt x="32" y="724"/>
                  </a:lnTo>
                  <a:lnTo>
                    <a:pt x="0" y="792"/>
                  </a:lnTo>
                  <a:lnTo>
                    <a:pt x="2" y="789"/>
                  </a:lnTo>
                  <a:lnTo>
                    <a:pt x="9" y="778"/>
                  </a:lnTo>
                  <a:lnTo>
                    <a:pt x="20" y="761"/>
                  </a:lnTo>
                  <a:lnTo>
                    <a:pt x="31" y="738"/>
                  </a:lnTo>
                  <a:lnTo>
                    <a:pt x="45" y="708"/>
                  </a:lnTo>
                  <a:lnTo>
                    <a:pt x="59" y="673"/>
                  </a:lnTo>
                  <a:lnTo>
                    <a:pt x="73" y="631"/>
                  </a:lnTo>
                  <a:lnTo>
                    <a:pt x="86" y="585"/>
                  </a:lnTo>
                  <a:lnTo>
                    <a:pt x="96" y="533"/>
                  </a:lnTo>
                  <a:lnTo>
                    <a:pt x="103" y="475"/>
                  </a:lnTo>
                  <a:lnTo>
                    <a:pt x="105" y="413"/>
                  </a:lnTo>
                  <a:lnTo>
                    <a:pt x="104" y="347"/>
                  </a:lnTo>
                  <a:lnTo>
                    <a:pt x="96" y="275"/>
                  </a:lnTo>
                  <a:lnTo>
                    <a:pt x="81" y="199"/>
                  </a:lnTo>
                  <a:lnTo>
                    <a:pt x="58" y="119"/>
                  </a:lnTo>
                  <a:lnTo>
                    <a:pt x="28" y="36"/>
                  </a:lnTo>
                  <a:lnTo>
                    <a:pt x="26" y="27"/>
                  </a:lnTo>
                  <a:lnTo>
                    <a:pt x="22" y="11"/>
                  </a:lnTo>
                  <a:lnTo>
                    <a:pt x="14" y="0"/>
                  </a:lnTo>
                  <a:lnTo>
                    <a:pt x="5" y="6"/>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021" name="Freeform 104"/>
            <p:cNvSpPr>
              <a:spLocks/>
            </p:cNvSpPr>
            <p:nvPr/>
          </p:nvSpPr>
          <p:spPr bwMode="auto">
            <a:xfrm>
              <a:off x="419" y="551"/>
              <a:ext cx="33" cy="21"/>
            </a:xfrm>
            <a:custGeom>
              <a:avLst/>
              <a:gdLst>
                <a:gd name="T0" fmla="*/ 0 w 168"/>
                <a:gd name="T1" fmla="*/ 0 h 104"/>
                <a:gd name="T2" fmla="*/ 0 w 168"/>
                <a:gd name="T3" fmla="*/ 0 h 104"/>
                <a:gd name="T4" fmla="*/ 0 w 168"/>
                <a:gd name="T5" fmla="*/ 0 h 104"/>
                <a:gd name="T6" fmla="*/ 0 w 168"/>
                <a:gd name="T7" fmla="*/ 0 h 104"/>
                <a:gd name="T8" fmla="*/ 0 w 168"/>
                <a:gd name="T9" fmla="*/ 0 h 104"/>
                <a:gd name="T10" fmla="*/ 0 w 168"/>
                <a:gd name="T11" fmla="*/ 0 h 104"/>
                <a:gd name="T12" fmla="*/ 0 w 168"/>
                <a:gd name="T13" fmla="*/ 0 h 104"/>
                <a:gd name="T14" fmla="*/ 0 w 168"/>
                <a:gd name="T15" fmla="*/ 0 h 104"/>
                <a:gd name="T16" fmla="*/ 0 w 168"/>
                <a:gd name="T17" fmla="*/ 0 h 104"/>
                <a:gd name="T18" fmla="*/ 0 w 168"/>
                <a:gd name="T19" fmla="*/ 0 h 104"/>
                <a:gd name="T20" fmla="*/ 0 w 168"/>
                <a:gd name="T21" fmla="*/ 0 h 104"/>
                <a:gd name="T22" fmla="*/ 0 w 168"/>
                <a:gd name="T23" fmla="*/ 0 h 104"/>
                <a:gd name="T24" fmla="*/ 0 w 168"/>
                <a:gd name="T25" fmla="*/ 0 h 104"/>
                <a:gd name="T26" fmla="*/ 0 w 168"/>
                <a:gd name="T27" fmla="*/ 0 h 104"/>
                <a:gd name="T28" fmla="*/ 0 w 168"/>
                <a:gd name="T29" fmla="*/ 0 h 104"/>
                <a:gd name="T30" fmla="*/ 0 w 168"/>
                <a:gd name="T31" fmla="*/ 0 h 104"/>
                <a:gd name="T32" fmla="*/ 0 w 168"/>
                <a:gd name="T33" fmla="*/ 0 h 104"/>
                <a:gd name="T34" fmla="*/ 0 w 168"/>
                <a:gd name="T35" fmla="*/ 0 h 104"/>
                <a:gd name="T36" fmla="*/ 0 w 168"/>
                <a:gd name="T37" fmla="*/ 0 h 104"/>
                <a:gd name="T38" fmla="*/ 0 w 168"/>
                <a:gd name="T39" fmla="*/ 0 h 104"/>
                <a:gd name="T40" fmla="*/ 0 w 168"/>
                <a:gd name="T41" fmla="*/ 0 h 104"/>
                <a:gd name="T42" fmla="*/ 0 w 168"/>
                <a:gd name="T43" fmla="*/ 0 h 104"/>
                <a:gd name="T44" fmla="*/ 0 w 168"/>
                <a:gd name="T45" fmla="*/ 0 h 104"/>
                <a:gd name="T46" fmla="*/ 0 w 168"/>
                <a:gd name="T47" fmla="*/ 0 h 104"/>
                <a:gd name="T48" fmla="*/ 0 w 168"/>
                <a:gd name="T49" fmla="*/ 0 h 104"/>
                <a:gd name="T50" fmla="*/ 0 w 168"/>
                <a:gd name="T51" fmla="*/ 0 h 104"/>
                <a:gd name="T52" fmla="*/ 0 w 168"/>
                <a:gd name="T53" fmla="*/ 0 h 104"/>
                <a:gd name="T54" fmla="*/ 0 w 168"/>
                <a:gd name="T55" fmla="*/ 0 h 104"/>
                <a:gd name="T56" fmla="*/ 0 w 168"/>
                <a:gd name="T57" fmla="*/ 0 h 104"/>
                <a:gd name="T58" fmla="*/ 0 w 168"/>
                <a:gd name="T59" fmla="*/ 0 h 104"/>
                <a:gd name="T60" fmla="*/ 0 w 168"/>
                <a:gd name="T61" fmla="*/ 0 h 104"/>
                <a:gd name="T62" fmla="*/ 0 w 168"/>
                <a:gd name="T63" fmla="*/ 0 h 104"/>
                <a:gd name="T64" fmla="*/ 0 w 168"/>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8"/>
                <a:gd name="T100" fmla="*/ 0 h 104"/>
                <a:gd name="T101" fmla="*/ 168 w 168"/>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8" h="104">
                  <a:moveTo>
                    <a:pt x="0" y="0"/>
                  </a:moveTo>
                  <a:lnTo>
                    <a:pt x="1" y="3"/>
                  </a:lnTo>
                  <a:lnTo>
                    <a:pt x="5" y="7"/>
                  </a:lnTo>
                  <a:lnTo>
                    <a:pt x="13" y="13"/>
                  </a:lnTo>
                  <a:lnTo>
                    <a:pt x="22" y="21"/>
                  </a:lnTo>
                  <a:lnTo>
                    <a:pt x="34" y="30"/>
                  </a:lnTo>
                  <a:lnTo>
                    <a:pt x="46" y="38"/>
                  </a:lnTo>
                  <a:lnTo>
                    <a:pt x="61" y="45"/>
                  </a:lnTo>
                  <a:lnTo>
                    <a:pt x="76" y="52"/>
                  </a:lnTo>
                  <a:lnTo>
                    <a:pt x="92" y="56"/>
                  </a:lnTo>
                  <a:lnTo>
                    <a:pt x="107" y="60"/>
                  </a:lnTo>
                  <a:lnTo>
                    <a:pt x="120" y="64"/>
                  </a:lnTo>
                  <a:lnTo>
                    <a:pt x="133" y="68"/>
                  </a:lnTo>
                  <a:lnTo>
                    <a:pt x="144" y="73"/>
                  </a:lnTo>
                  <a:lnTo>
                    <a:pt x="155" y="81"/>
                  </a:lnTo>
                  <a:lnTo>
                    <a:pt x="163" y="91"/>
                  </a:lnTo>
                  <a:lnTo>
                    <a:pt x="168" y="104"/>
                  </a:lnTo>
                  <a:lnTo>
                    <a:pt x="168" y="103"/>
                  </a:lnTo>
                  <a:lnTo>
                    <a:pt x="168" y="99"/>
                  </a:lnTo>
                  <a:lnTo>
                    <a:pt x="167" y="92"/>
                  </a:lnTo>
                  <a:lnTo>
                    <a:pt x="163" y="84"/>
                  </a:lnTo>
                  <a:lnTo>
                    <a:pt x="152" y="75"/>
                  </a:lnTo>
                  <a:lnTo>
                    <a:pt x="137" y="66"/>
                  </a:lnTo>
                  <a:lnTo>
                    <a:pt x="115" y="56"/>
                  </a:lnTo>
                  <a:lnTo>
                    <a:pt x="84" y="48"/>
                  </a:lnTo>
                  <a:lnTo>
                    <a:pt x="83" y="48"/>
                  </a:lnTo>
                  <a:lnTo>
                    <a:pt x="77" y="45"/>
                  </a:lnTo>
                  <a:lnTo>
                    <a:pt x="70" y="43"/>
                  </a:lnTo>
                  <a:lnTo>
                    <a:pt x="60" y="39"/>
                  </a:lnTo>
                  <a:lnTo>
                    <a:pt x="47" y="34"/>
                  </a:lnTo>
                  <a:lnTo>
                    <a:pt x="34" y="25"/>
                  </a:lnTo>
                  <a:lnTo>
                    <a:pt x="18" y="14"/>
                  </a:lnTo>
                  <a:lnTo>
                    <a:pt x="0" y="0"/>
                  </a:lnTo>
                  <a:close/>
                </a:path>
              </a:pathLst>
            </a:custGeom>
            <a:solidFill>
              <a:srgbClr val="1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8921" name="Text Box 115"/>
          <p:cNvSpPr txBox="1">
            <a:spLocks noChangeArrowheads="1"/>
          </p:cNvSpPr>
          <p:nvPr/>
        </p:nvSpPr>
        <p:spPr bwMode="auto">
          <a:xfrm>
            <a:off x="7753351" y="2798763"/>
            <a:ext cx="2519363" cy="3149600"/>
          </a:xfrm>
          <a:prstGeom prst="rect">
            <a:avLst/>
          </a:prstGeom>
          <a:noFill/>
          <a:ln w="9525">
            <a:solidFill>
              <a:srgbClr val="6633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根据已组织的信息和初步构思的逻辑架构进行</a:t>
            </a:r>
            <a:r>
              <a:rPr lang="en-US" altLang="zh-CN">
                <a:latin typeface="黑体" panose="02010609060101010101" pitchFamily="49" charset="-122"/>
                <a:ea typeface="黑体" panose="02010609060101010101" pitchFamily="49" charset="-122"/>
              </a:rPr>
              <a:t>PPT</a:t>
            </a:r>
            <a:r>
              <a:rPr lang="zh-CN" altLang="en-US">
                <a:latin typeface="黑体" panose="02010609060101010101" pitchFamily="49" charset="-122"/>
                <a:ea typeface="黑体" panose="02010609060101010101" pitchFamily="49" charset="-122"/>
              </a:rPr>
              <a:t>设计：</a:t>
            </a:r>
          </a:p>
          <a:p>
            <a:pPr lvl="1" eaLnBrk="1" hangingPunct="1">
              <a:buFont typeface="Wingdings" panose="05000000000000000000" pitchFamily="2" charset="2"/>
              <a:buChar char="l"/>
            </a:pPr>
            <a:r>
              <a:rPr lang="zh-CN" altLang="en-US" sz="1400">
                <a:latin typeface="黑体" panose="02010609060101010101" pitchFamily="49" charset="-122"/>
                <a:ea typeface="黑体" panose="02010609060101010101" pitchFamily="49" charset="-122"/>
              </a:rPr>
              <a:t>选择</a:t>
            </a:r>
            <a:r>
              <a:rPr lang="zh-CN" altLang="en-US" sz="1400">
                <a:solidFill>
                  <a:srgbClr val="FF0000"/>
                </a:solidFill>
                <a:latin typeface="黑体" panose="02010609060101010101" pitchFamily="49" charset="-122"/>
                <a:ea typeface="黑体" panose="02010609060101010101" pitchFamily="49" charset="-122"/>
              </a:rPr>
              <a:t>合适的</a:t>
            </a:r>
            <a:r>
              <a:rPr lang="zh-CN" altLang="en-US" sz="1400">
                <a:latin typeface="黑体" panose="02010609060101010101" pitchFamily="49" charset="-122"/>
                <a:ea typeface="黑体" panose="02010609060101010101" pitchFamily="49" charset="-122"/>
              </a:rPr>
              <a:t>文字、数据和图表</a:t>
            </a:r>
          </a:p>
          <a:p>
            <a:pPr lvl="1" eaLnBrk="1" hangingPunct="1">
              <a:buFont typeface="Wingdings" panose="05000000000000000000" pitchFamily="2" charset="2"/>
              <a:buChar char="l"/>
            </a:pPr>
            <a:r>
              <a:rPr lang="zh-CN" altLang="en-US" sz="1400">
                <a:solidFill>
                  <a:srgbClr val="FF0000"/>
                </a:solidFill>
                <a:latin typeface="黑体" panose="02010609060101010101" pitchFamily="49" charset="-122"/>
                <a:ea typeface="黑体" panose="02010609060101010101" pitchFamily="49" charset="-122"/>
              </a:rPr>
              <a:t>合理的</a:t>
            </a:r>
            <a:r>
              <a:rPr lang="zh-CN" altLang="en-US" sz="1400">
                <a:latin typeface="黑体" panose="02010609060101010101" pitchFamily="49" charset="-122"/>
                <a:ea typeface="黑体" panose="02010609060101010101" pitchFamily="49" charset="-122"/>
              </a:rPr>
              <a:t>逻辑架构</a:t>
            </a:r>
          </a:p>
          <a:p>
            <a:pPr lvl="1" eaLnBrk="1" hangingPunct="1">
              <a:buFont typeface="Wingdings" panose="05000000000000000000" pitchFamily="2" charset="2"/>
              <a:buChar char="l"/>
            </a:pPr>
            <a:r>
              <a:rPr lang="zh-CN" altLang="en-US" sz="1400">
                <a:solidFill>
                  <a:srgbClr val="FF0000"/>
                </a:solidFill>
                <a:latin typeface="黑体" panose="02010609060101010101" pitchFamily="49" charset="-122"/>
                <a:ea typeface="黑体" panose="02010609060101010101" pitchFamily="49" charset="-122"/>
              </a:rPr>
              <a:t>和谐的</a:t>
            </a:r>
            <a:r>
              <a:rPr lang="zh-CN" altLang="en-US" sz="1400">
                <a:latin typeface="黑体" panose="02010609060101010101" pitchFamily="49" charset="-122"/>
                <a:ea typeface="黑体" panose="02010609060101010101" pitchFamily="49" charset="-122"/>
              </a:rPr>
              <a:t>配色方案</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注意</a:t>
            </a:r>
            <a:r>
              <a:rPr lang="en-US" altLang="zh-CN">
                <a:latin typeface="黑体" panose="02010609060101010101" pitchFamily="49" charset="-122"/>
                <a:ea typeface="黑体" panose="02010609060101010101" pitchFamily="49" charset="-122"/>
              </a:rPr>
              <a:t>PPT</a:t>
            </a:r>
            <a:r>
              <a:rPr lang="zh-CN" altLang="en-US">
                <a:latin typeface="黑体" panose="02010609060101010101" pitchFamily="49" charset="-122"/>
                <a:ea typeface="黑体" panose="02010609060101010101" pitchFamily="49" charset="-122"/>
              </a:rPr>
              <a:t>的</a:t>
            </a:r>
            <a:r>
              <a:rPr lang="en-US" altLang="zh-CN">
                <a:latin typeface="黑体" panose="02010609060101010101" pitchFamily="49" charset="-122"/>
                <a:ea typeface="黑体" panose="02010609060101010101" pitchFamily="49" charset="-122"/>
              </a:rPr>
              <a:t>7</a:t>
            </a:r>
            <a:r>
              <a:rPr lang="zh-CN" altLang="en-US">
                <a:latin typeface="黑体" panose="02010609060101010101" pitchFamily="49" charset="-122"/>
                <a:ea typeface="黑体" panose="02010609060101010101" pitchFamily="49" charset="-122"/>
              </a:rPr>
              <a:t>个要素和法则</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利用知识库、模板、工具或请教他人</a:t>
            </a:r>
          </a:p>
          <a:p>
            <a:pPr eaLnBrk="1" hangingPunct="1">
              <a:buFont typeface="Wingdings" panose="05000000000000000000" pitchFamily="2" charset="2"/>
              <a:buChar char="n"/>
            </a:pPr>
            <a:r>
              <a:rPr lang="zh-CN" altLang="en-US">
                <a:latin typeface="黑体" panose="02010609060101010101" pitchFamily="49" charset="-122"/>
                <a:ea typeface="黑体" panose="02010609060101010101" pitchFamily="49" charset="-122"/>
              </a:rPr>
              <a:t>不断优化和总结</a:t>
            </a:r>
          </a:p>
        </p:txBody>
      </p:sp>
    </p:spTree>
    <p:extLst>
      <p:ext uri="{BB962C8B-B14F-4D97-AF65-F5344CB8AC3E}">
        <p14:creationId xmlns:p14="http://schemas.microsoft.com/office/powerpoint/2010/main" val="187609608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pPr eaLnBrk="1" hangingPunct="1"/>
            <a:r>
              <a:rPr lang="zh-CN" altLang="en-US" smtClean="0"/>
              <a:t>案例：统一产品管理解决方案的制作</a:t>
            </a:r>
          </a:p>
        </p:txBody>
      </p:sp>
      <p:sp>
        <p:nvSpPr>
          <p:cNvPr id="39939"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fld id="{145AFD1A-B4C6-4972-BA4F-534712BE28EE}" type="slidenum">
              <a:rPr lang="en-US" altLang="zh-CN"/>
              <a:pPr eaLnBrk="1" hangingPunct="1"/>
              <a:t>132</a:t>
            </a:fld>
            <a:r>
              <a:rPr lang="en-US" altLang="zh-CN"/>
              <a:t>-</a:t>
            </a:r>
          </a:p>
        </p:txBody>
      </p:sp>
      <p:grpSp>
        <p:nvGrpSpPr>
          <p:cNvPr id="2" name="组合 20"/>
          <p:cNvGrpSpPr>
            <a:grpSpLocks/>
          </p:cNvGrpSpPr>
          <p:nvPr/>
        </p:nvGrpSpPr>
        <p:grpSpPr bwMode="auto">
          <a:xfrm>
            <a:off x="1666875" y="1168400"/>
            <a:ext cx="8845550" cy="546100"/>
            <a:chOff x="142844" y="1168388"/>
            <a:chExt cx="8845550" cy="546229"/>
          </a:xfrm>
        </p:grpSpPr>
        <p:sp>
          <p:nvSpPr>
            <p:cNvPr id="63" name="AutoShape 25"/>
            <p:cNvSpPr>
              <a:spLocks noChangeArrowheads="1"/>
            </p:cNvSpPr>
            <p:nvPr/>
          </p:nvSpPr>
          <p:spPr bwMode="auto">
            <a:xfrm>
              <a:off x="1185832" y="1287639"/>
              <a:ext cx="7802562" cy="352256"/>
            </a:xfrm>
            <a:prstGeom prst="homePlate">
              <a:avLst>
                <a:gd name="adj" fmla="val 1436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zh-CN" altLang="en-US" kern="0">
                <a:solidFill>
                  <a:sysClr val="windowText" lastClr="000000"/>
                </a:solidFill>
                <a:latin typeface="Calibri"/>
                <a:ea typeface="宋体"/>
              </a:endParaRPr>
            </a:p>
          </p:txBody>
        </p:sp>
        <p:grpSp>
          <p:nvGrpSpPr>
            <p:cNvPr id="39963" name="Group 69"/>
            <p:cNvGrpSpPr>
              <a:grpSpLocks/>
            </p:cNvGrpSpPr>
            <p:nvPr/>
          </p:nvGrpSpPr>
          <p:grpSpPr bwMode="auto">
            <a:xfrm>
              <a:off x="161894" y="1217822"/>
              <a:ext cx="1512888" cy="422511"/>
              <a:chOff x="113" y="1842"/>
              <a:chExt cx="1960" cy="402"/>
            </a:xfrm>
          </p:grpSpPr>
          <p:sp>
            <p:nvSpPr>
              <p:cNvPr id="67" name="AutoShape 70"/>
              <p:cNvSpPr>
                <a:spLocks noChangeArrowheads="1"/>
              </p:cNvSpPr>
              <p:nvPr/>
            </p:nvSpPr>
            <p:spPr bwMode="auto">
              <a:xfrm>
                <a:off x="113" y="1842"/>
                <a:ext cx="1952" cy="402"/>
              </a:xfrm>
              <a:prstGeom prst="roundRect">
                <a:avLst>
                  <a:gd name="adj" fmla="val 22829"/>
                </a:avLst>
              </a:prstGeom>
              <a:gradFill rotWithShape="1">
                <a:gsLst>
                  <a:gs pos="0">
                    <a:srgbClr val="7030A0"/>
                  </a:gs>
                  <a:gs pos="100000">
                    <a:srgbClr val="C0C0C0"/>
                  </a:gs>
                </a:gsLst>
                <a:lin ang="5400000" scaled="1"/>
              </a:gradFill>
              <a:ln w="28575" algn="ctr">
                <a:solidFill>
                  <a:srgbClr val="F79646">
                    <a:lumMod val="75000"/>
                  </a:srgbClr>
                </a:solidFill>
                <a:round/>
                <a:headEnd/>
                <a:tailEnd/>
              </a:ln>
              <a:effectLst/>
            </p:spPr>
            <p:txBody>
              <a:bodyPr anchor="ctr">
                <a:spAutoFit/>
              </a:bodyPr>
              <a:lstStyle/>
              <a:p>
                <a:pPr>
                  <a:defRPr/>
                </a:pPr>
                <a:endParaRPr lang="zh-CN" altLang="en-US" kern="0">
                  <a:solidFill>
                    <a:sysClr val="windowText" lastClr="000000"/>
                  </a:solidFill>
                  <a:latin typeface="黑体"/>
                  <a:ea typeface="黑体"/>
                </a:endParaRPr>
              </a:p>
            </p:txBody>
          </p:sp>
          <p:pic>
            <p:nvPicPr>
              <p:cNvPr id="39967" name="Picture 71" descr="guang"/>
              <p:cNvPicPr>
                <a:picLocks noChangeAspect="1" noChangeArrowheads="1"/>
              </p:cNvPicPr>
              <p:nvPr/>
            </p:nvPicPr>
            <p:blipFill>
              <a:blip r:embed="rId2">
                <a:extLst>
                  <a:ext uri="{28A0092B-C50C-407E-A947-70E740481C1C}">
                    <a14:useLocalDpi xmlns:a14="http://schemas.microsoft.com/office/drawing/2010/main" val="0"/>
                  </a:ext>
                </a:extLst>
              </a:blip>
              <a:srcRect r="-882" b="38942"/>
              <a:stretch>
                <a:fillRect/>
              </a:stretch>
            </p:blipFill>
            <p:spPr bwMode="auto">
              <a:xfrm>
                <a:off x="130" y="1851"/>
                <a:ext cx="194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Text Box 75"/>
            <p:cNvSpPr txBox="1">
              <a:spLocks noChangeArrowheads="1"/>
            </p:cNvSpPr>
            <p:nvPr/>
          </p:nvSpPr>
          <p:spPr bwMode="auto">
            <a:xfrm>
              <a:off x="142844" y="1244606"/>
              <a:ext cx="1522413" cy="377914"/>
            </a:xfrm>
            <a:prstGeom prst="rect">
              <a:avLst/>
            </a:prstGeom>
            <a:noFill/>
            <a:ln w="9525">
              <a:noFill/>
              <a:miter lim="800000"/>
              <a:headEnd/>
              <a:tailEnd/>
            </a:ln>
            <a:effectLst/>
          </p:spPr>
          <p:txBody>
            <a:bodyPr lIns="100120" tIns="50059" rIns="100120" bIns="50059">
              <a:spAutoFit/>
            </a:bodyPr>
            <a:lstStyle/>
            <a:p>
              <a:pPr algn="ctr" defTabSz="1001713">
                <a:defRPr/>
              </a:pPr>
              <a:r>
                <a:rPr lang="zh-CN" altLang="en-US" b="1" kern="0" dirty="0">
                  <a:solidFill>
                    <a:srgbClr val="000000"/>
                  </a:solidFill>
                  <a:latin typeface="黑体"/>
                  <a:ea typeface="黑体"/>
                </a:rPr>
                <a:t>步骤</a:t>
              </a:r>
              <a:r>
                <a:rPr lang="en-US" altLang="zh-CN" b="1" kern="0" dirty="0">
                  <a:solidFill>
                    <a:srgbClr val="000000"/>
                  </a:solidFill>
                  <a:latin typeface="黑体"/>
                  <a:ea typeface="黑体"/>
                </a:rPr>
                <a:t>1</a:t>
              </a:r>
            </a:p>
          </p:txBody>
        </p:sp>
        <p:sp>
          <p:nvSpPr>
            <p:cNvPr id="66" name="矩形 65"/>
            <p:cNvSpPr/>
            <p:nvPr/>
          </p:nvSpPr>
          <p:spPr bwMode="auto">
            <a:xfrm>
              <a:off x="1214407" y="1168388"/>
              <a:ext cx="7500937" cy="546229"/>
            </a:xfrm>
            <a:prstGeom prst="rect">
              <a:avLst/>
            </a:prstGeom>
            <a:noFill/>
            <a:ln w="6350">
              <a:noFill/>
              <a:miter lim="800000"/>
              <a:headEnd/>
              <a:tailEnd/>
            </a:ln>
            <a:effectLst/>
          </p:spPr>
          <p:txBody>
            <a:bodyPr lIns="41939" tIns="41939" rIns="41939" bIns="41939">
              <a:spAutoFit/>
            </a:bodyPr>
            <a:lstStyle/>
            <a:p>
              <a:pPr defTabSz="838200">
                <a:lnSpc>
                  <a:spcPct val="150000"/>
                </a:lnSpc>
                <a:defRPr/>
              </a:pPr>
              <a:r>
                <a:rPr lang="zh-CN" altLang="en-US" sz="2000" b="1" kern="0" dirty="0">
                  <a:solidFill>
                    <a:sysClr val="windowText" lastClr="000000"/>
                  </a:solidFill>
                  <a:effectLst>
                    <a:outerShdw blurRad="38100" dist="38100" dir="2700000" algn="tl">
                      <a:srgbClr val="C0C0C0"/>
                    </a:outerShdw>
                  </a:effectLst>
                  <a:latin typeface="Arial" charset="0"/>
                  <a:ea typeface="黑体" pitchFamily="2" charset="-122"/>
                </a:rPr>
                <a:t>                 </a:t>
              </a:r>
              <a:r>
                <a:rPr lang="zh-CN" altLang="en-US" sz="2000" b="1" kern="0" dirty="0">
                  <a:solidFill>
                    <a:schemeClr val="bg1"/>
                  </a:solidFill>
                  <a:effectLst>
                    <a:outerShdw blurRad="38100" dist="38100" dir="2700000" algn="tl">
                      <a:srgbClr val="C0C0C0"/>
                    </a:outerShdw>
                  </a:effectLst>
                  <a:latin typeface="Arial" charset="0"/>
                  <a:ea typeface="黑体" pitchFamily="2" charset="-122"/>
                </a:rPr>
                <a:t>从和客户的交流中调查现状和问题，发掘目标    </a:t>
              </a:r>
            </a:p>
          </p:txBody>
        </p:sp>
      </p:grpSp>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75" y="2571750"/>
            <a:ext cx="295275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24"/>
          <p:cNvGrpSpPr>
            <a:grpSpLocks/>
          </p:cNvGrpSpPr>
          <p:nvPr/>
        </p:nvGrpSpPr>
        <p:grpSpPr bwMode="auto">
          <a:xfrm>
            <a:off x="1738313" y="2571751"/>
            <a:ext cx="2214562" cy="2428875"/>
            <a:chOff x="357158" y="2143116"/>
            <a:chExt cx="2214578" cy="2500330"/>
          </a:xfrm>
        </p:grpSpPr>
        <p:sp>
          <p:nvSpPr>
            <p:cNvPr id="71" name="流程图: 多文档 70"/>
            <p:cNvSpPr/>
            <p:nvPr/>
          </p:nvSpPr>
          <p:spPr>
            <a:xfrm>
              <a:off x="357158" y="2143116"/>
              <a:ext cx="2214578" cy="2500330"/>
            </a:xfrm>
            <a:prstGeom prst="flowChartMultidocumen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sysClr val="windowText" lastClr="000000"/>
                </a:solidFill>
                <a:latin typeface="Calibri"/>
                <a:ea typeface="宋体"/>
              </a:endParaRPr>
            </a:p>
          </p:txBody>
        </p:sp>
        <p:sp>
          <p:nvSpPr>
            <p:cNvPr id="72" name="TextBox 23"/>
            <p:cNvSpPr txBox="1">
              <a:spLocks noChangeArrowheads="1"/>
            </p:cNvSpPr>
            <p:nvPr/>
          </p:nvSpPr>
          <p:spPr bwMode="auto">
            <a:xfrm>
              <a:off x="785794" y="2934070"/>
              <a:ext cx="1114416" cy="950493"/>
            </a:xfrm>
            <a:prstGeom prst="rect">
              <a:avLst/>
            </a:prstGeom>
            <a:noFill/>
            <a:ln w="9525">
              <a:noFill/>
              <a:miter lim="800000"/>
              <a:headEnd/>
              <a:tailEnd/>
            </a:ln>
          </p:spPr>
          <p:txBody>
            <a:bodyPr wrap="none">
              <a:spAutoFit/>
            </a:bodyPr>
            <a:lstStyle/>
            <a:p>
              <a:pPr algn="ctr">
                <a:defRPr/>
              </a:pPr>
              <a:r>
                <a:rPr lang="zh-CN" altLang="en-US" b="1" kern="0">
                  <a:solidFill>
                    <a:sysClr val="windowText" lastClr="000000"/>
                  </a:solidFill>
                  <a:latin typeface="黑体" pitchFamily="2" charset="-122"/>
                  <a:ea typeface="黑体" pitchFamily="2" charset="-122"/>
                </a:rPr>
                <a:t>拜访纪要</a:t>
              </a:r>
              <a:endParaRPr lang="en-US" altLang="zh-CN" b="1" kern="0">
                <a:solidFill>
                  <a:sysClr val="windowText" lastClr="000000"/>
                </a:solidFill>
                <a:latin typeface="黑体" pitchFamily="2" charset="-122"/>
                <a:ea typeface="黑体" pitchFamily="2" charset="-122"/>
              </a:endParaRPr>
            </a:p>
            <a:p>
              <a:pPr algn="ctr">
                <a:defRPr/>
              </a:pPr>
              <a:r>
                <a:rPr lang="en-US" altLang="zh-CN" b="1" kern="0">
                  <a:solidFill>
                    <a:sysClr val="windowText" lastClr="000000"/>
                  </a:solidFill>
                  <a:latin typeface="黑体" pitchFamily="2" charset="-122"/>
                  <a:ea typeface="黑体" pitchFamily="2" charset="-122"/>
                </a:rPr>
                <a:t>or </a:t>
              </a:r>
            </a:p>
            <a:p>
              <a:pPr algn="ctr">
                <a:defRPr/>
              </a:pPr>
              <a:r>
                <a:rPr lang="zh-CN" altLang="en-US" b="1" kern="0">
                  <a:solidFill>
                    <a:sysClr val="windowText" lastClr="000000"/>
                  </a:solidFill>
                  <a:latin typeface="黑体" pitchFamily="2" charset="-122"/>
                  <a:ea typeface="黑体" pitchFamily="2" charset="-122"/>
                </a:rPr>
                <a:t>需求文档</a:t>
              </a:r>
            </a:p>
          </p:txBody>
        </p:sp>
      </p:grpSp>
      <p:pic>
        <p:nvPicPr>
          <p:cNvPr id="73"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575" y="2571750"/>
            <a:ext cx="2947988"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9"/>
          <p:cNvSpPr>
            <a:spLocks noChangeArrowheads="1"/>
          </p:cNvSpPr>
          <p:nvPr/>
        </p:nvSpPr>
        <p:spPr bwMode="auto">
          <a:xfrm>
            <a:off x="4452939" y="3286125"/>
            <a:ext cx="2428875" cy="642938"/>
          </a:xfrm>
          <a:prstGeom prst="rect">
            <a:avLst/>
          </a:prstGeom>
          <a:noFill/>
          <a:ln w="38100">
            <a:solidFill>
              <a:srgbClr val="FF0000"/>
            </a:solidFill>
            <a:miter lim="800000"/>
            <a:headEnd/>
            <a:tailEnd/>
          </a:ln>
        </p:spPr>
        <p:txBody>
          <a:bodyPr wrap="none" anchor="ctr"/>
          <a:lstStyle/>
          <a:p>
            <a:pPr>
              <a:defRPr/>
            </a:pPr>
            <a:endParaRPr lang="zh-CN" altLang="en-US" kern="0">
              <a:solidFill>
                <a:sysClr val="windowText" lastClr="000000"/>
              </a:solidFill>
            </a:endParaRPr>
          </a:p>
        </p:txBody>
      </p:sp>
      <p:sp>
        <p:nvSpPr>
          <p:cNvPr id="75" name="Rectangle 9"/>
          <p:cNvSpPr>
            <a:spLocks noChangeArrowheads="1"/>
          </p:cNvSpPr>
          <p:nvPr/>
        </p:nvSpPr>
        <p:spPr bwMode="auto">
          <a:xfrm>
            <a:off x="7667626" y="3857625"/>
            <a:ext cx="2428875" cy="642938"/>
          </a:xfrm>
          <a:prstGeom prst="rect">
            <a:avLst/>
          </a:prstGeom>
          <a:noFill/>
          <a:ln w="38100">
            <a:solidFill>
              <a:srgbClr val="FF0000"/>
            </a:solidFill>
            <a:miter lim="800000"/>
            <a:headEnd/>
            <a:tailEnd/>
          </a:ln>
        </p:spPr>
        <p:txBody>
          <a:bodyPr wrap="none" anchor="ctr"/>
          <a:lstStyle/>
          <a:p>
            <a:pPr>
              <a:defRPr/>
            </a:pPr>
            <a:endParaRPr lang="zh-CN" altLang="en-US" kern="0">
              <a:solidFill>
                <a:sysClr val="windowText" lastClr="000000"/>
              </a:solidFill>
            </a:endParaRPr>
          </a:p>
        </p:txBody>
      </p:sp>
      <p:sp>
        <p:nvSpPr>
          <p:cNvPr id="76" name="Text Box 8"/>
          <p:cNvSpPr txBox="1">
            <a:spLocks noChangeArrowheads="1"/>
          </p:cNvSpPr>
          <p:nvPr/>
        </p:nvSpPr>
        <p:spPr bwMode="auto">
          <a:xfrm>
            <a:off x="7524751" y="5487988"/>
            <a:ext cx="2714625" cy="584200"/>
          </a:xfrm>
          <a:prstGeom prst="rect">
            <a:avLst/>
          </a:prstGeom>
          <a:noFill/>
          <a:ln w="12700">
            <a:solidFill>
              <a:srgbClr val="1F497D">
                <a:lumMod val="60000"/>
                <a:lumOff val="40000"/>
              </a:srgbClr>
            </a:solidFill>
            <a:prstDash val="lgDashDotDot"/>
            <a:miter lim="800000"/>
            <a:headEnd/>
            <a:tailEnd/>
          </a:ln>
        </p:spPr>
        <p:txBody>
          <a:bodyPr>
            <a:spAutoFit/>
          </a:bodyPr>
          <a:lstStyle/>
          <a:p>
            <a:pPr>
              <a:defRPr/>
            </a:pPr>
            <a:r>
              <a:rPr lang="zh-CN" altLang="en-US" sz="1600" kern="0" dirty="0">
                <a:solidFill>
                  <a:srgbClr val="000000"/>
                </a:solidFill>
                <a:latin typeface="黑体" pitchFamily="2" charset="-122"/>
                <a:ea typeface="黑体" pitchFamily="2" charset="-122"/>
              </a:rPr>
              <a:t>利用搜索平台、官方网站、知识库</a:t>
            </a:r>
            <a:r>
              <a:rPr lang="en-US" altLang="zh-CN" sz="1600" kern="0" dirty="0">
                <a:solidFill>
                  <a:srgbClr val="000000"/>
                </a:solidFill>
                <a:latin typeface="黑体" pitchFamily="2" charset="-122"/>
                <a:ea typeface="黑体" pitchFamily="2" charset="-122"/>
              </a:rPr>
              <a:t>…</a:t>
            </a:r>
          </a:p>
        </p:txBody>
      </p:sp>
      <p:sp>
        <p:nvSpPr>
          <p:cNvPr id="77" name="Text Box 8"/>
          <p:cNvSpPr txBox="1">
            <a:spLocks noChangeArrowheads="1"/>
          </p:cNvSpPr>
          <p:nvPr/>
        </p:nvSpPr>
        <p:spPr bwMode="auto">
          <a:xfrm>
            <a:off x="1738313" y="5487988"/>
            <a:ext cx="2286000" cy="584200"/>
          </a:xfrm>
          <a:prstGeom prst="rect">
            <a:avLst/>
          </a:prstGeom>
          <a:noFill/>
          <a:ln w="12700">
            <a:solidFill>
              <a:srgbClr val="1F497D">
                <a:lumMod val="60000"/>
                <a:lumOff val="40000"/>
              </a:srgbClr>
            </a:solidFill>
            <a:prstDash val="lgDashDotDot"/>
            <a:miter lim="800000"/>
            <a:headEnd/>
            <a:tailEnd/>
          </a:ln>
        </p:spPr>
        <p:txBody>
          <a:bodyPr>
            <a:spAutoFit/>
          </a:bodyPr>
          <a:lstStyle/>
          <a:p>
            <a:pPr>
              <a:defRPr/>
            </a:pPr>
            <a:r>
              <a:rPr lang="zh-CN" altLang="en-US" sz="1600" kern="0" dirty="0">
                <a:solidFill>
                  <a:srgbClr val="000000"/>
                </a:solidFill>
                <a:latin typeface="黑体" pitchFamily="2" charset="-122"/>
                <a:ea typeface="黑体" pitchFamily="2" charset="-122"/>
              </a:rPr>
              <a:t>挖掘现状、问题</a:t>
            </a:r>
            <a:endParaRPr lang="en-US" altLang="zh-CN" sz="1600" kern="0" dirty="0">
              <a:solidFill>
                <a:srgbClr val="000000"/>
              </a:solidFill>
              <a:latin typeface="黑体" pitchFamily="2" charset="-122"/>
              <a:ea typeface="黑体" pitchFamily="2" charset="-122"/>
            </a:endParaRPr>
          </a:p>
          <a:p>
            <a:pPr>
              <a:defRPr/>
            </a:pPr>
            <a:r>
              <a:rPr lang="zh-CN" altLang="en-US" sz="1600" kern="0" dirty="0">
                <a:solidFill>
                  <a:srgbClr val="000000"/>
                </a:solidFill>
                <a:latin typeface="黑体" pitchFamily="2" charset="-122"/>
                <a:ea typeface="黑体" pitchFamily="2" charset="-122"/>
              </a:rPr>
              <a:t>及需求</a:t>
            </a:r>
            <a:r>
              <a:rPr lang="en-US" altLang="zh-CN" sz="1600" kern="0" dirty="0">
                <a:solidFill>
                  <a:srgbClr val="000000"/>
                </a:solidFill>
                <a:latin typeface="黑体" pitchFamily="2" charset="-122"/>
                <a:ea typeface="黑体" pitchFamily="2" charset="-122"/>
              </a:rPr>
              <a:t>…</a:t>
            </a:r>
          </a:p>
        </p:txBody>
      </p:sp>
      <p:sp>
        <p:nvSpPr>
          <p:cNvPr id="78" name="Text Box 8"/>
          <p:cNvSpPr txBox="1">
            <a:spLocks noChangeArrowheads="1"/>
          </p:cNvSpPr>
          <p:nvPr/>
        </p:nvSpPr>
        <p:spPr bwMode="auto">
          <a:xfrm>
            <a:off x="4310063" y="5500688"/>
            <a:ext cx="2857500" cy="584200"/>
          </a:xfrm>
          <a:prstGeom prst="rect">
            <a:avLst/>
          </a:prstGeom>
          <a:noFill/>
          <a:ln w="12700">
            <a:solidFill>
              <a:srgbClr val="1F497D">
                <a:lumMod val="60000"/>
                <a:lumOff val="40000"/>
              </a:srgbClr>
            </a:solidFill>
            <a:prstDash val="lgDashDotDot"/>
            <a:miter lim="800000"/>
            <a:headEnd/>
            <a:tailEnd/>
          </a:ln>
        </p:spPr>
        <p:txBody>
          <a:bodyPr>
            <a:spAutoFit/>
          </a:bodyPr>
          <a:lstStyle/>
          <a:p>
            <a:pPr>
              <a:defRPr/>
            </a:pPr>
            <a:r>
              <a:rPr lang="zh-CN" altLang="en-US" sz="1600" kern="0" dirty="0">
                <a:solidFill>
                  <a:srgbClr val="000000"/>
                </a:solidFill>
                <a:latin typeface="黑体" pitchFamily="2" charset="-122"/>
                <a:ea typeface="黑体" pitchFamily="2" charset="-122"/>
              </a:rPr>
              <a:t>从需求中确认目标</a:t>
            </a:r>
            <a:endParaRPr lang="en-US" altLang="zh-CN" sz="1600" kern="0" dirty="0">
              <a:solidFill>
                <a:srgbClr val="000000"/>
              </a:solidFill>
              <a:latin typeface="黑体" pitchFamily="2" charset="-122"/>
              <a:ea typeface="黑体" pitchFamily="2" charset="-122"/>
            </a:endParaRPr>
          </a:p>
          <a:p>
            <a:pPr>
              <a:defRPr/>
            </a:pPr>
            <a:endParaRPr lang="en-US" altLang="zh-CN" sz="1600" kern="0" dirty="0">
              <a:solidFill>
                <a:srgbClr val="000000"/>
              </a:solidFill>
              <a:latin typeface="黑体" pitchFamily="2" charset="-122"/>
              <a:ea typeface="黑体" pitchFamily="2" charset="-122"/>
            </a:endParaRPr>
          </a:p>
        </p:txBody>
      </p:sp>
      <p:grpSp>
        <p:nvGrpSpPr>
          <p:cNvPr id="5" name="组合 25"/>
          <p:cNvGrpSpPr>
            <a:grpSpLocks/>
          </p:cNvGrpSpPr>
          <p:nvPr/>
        </p:nvGrpSpPr>
        <p:grpSpPr bwMode="auto">
          <a:xfrm>
            <a:off x="1881189" y="1922464"/>
            <a:ext cx="1944687" cy="403285"/>
            <a:chOff x="1089660" y="1925430"/>
            <a:chExt cx="1944000" cy="403653"/>
          </a:xfrm>
        </p:grpSpPr>
        <p:sp>
          <p:nvSpPr>
            <p:cNvPr id="80" name="五边形 79"/>
            <p:cNvSpPr/>
            <p:nvPr/>
          </p:nvSpPr>
          <p:spPr>
            <a:xfrm>
              <a:off x="1089660" y="1928608"/>
              <a:ext cx="1944000" cy="400475"/>
            </a:xfrm>
            <a:prstGeom prst="homePlat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spAutoFit/>
            </a:bodyPr>
            <a:lstStyle/>
            <a:p>
              <a:pPr algn="ctr">
                <a:defRPr/>
              </a:pPr>
              <a:endParaRPr lang="zh-CN" altLang="en-US" sz="2000" kern="0" dirty="0">
                <a:solidFill>
                  <a:sysClr val="windowText" lastClr="000000"/>
                </a:solidFill>
                <a:latin typeface="黑体" pitchFamily="2" charset="-122"/>
                <a:ea typeface="黑体" pitchFamily="2" charset="-122"/>
              </a:endParaRPr>
            </a:p>
          </p:txBody>
        </p:sp>
        <p:sp>
          <p:nvSpPr>
            <p:cNvPr id="81" name="Text Box 6"/>
            <p:cNvSpPr txBox="1">
              <a:spLocks noChangeArrowheads="1"/>
            </p:cNvSpPr>
            <p:nvPr/>
          </p:nvSpPr>
          <p:spPr bwMode="auto">
            <a:xfrm>
              <a:off x="1375309" y="1925430"/>
              <a:ext cx="1210834" cy="400415"/>
            </a:xfrm>
            <a:prstGeom prst="rect">
              <a:avLst/>
            </a:prstGeom>
            <a:noFill/>
            <a:ln w="9525">
              <a:noFill/>
              <a:miter lim="800000"/>
              <a:headEnd/>
              <a:tailEnd/>
            </a:ln>
          </p:spPr>
          <p:txBody>
            <a:bodyPr wrap="none">
              <a:spAutoFit/>
            </a:bodyPr>
            <a:lstStyle/>
            <a:p>
              <a:pPr>
                <a:defRPr/>
              </a:pPr>
              <a:r>
                <a:rPr lang="zh-CN" altLang="en-US" sz="2000" kern="0">
                  <a:solidFill>
                    <a:sysClr val="windowText" lastClr="000000"/>
                  </a:solidFill>
                  <a:latin typeface="黑体" pitchFamily="2" charset="-122"/>
                  <a:ea typeface="黑体" pitchFamily="2" charset="-122"/>
                </a:rPr>
                <a:t>了解需求</a:t>
              </a:r>
            </a:p>
          </p:txBody>
        </p:sp>
      </p:grpSp>
      <p:grpSp>
        <p:nvGrpSpPr>
          <p:cNvPr id="6" name="组合 30"/>
          <p:cNvGrpSpPr>
            <a:grpSpLocks/>
          </p:cNvGrpSpPr>
          <p:nvPr/>
        </p:nvGrpSpPr>
        <p:grpSpPr bwMode="auto">
          <a:xfrm>
            <a:off x="4651375" y="1928814"/>
            <a:ext cx="1944688" cy="403285"/>
            <a:chOff x="1089660" y="1925430"/>
            <a:chExt cx="1944000" cy="403653"/>
          </a:xfrm>
        </p:grpSpPr>
        <p:sp>
          <p:nvSpPr>
            <p:cNvPr id="83" name="五边形 82"/>
            <p:cNvSpPr/>
            <p:nvPr/>
          </p:nvSpPr>
          <p:spPr>
            <a:xfrm>
              <a:off x="1089660" y="1928608"/>
              <a:ext cx="1944000" cy="400475"/>
            </a:xfrm>
            <a:prstGeom prst="homePlat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spAutoFit/>
            </a:bodyPr>
            <a:lstStyle/>
            <a:p>
              <a:pPr algn="ctr">
                <a:defRPr/>
              </a:pPr>
              <a:endParaRPr lang="zh-CN" altLang="en-US" sz="2000" kern="0" dirty="0">
                <a:solidFill>
                  <a:sysClr val="windowText" lastClr="000000"/>
                </a:solidFill>
                <a:latin typeface="黑体" pitchFamily="2" charset="-122"/>
                <a:ea typeface="黑体" pitchFamily="2" charset="-122"/>
              </a:endParaRPr>
            </a:p>
          </p:txBody>
        </p:sp>
        <p:sp>
          <p:nvSpPr>
            <p:cNvPr id="84" name="Text Box 6"/>
            <p:cNvSpPr txBox="1">
              <a:spLocks noChangeArrowheads="1"/>
            </p:cNvSpPr>
            <p:nvPr/>
          </p:nvSpPr>
          <p:spPr bwMode="auto">
            <a:xfrm>
              <a:off x="1375309" y="1925430"/>
              <a:ext cx="1210834" cy="400415"/>
            </a:xfrm>
            <a:prstGeom prst="rect">
              <a:avLst/>
            </a:prstGeom>
            <a:noFill/>
            <a:ln w="9525">
              <a:noFill/>
              <a:miter lim="800000"/>
              <a:headEnd/>
              <a:tailEnd/>
            </a:ln>
          </p:spPr>
          <p:txBody>
            <a:bodyPr wrap="none">
              <a:spAutoFit/>
            </a:bodyPr>
            <a:lstStyle/>
            <a:p>
              <a:pPr>
                <a:defRPr/>
              </a:pPr>
              <a:r>
                <a:rPr lang="zh-CN" altLang="en-US" sz="2000" kern="0">
                  <a:solidFill>
                    <a:sysClr val="windowText" lastClr="000000"/>
                  </a:solidFill>
                  <a:latin typeface="黑体" pitchFamily="2" charset="-122"/>
                  <a:ea typeface="黑体" pitchFamily="2" charset="-122"/>
                </a:rPr>
                <a:t>确认目标</a:t>
              </a:r>
            </a:p>
          </p:txBody>
        </p:sp>
      </p:grpSp>
      <p:grpSp>
        <p:nvGrpSpPr>
          <p:cNvPr id="7" name="组合 36"/>
          <p:cNvGrpSpPr>
            <a:grpSpLocks/>
          </p:cNvGrpSpPr>
          <p:nvPr/>
        </p:nvGrpSpPr>
        <p:grpSpPr bwMode="auto">
          <a:xfrm>
            <a:off x="7866064" y="1928814"/>
            <a:ext cx="1944687" cy="403285"/>
            <a:chOff x="1089660" y="1925430"/>
            <a:chExt cx="1944000" cy="403653"/>
          </a:xfrm>
        </p:grpSpPr>
        <p:sp>
          <p:nvSpPr>
            <p:cNvPr id="86" name="五边形 85"/>
            <p:cNvSpPr/>
            <p:nvPr/>
          </p:nvSpPr>
          <p:spPr>
            <a:xfrm>
              <a:off x="1089660" y="1928608"/>
              <a:ext cx="1944000" cy="400475"/>
            </a:xfrm>
            <a:prstGeom prst="homePlat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spAutoFit/>
            </a:bodyPr>
            <a:lstStyle/>
            <a:p>
              <a:pPr algn="ctr">
                <a:defRPr/>
              </a:pPr>
              <a:endParaRPr lang="zh-CN" altLang="en-US" sz="2000" kern="0" dirty="0">
                <a:solidFill>
                  <a:sysClr val="windowText" lastClr="000000"/>
                </a:solidFill>
                <a:latin typeface="黑体" pitchFamily="2" charset="-122"/>
                <a:ea typeface="黑体" pitchFamily="2" charset="-122"/>
              </a:endParaRPr>
            </a:p>
          </p:txBody>
        </p:sp>
        <p:sp>
          <p:nvSpPr>
            <p:cNvPr id="87" name="Text Box 6"/>
            <p:cNvSpPr txBox="1">
              <a:spLocks noChangeArrowheads="1"/>
            </p:cNvSpPr>
            <p:nvPr/>
          </p:nvSpPr>
          <p:spPr bwMode="auto">
            <a:xfrm>
              <a:off x="1375309" y="1925430"/>
              <a:ext cx="1210834" cy="400415"/>
            </a:xfrm>
            <a:prstGeom prst="rect">
              <a:avLst/>
            </a:prstGeom>
            <a:noFill/>
            <a:ln w="9525">
              <a:noFill/>
              <a:miter lim="800000"/>
              <a:headEnd/>
              <a:tailEnd/>
            </a:ln>
          </p:spPr>
          <p:txBody>
            <a:bodyPr wrap="none">
              <a:spAutoFit/>
            </a:bodyPr>
            <a:lstStyle/>
            <a:p>
              <a:pPr>
                <a:defRPr/>
              </a:pPr>
              <a:r>
                <a:rPr lang="zh-CN" altLang="en-US" sz="2000" kern="0">
                  <a:solidFill>
                    <a:sysClr val="windowText" lastClr="000000"/>
                  </a:solidFill>
                  <a:latin typeface="黑体" pitchFamily="2" charset="-122"/>
                  <a:ea typeface="黑体" pitchFamily="2" charset="-122"/>
                </a:rPr>
                <a:t>信息收集</a:t>
              </a:r>
            </a:p>
          </p:txBody>
        </p:sp>
      </p:grpSp>
    </p:spTree>
    <p:extLst>
      <p:ext uri="{BB962C8B-B14F-4D97-AF65-F5344CB8AC3E}">
        <p14:creationId xmlns:p14="http://schemas.microsoft.com/office/powerpoint/2010/main" val="2032921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par>
                          <p:cTn id="26" fill="hold" nodeType="afterGroup">
                            <p:stCondLst>
                              <p:cond delay="50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77"/>
                                        </p:tgtEl>
                                        <p:attrNameLst>
                                          <p:attrName>style.visibility</p:attrName>
                                        </p:attrNameLst>
                                      </p:cBhvr>
                                      <p:to>
                                        <p:strVal val="visible"/>
                                      </p:to>
                                    </p:set>
                                    <p:anim calcmode="discrete" valueType="clr">
                                      <p:cBhvr override="childStyle">
                                        <p:cTn id="29" dur="80"/>
                                        <p:tgtEl>
                                          <p:spTgt spid="77"/>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77"/>
                                        </p:tgtEl>
                                        <p:attrNameLst>
                                          <p:attrName>fillcolor</p:attrName>
                                        </p:attrNameLst>
                                      </p:cBhvr>
                                      <p:tavLst>
                                        <p:tav tm="0">
                                          <p:val>
                                            <p:clrVal>
                                              <a:schemeClr val="accent2"/>
                                            </p:clrVal>
                                          </p:val>
                                        </p:tav>
                                        <p:tav tm="50000">
                                          <p:val>
                                            <p:clrVal>
                                              <a:schemeClr val="hlink"/>
                                            </p:clrVal>
                                          </p:val>
                                        </p:tav>
                                      </p:tavLst>
                                    </p:anim>
                                    <p:set>
                                      <p:cBhvr>
                                        <p:cTn id="31" dur="80"/>
                                        <p:tgtEl>
                                          <p:spTgt spid="77"/>
                                        </p:tgtEl>
                                        <p:attrNameLst>
                                          <p:attrName>fill.type</p:attrName>
                                        </p:attrNameLst>
                                      </p:cBhvr>
                                      <p:to>
                                        <p:strVal val="solid"/>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blinds(horizontal)">
                                      <p:cBhvr>
                                        <p:cTn id="36" dur="500"/>
                                        <p:tgtEl>
                                          <p:spTgt spid="73"/>
                                        </p:tgtEl>
                                      </p:cBhvr>
                                    </p:animEffect>
                                  </p:childTnLst>
                                </p:cTn>
                              </p:par>
                            </p:childTnLst>
                          </p:cTn>
                        </p:par>
                        <p:par>
                          <p:cTn id="37" fill="hold" nodeType="afterGroup">
                            <p:stCondLst>
                              <p:cond delay="500"/>
                            </p:stCondLst>
                            <p:childTnLst>
                              <p:par>
                                <p:cTn id="38" presetID="2" presetClass="entr" presetSubtype="4"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additive="base">
                                        <p:cTn id="40" dur="500" fill="hold"/>
                                        <p:tgtEl>
                                          <p:spTgt spid="74"/>
                                        </p:tgtEl>
                                        <p:attrNameLst>
                                          <p:attrName>ppt_x</p:attrName>
                                        </p:attrNameLst>
                                      </p:cBhvr>
                                      <p:tavLst>
                                        <p:tav tm="0">
                                          <p:val>
                                            <p:strVal val="#ppt_x"/>
                                          </p:val>
                                        </p:tav>
                                        <p:tav tm="100000">
                                          <p:val>
                                            <p:strVal val="#ppt_x"/>
                                          </p:val>
                                        </p:tav>
                                      </p:tavLst>
                                    </p:anim>
                                    <p:anim calcmode="lin" valueType="num">
                                      <p:cBhvr additive="base">
                                        <p:cTn id="41" dur="500" fill="hold"/>
                                        <p:tgtEl>
                                          <p:spTgt spid="74"/>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1000"/>
                            </p:stCondLst>
                            <p:childTnLst>
                              <p:par>
                                <p:cTn id="43" presetID="27" presetClass="entr" presetSubtype="0" fill="hold" grpId="0" nodeType="afterEffect">
                                  <p:stCondLst>
                                    <p:cond delay="0"/>
                                  </p:stCondLst>
                                  <p:iterate type="lt">
                                    <p:tmPct val="50000"/>
                                  </p:iterate>
                                  <p:childTnLst>
                                    <p:set>
                                      <p:cBhvr>
                                        <p:cTn id="44" dur="1" fill="hold">
                                          <p:stCondLst>
                                            <p:cond delay="0"/>
                                          </p:stCondLst>
                                        </p:cTn>
                                        <p:tgtEl>
                                          <p:spTgt spid="78"/>
                                        </p:tgtEl>
                                        <p:attrNameLst>
                                          <p:attrName>style.visibility</p:attrName>
                                        </p:attrNameLst>
                                      </p:cBhvr>
                                      <p:to>
                                        <p:strVal val="visible"/>
                                      </p:to>
                                    </p:set>
                                    <p:anim calcmode="discrete" valueType="clr">
                                      <p:cBhvr override="childStyle">
                                        <p:cTn id="45" dur="80"/>
                                        <p:tgtEl>
                                          <p:spTgt spid="78"/>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78"/>
                                        </p:tgtEl>
                                        <p:attrNameLst>
                                          <p:attrName>fillcolor</p:attrName>
                                        </p:attrNameLst>
                                      </p:cBhvr>
                                      <p:tavLst>
                                        <p:tav tm="0">
                                          <p:val>
                                            <p:clrVal>
                                              <a:schemeClr val="accent2"/>
                                            </p:clrVal>
                                          </p:val>
                                        </p:tav>
                                        <p:tav tm="50000">
                                          <p:val>
                                            <p:clrVal>
                                              <a:schemeClr val="hlink"/>
                                            </p:clrVal>
                                          </p:val>
                                        </p:tav>
                                      </p:tavLst>
                                    </p:anim>
                                    <p:set>
                                      <p:cBhvr>
                                        <p:cTn id="47" dur="80"/>
                                        <p:tgtEl>
                                          <p:spTgt spid="78"/>
                                        </p:tgtEl>
                                        <p:attrNameLst>
                                          <p:attrName>fill.type</p:attrName>
                                        </p:attrNameLst>
                                      </p:cBhvr>
                                      <p:to>
                                        <p:strVal val="solid"/>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blinds(horizontal)">
                                      <p:cBhvr>
                                        <p:cTn id="52" dur="500"/>
                                        <p:tgtEl>
                                          <p:spTgt spid="69"/>
                                        </p:tgtEl>
                                      </p:cBhvr>
                                    </p:animEffect>
                                  </p:childTnLst>
                                </p:cTn>
                              </p:par>
                            </p:childTnLst>
                          </p:cTn>
                        </p:par>
                        <p:par>
                          <p:cTn id="53" fill="hold" nodeType="afterGroup">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75"/>
                                        </p:tgtEl>
                                        <p:attrNameLst>
                                          <p:attrName>style.visibility</p:attrName>
                                        </p:attrNameLst>
                                      </p:cBhvr>
                                      <p:to>
                                        <p:strVal val="visible"/>
                                      </p:to>
                                    </p:set>
                                    <p:anim calcmode="lin" valueType="num">
                                      <p:cBhvr additive="base">
                                        <p:cTn id="56" dur="500" fill="hold"/>
                                        <p:tgtEl>
                                          <p:spTgt spid="75"/>
                                        </p:tgtEl>
                                        <p:attrNameLst>
                                          <p:attrName>ppt_x</p:attrName>
                                        </p:attrNameLst>
                                      </p:cBhvr>
                                      <p:tavLst>
                                        <p:tav tm="0">
                                          <p:val>
                                            <p:strVal val="#ppt_x"/>
                                          </p:val>
                                        </p:tav>
                                        <p:tav tm="100000">
                                          <p:val>
                                            <p:strVal val="#ppt_x"/>
                                          </p:val>
                                        </p:tav>
                                      </p:tavLst>
                                    </p:anim>
                                    <p:anim calcmode="lin" valueType="num">
                                      <p:cBhvr additive="base">
                                        <p:cTn id="57" dur="500" fill="hold"/>
                                        <p:tgtEl>
                                          <p:spTgt spid="75"/>
                                        </p:tgtEl>
                                        <p:attrNameLst>
                                          <p:attrName>ppt_y</p:attrName>
                                        </p:attrNameLst>
                                      </p:cBhvr>
                                      <p:tavLst>
                                        <p:tav tm="0">
                                          <p:val>
                                            <p:strVal val="1+#ppt_h/2"/>
                                          </p:val>
                                        </p:tav>
                                        <p:tav tm="100000">
                                          <p:val>
                                            <p:strVal val="#ppt_y"/>
                                          </p:val>
                                        </p:tav>
                                      </p:tavLst>
                                    </p:anim>
                                  </p:childTnLst>
                                </p:cTn>
                              </p:par>
                            </p:childTnLst>
                          </p:cTn>
                        </p:par>
                        <p:par>
                          <p:cTn id="58" fill="hold" nodeType="afterGroup">
                            <p:stCondLst>
                              <p:cond delay="1000"/>
                            </p:stCondLst>
                            <p:childTnLst>
                              <p:par>
                                <p:cTn id="59" presetID="27" presetClass="entr" presetSubtype="0" fill="hold" grpId="0" nodeType="afterEffect">
                                  <p:stCondLst>
                                    <p:cond delay="0"/>
                                  </p:stCondLst>
                                  <p:iterate type="lt">
                                    <p:tmPct val="50000"/>
                                  </p:iterate>
                                  <p:childTnLst>
                                    <p:set>
                                      <p:cBhvr>
                                        <p:cTn id="60" dur="1" fill="hold">
                                          <p:stCondLst>
                                            <p:cond delay="0"/>
                                          </p:stCondLst>
                                        </p:cTn>
                                        <p:tgtEl>
                                          <p:spTgt spid="76"/>
                                        </p:tgtEl>
                                        <p:attrNameLst>
                                          <p:attrName>style.visibility</p:attrName>
                                        </p:attrNameLst>
                                      </p:cBhvr>
                                      <p:to>
                                        <p:strVal val="visible"/>
                                      </p:to>
                                    </p:set>
                                    <p:anim calcmode="discrete" valueType="clr">
                                      <p:cBhvr override="childStyle">
                                        <p:cTn id="61" dur="80"/>
                                        <p:tgtEl>
                                          <p:spTgt spid="76"/>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76"/>
                                        </p:tgtEl>
                                        <p:attrNameLst>
                                          <p:attrName>fillcolor</p:attrName>
                                        </p:attrNameLst>
                                      </p:cBhvr>
                                      <p:tavLst>
                                        <p:tav tm="0">
                                          <p:val>
                                            <p:clrVal>
                                              <a:schemeClr val="accent2"/>
                                            </p:clrVal>
                                          </p:val>
                                        </p:tav>
                                        <p:tav tm="50000">
                                          <p:val>
                                            <p:clrVal>
                                              <a:schemeClr val="hlink"/>
                                            </p:clrVal>
                                          </p:val>
                                        </p:tav>
                                      </p:tavLst>
                                    </p:anim>
                                    <p:set>
                                      <p:cBhvr>
                                        <p:cTn id="63" dur="80"/>
                                        <p:tgtEl>
                                          <p:spTgt spid="7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pPr eaLnBrk="1" hangingPunct="1"/>
            <a:r>
              <a:rPr lang="zh-CN" altLang="en-US" smtClean="0"/>
              <a:t>案例：统一产品管理解决方案的制作</a:t>
            </a:r>
          </a:p>
        </p:txBody>
      </p:sp>
      <p:sp>
        <p:nvSpPr>
          <p:cNvPr id="40963"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fld id="{7A5D19FA-0B14-49BA-91BA-3BCFBD6DAAEB}" type="slidenum">
              <a:rPr lang="en-US" altLang="zh-CN"/>
              <a:pPr eaLnBrk="1" hangingPunct="1"/>
              <a:t>133</a:t>
            </a:fld>
            <a:r>
              <a:rPr lang="en-US" altLang="zh-CN"/>
              <a:t>-</a:t>
            </a:r>
          </a:p>
        </p:txBody>
      </p:sp>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75" y="2000251"/>
            <a:ext cx="5143500" cy="3763963"/>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grpSp>
        <p:nvGrpSpPr>
          <p:cNvPr id="2" name="组合 26"/>
          <p:cNvGrpSpPr>
            <a:grpSpLocks/>
          </p:cNvGrpSpPr>
          <p:nvPr/>
        </p:nvGrpSpPr>
        <p:grpSpPr bwMode="auto">
          <a:xfrm>
            <a:off x="2024064" y="2987676"/>
            <a:ext cx="3786187" cy="1668463"/>
            <a:chOff x="500034" y="2988230"/>
            <a:chExt cx="3786214" cy="1667358"/>
          </a:xfrm>
        </p:grpSpPr>
        <p:sp>
          <p:nvSpPr>
            <p:cNvPr id="46" name="Line 20"/>
            <p:cNvSpPr>
              <a:spLocks noChangeShapeType="1"/>
            </p:cNvSpPr>
            <p:nvPr/>
          </p:nvSpPr>
          <p:spPr bwMode="auto">
            <a:xfrm>
              <a:off x="1874819" y="3215093"/>
              <a:ext cx="2339992" cy="0"/>
            </a:xfrm>
            <a:prstGeom prst="line">
              <a:avLst/>
            </a:prstGeom>
            <a:noFill/>
            <a:ln w="22225">
              <a:solidFill>
                <a:srgbClr val="FF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47" name="TextBox 46"/>
            <p:cNvSpPr txBox="1"/>
            <p:nvPr/>
          </p:nvSpPr>
          <p:spPr>
            <a:xfrm>
              <a:off x="500034" y="2988230"/>
              <a:ext cx="1644662" cy="369643"/>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a:defRPr/>
              </a:pPr>
              <a:r>
                <a:rPr lang="en-US" altLang="zh-CN" kern="0" dirty="0">
                  <a:solidFill>
                    <a:sysClr val="windowText" lastClr="000000"/>
                  </a:solidFill>
                  <a:latin typeface="Calibri"/>
                  <a:ea typeface="宋体"/>
                </a:rPr>
                <a:t>  what</a:t>
              </a:r>
              <a:r>
                <a:rPr lang="zh-CN" altLang="en-US" kern="0" dirty="0">
                  <a:solidFill>
                    <a:sysClr val="windowText" lastClr="000000"/>
                  </a:solidFill>
                  <a:latin typeface="Calibri"/>
                  <a:ea typeface="宋体"/>
                </a:rPr>
                <a:t>、</a:t>
              </a:r>
              <a:r>
                <a:rPr lang="en-US" altLang="zh-CN" kern="0" dirty="0">
                  <a:solidFill>
                    <a:sysClr val="windowText" lastClr="000000"/>
                  </a:solidFill>
                  <a:latin typeface="Calibri"/>
                  <a:ea typeface="宋体"/>
                </a:rPr>
                <a:t>why    </a:t>
              </a:r>
              <a:endParaRPr lang="zh-CN" altLang="en-US" kern="0" dirty="0">
                <a:solidFill>
                  <a:sysClr val="windowText" lastClr="000000"/>
                </a:solidFill>
                <a:latin typeface="Calibri"/>
                <a:ea typeface="宋体"/>
              </a:endParaRPr>
            </a:p>
          </p:txBody>
        </p:sp>
        <p:sp>
          <p:nvSpPr>
            <p:cNvPr id="48" name="Line 20"/>
            <p:cNvSpPr>
              <a:spLocks noChangeShapeType="1"/>
            </p:cNvSpPr>
            <p:nvPr/>
          </p:nvSpPr>
          <p:spPr bwMode="auto">
            <a:xfrm>
              <a:off x="1928794" y="3595840"/>
              <a:ext cx="2339992" cy="0"/>
            </a:xfrm>
            <a:prstGeom prst="line">
              <a:avLst/>
            </a:prstGeom>
            <a:noFill/>
            <a:ln w="22225">
              <a:solidFill>
                <a:srgbClr val="FF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49" name="TextBox 48"/>
            <p:cNvSpPr txBox="1"/>
            <p:nvPr/>
          </p:nvSpPr>
          <p:spPr>
            <a:xfrm>
              <a:off x="908024" y="3429263"/>
              <a:ext cx="2051065" cy="369643"/>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a:defRPr/>
              </a:pPr>
              <a:r>
                <a:rPr lang="en-US" altLang="zh-CN" kern="0" dirty="0">
                  <a:solidFill>
                    <a:sysClr val="windowText" lastClr="000000"/>
                  </a:solidFill>
                  <a:latin typeface="Calibri"/>
                  <a:ea typeface="宋体"/>
                </a:rPr>
                <a:t>how : your solution</a:t>
              </a:r>
              <a:endParaRPr lang="zh-CN" altLang="en-US" kern="0" dirty="0">
                <a:solidFill>
                  <a:sysClr val="windowText" lastClr="000000"/>
                </a:solidFill>
                <a:latin typeface="Calibri"/>
                <a:ea typeface="宋体"/>
              </a:endParaRPr>
            </a:p>
          </p:txBody>
        </p:sp>
        <p:sp>
          <p:nvSpPr>
            <p:cNvPr id="50" name="Line 20"/>
            <p:cNvSpPr>
              <a:spLocks noChangeShapeType="1"/>
            </p:cNvSpPr>
            <p:nvPr/>
          </p:nvSpPr>
          <p:spPr bwMode="auto">
            <a:xfrm>
              <a:off x="1928794" y="4071775"/>
              <a:ext cx="2339992" cy="0"/>
            </a:xfrm>
            <a:prstGeom prst="line">
              <a:avLst/>
            </a:prstGeom>
            <a:noFill/>
            <a:ln w="22225">
              <a:solidFill>
                <a:srgbClr val="FF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51" name="TextBox 50"/>
            <p:cNvSpPr txBox="1"/>
            <p:nvPr/>
          </p:nvSpPr>
          <p:spPr>
            <a:xfrm>
              <a:off x="1357290" y="3857604"/>
              <a:ext cx="1762138" cy="369643"/>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a:defRPr/>
              </a:pPr>
              <a:r>
                <a:rPr lang="en-US" altLang="zh-CN" kern="0" dirty="0">
                  <a:solidFill>
                    <a:sysClr val="windowText" lastClr="000000"/>
                  </a:solidFill>
                  <a:latin typeface="Calibri"/>
                  <a:ea typeface="宋体"/>
                </a:rPr>
                <a:t>when : your plan</a:t>
              </a:r>
              <a:endParaRPr lang="zh-CN" altLang="en-US" kern="0" dirty="0">
                <a:solidFill>
                  <a:sysClr val="windowText" lastClr="000000"/>
                </a:solidFill>
                <a:latin typeface="Calibri"/>
                <a:ea typeface="宋体"/>
              </a:endParaRPr>
            </a:p>
          </p:txBody>
        </p:sp>
        <p:sp>
          <p:nvSpPr>
            <p:cNvPr id="52" name="Line 20"/>
            <p:cNvSpPr>
              <a:spLocks noChangeShapeType="1"/>
            </p:cNvSpPr>
            <p:nvPr/>
          </p:nvSpPr>
          <p:spPr bwMode="auto">
            <a:xfrm>
              <a:off x="1946256" y="4428725"/>
              <a:ext cx="2339992" cy="0"/>
            </a:xfrm>
            <a:prstGeom prst="line">
              <a:avLst/>
            </a:prstGeom>
            <a:noFill/>
            <a:ln w="22225">
              <a:solidFill>
                <a:srgbClr val="FF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53" name="TextBox 52"/>
            <p:cNvSpPr txBox="1"/>
            <p:nvPr/>
          </p:nvSpPr>
          <p:spPr>
            <a:xfrm>
              <a:off x="714348" y="4285945"/>
              <a:ext cx="2544781" cy="369643"/>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a:defRPr/>
              </a:pPr>
              <a:r>
                <a:rPr lang="en-US" altLang="zh-CN" kern="0" dirty="0">
                  <a:solidFill>
                    <a:sysClr val="windowText" lastClr="000000"/>
                  </a:solidFill>
                  <a:latin typeface="Calibri"/>
                  <a:ea typeface="宋体"/>
                </a:rPr>
                <a:t>case study or story board</a:t>
              </a:r>
              <a:endParaRPr lang="zh-CN" altLang="en-US" kern="0" dirty="0">
                <a:solidFill>
                  <a:sysClr val="windowText" lastClr="000000"/>
                </a:solidFill>
                <a:latin typeface="Calibri"/>
                <a:ea typeface="宋体"/>
              </a:endParaRPr>
            </a:p>
          </p:txBody>
        </p:sp>
      </p:grpSp>
      <p:grpSp>
        <p:nvGrpSpPr>
          <p:cNvPr id="3" name="组合 20"/>
          <p:cNvGrpSpPr>
            <a:grpSpLocks/>
          </p:cNvGrpSpPr>
          <p:nvPr/>
        </p:nvGrpSpPr>
        <p:grpSpPr bwMode="auto">
          <a:xfrm>
            <a:off x="1666875" y="1168400"/>
            <a:ext cx="8845550" cy="546100"/>
            <a:chOff x="142844" y="1168388"/>
            <a:chExt cx="8845550" cy="546820"/>
          </a:xfrm>
        </p:grpSpPr>
        <p:sp>
          <p:nvSpPr>
            <p:cNvPr id="55" name="AutoShape 25"/>
            <p:cNvSpPr>
              <a:spLocks noChangeArrowheads="1"/>
            </p:cNvSpPr>
            <p:nvPr/>
          </p:nvSpPr>
          <p:spPr bwMode="auto">
            <a:xfrm>
              <a:off x="1185832" y="1287639"/>
              <a:ext cx="7802562" cy="352256"/>
            </a:xfrm>
            <a:prstGeom prst="homePlate">
              <a:avLst>
                <a:gd name="adj" fmla="val 1436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zh-CN" altLang="en-US" kern="0">
                <a:solidFill>
                  <a:sysClr val="windowText" lastClr="000000"/>
                </a:solidFill>
                <a:latin typeface="Calibri"/>
                <a:ea typeface="宋体"/>
              </a:endParaRPr>
            </a:p>
          </p:txBody>
        </p:sp>
        <p:grpSp>
          <p:nvGrpSpPr>
            <p:cNvPr id="40970" name="Group 69"/>
            <p:cNvGrpSpPr>
              <a:grpSpLocks/>
            </p:cNvGrpSpPr>
            <p:nvPr/>
          </p:nvGrpSpPr>
          <p:grpSpPr bwMode="auto">
            <a:xfrm>
              <a:off x="161894" y="1217822"/>
              <a:ext cx="1512888" cy="423562"/>
              <a:chOff x="113" y="1842"/>
              <a:chExt cx="1960" cy="403"/>
            </a:xfrm>
          </p:grpSpPr>
          <p:sp>
            <p:nvSpPr>
              <p:cNvPr id="59" name="AutoShape 70"/>
              <p:cNvSpPr>
                <a:spLocks noChangeArrowheads="1"/>
              </p:cNvSpPr>
              <p:nvPr/>
            </p:nvSpPr>
            <p:spPr bwMode="auto">
              <a:xfrm>
                <a:off x="113" y="1842"/>
                <a:ext cx="1952" cy="403"/>
              </a:xfrm>
              <a:prstGeom prst="roundRect">
                <a:avLst>
                  <a:gd name="adj" fmla="val 22829"/>
                </a:avLst>
              </a:prstGeom>
              <a:gradFill rotWithShape="1">
                <a:gsLst>
                  <a:gs pos="0">
                    <a:srgbClr val="7030A0"/>
                  </a:gs>
                  <a:gs pos="100000">
                    <a:srgbClr val="C0C0C0"/>
                  </a:gs>
                </a:gsLst>
                <a:lin ang="5400000" scaled="1"/>
              </a:gradFill>
              <a:ln w="28575" algn="ctr">
                <a:solidFill>
                  <a:srgbClr val="F79646">
                    <a:lumMod val="75000"/>
                  </a:srgbClr>
                </a:solidFill>
                <a:round/>
                <a:headEnd/>
                <a:tailEnd/>
              </a:ln>
              <a:effectLst/>
            </p:spPr>
            <p:txBody>
              <a:bodyPr anchor="ctr">
                <a:spAutoFit/>
              </a:bodyPr>
              <a:lstStyle/>
              <a:p>
                <a:pPr>
                  <a:defRPr/>
                </a:pPr>
                <a:endParaRPr lang="zh-CN" altLang="en-US" kern="0">
                  <a:solidFill>
                    <a:sysClr val="windowText" lastClr="000000"/>
                  </a:solidFill>
                  <a:latin typeface="黑体"/>
                  <a:ea typeface="黑体"/>
                </a:endParaRPr>
              </a:p>
            </p:txBody>
          </p:sp>
          <p:pic>
            <p:nvPicPr>
              <p:cNvPr id="40974" name="Picture 71" descr="guang"/>
              <p:cNvPicPr>
                <a:picLocks noChangeAspect="1" noChangeArrowheads="1"/>
              </p:cNvPicPr>
              <p:nvPr/>
            </p:nvPicPr>
            <p:blipFill>
              <a:blip r:embed="rId3">
                <a:extLst>
                  <a:ext uri="{28A0092B-C50C-407E-A947-70E740481C1C}">
                    <a14:useLocalDpi xmlns:a14="http://schemas.microsoft.com/office/drawing/2010/main" val="0"/>
                  </a:ext>
                </a:extLst>
              </a:blip>
              <a:srcRect r="-882" b="38942"/>
              <a:stretch>
                <a:fillRect/>
              </a:stretch>
            </p:blipFill>
            <p:spPr bwMode="auto">
              <a:xfrm>
                <a:off x="130" y="1851"/>
                <a:ext cx="194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Text Box 75"/>
            <p:cNvSpPr txBox="1">
              <a:spLocks noChangeArrowheads="1"/>
            </p:cNvSpPr>
            <p:nvPr/>
          </p:nvSpPr>
          <p:spPr bwMode="auto">
            <a:xfrm>
              <a:off x="142844" y="1244688"/>
              <a:ext cx="1522413" cy="378323"/>
            </a:xfrm>
            <a:prstGeom prst="rect">
              <a:avLst/>
            </a:prstGeom>
            <a:noFill/>
            <a:ln w="9525">
              <a:noFill/>
              <a:miter lim="800000"/>
              <a:headEnd/>
              <a:tailEnd/>
            </a:ln>
            <a:effectLst/>
          </p:spPr>
          <p:txBody>
            <a:bodyPr lIns="100120" tIns="50059" rIns="100120" bIns="50059">
              <a:spAutoFit/>
            </a:bodyPr>
            <a:lstStyle/>
            <a:p>
              <a:pPr algn="ctr" defTabSz="1001713">
                <a:defRPr/>
              </a:pPr>
              <a:r>
                <a:rPr lang="zh-CN" altLang="en-US" b="1" kern="0" dirty="0">
                  <a:solidFill>
                    <a:srgbClr val="000000"/>
                  </a:solidFill>
                  <a:latin typeface="黑体"/>
                  <a:ea typeface="黑体"/>
                </a:rPr>
                <a:t>步骤</a:t>
              </a:r>
              <a:r>
                <a:rPr lang="en-US" altLang="zh-CN" b="1" kern="0" dirty="0">
                  <a:solidFill>
                    <a:srgbClr val="000000"/>
                  </a:solidFill>
                  <a:latin typeface="黑体"/>
                  <a:ea typeface="黑体"/>
                </a:rPr>
                <a:t>2</a:t>
              </a:r>
            </a:p>
          </p:txBody>
        </p:sp>
        <p:sp>
          <p:nvSpPr>
            <p:cNvPr id="58" name="矩形 57"/>
            <p:cNvSpPr/>
            <p:nvPr/>
          </p:nvSpPr>
          <p:spPr bwMode="auto">
            <a:xfrm>
              <a:off x="1214407" y="1168388"/>
              <a:ext cx="7500937" cy="546820"/>
            </a:xfrm>
            <a:prstGeom prst="rect">
              <a:avLst/>
            </a:prstGeom>
            <a:noFill/>
            <a:ln w="6350">
              <a:noFill/>
              <a:miter lim="800000"/>
              <a:headEnd/>
              <a:tailEnd/>
            </a:ln>
            <a:effectLst/>
          </p:spPr>
          <p:txBody>
            <a:bodyPr lIns="41939" tIns="41939" rIns="41939" bIns="41939">
              <a:spAutoFit/>
            </a:bodyPr>
            <a:lstStyle/>
            <a:p>
              <a:pPr defTabSz="838200">
                <a:lnSpc>
                  <a:spcPct val="150000"/>
                </a:lnSpc>
                <a:defRPr/>
              </a:pPr>
              <a:r>
                <a:rPr lang="zh-CN" altLang="en-US" sz="2000" b="1" kern="0" dirty="0">
                  <a:solidFill>
                    <a:sysClr val="windowText" lastClr="000000"/>
                  </a:solidFill>
                  <a:effectLst>
                    <a:outerShdw blurRad="38100" dist="38100" dir="2700000" algn="tl">
                      <a:srgbClr val="C0C0C0"/>
                    </a:outerShdw>
                  </a:effectLst>
                  <a:latin typeface="Arial" charset="0"/>
                  <a:ea typeface="黑体" pitchFamily="2" charset="-122"/>
                </a:rPr>
                <a:t>                 </a:t>
              </a:r>
              <a:r>
                <a:rPr lang="zh-CN" altLang="en-US" sz="2000" b="1" kern="0" dirty="0">
                  <a:solidFill>
                    <a:schemeClr val="bg1"/>
                  </a:solidFill>
                  <a:effectLst>
                    <a:outerShdw blurRad="38100" dist="38100" dir="2700000" algn="tl">
                      <a:srgbClr val="C0C0C0"/>
                    </a:outerShdw>
                  </a:effectLst>
                  <a:latin typeface="Arial" charset="0"/>
                  <a:ea typeface="黑体" pitchFamily="2" charset="-122"/>
                </a:rPr>
                <a:t>确定内容，进行归纳、分类，并进行逻辑组织</a:t>
              </a:r>
            </a:p>
          </p:txBody>
        </p:sp>
      </p:grpSp>
    </p:spTree>
    <p:extLst>
      <p:ext uri="{BB962C8B-B14F-4D97-AF65-F5344CB8AC3E}">
        <p14:creationId xmlns:p14="http://schemas.microsoft.com/office/powerpoint/2010/main" val="2440174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pPr eaLnBrk="1" hangingPunct="1"/>
            <a:r>
              <a:rPr lang="zh-CN" altLang="en-US" smtClean="0"/>
              <a:t>案例：统一产品管理解决方案的制作</a:t>
            </a:r>
          </a:p>
        </p:txBody>
      </p:sp>
      <p:sp>
        <p:nvSpPr>
          <p:cNvPr id="41987"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fld id="{2D0C76B3-7B56-468D-9E44-1145DDABDA92}" type="slidenum">
              <a:rPr lang="en-US" altLang="zh-CN"/>
              <a:pPr eaLnBrk="1" hangingPunct="1"/>
              <a:t>134</a:t>
            </a:fld>
            <a:r>
              <a:rPr lang="en-US" altLang="zh-CN"/>
              <a:t>-</a:t>
            </a:r>
          </a:p>
        </p:txBody>
      </p:sp>
      <p:grpSp>
        <p:nvGrpSpPr>
          <p:cNvPr id="2" name="组合 20"/>
          <p:cNvGrpSpPr>
            <a:grpSpLocks/>
          </p:cNvGrpSpPr>
          <p:nvPr/>
        </p:nvGrpSpPr>
        <p:grpSpPr bwMode="auto">
          <a:xfrm>
            <a:off x="1666875" y="1168400"/>
            <a:ext cx="8845550" cy="546362"/>
            <a:chOff x="142844" y="1168388"/>
            <a:chExt cx="8845550" cy="546820"/>
          </a:xfrm>
        </p:grpSpPr>
        <p:sp>
          <p:nvSpPr>
            <p:cNvPr id="55" name="AutoShape 25"/>
            <p:cNvSpPr>
              <a:spLocks noChangeArrowheads="1"/>
            </p:cNvSpPr>
            <p:nvPr/>
          </p:nvSpPr>
          <p:spPr bwMode="auto">
            <a:xfrm>
              <a:off x="1185832" y="1287639"/>
              <a:ext cx="7802562" cy="352256"/>
            </a:xfrm>
            <a:prstGeom prst="homePlate">
              <a:avLst>
                <a:gd name="adj" fmla="val 1436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zh-CN" altLang="en-US" kern="0">
                <a:solidFill>
                  <a:sysClr val="windowText" lastClr="000000"/>
                </a:solidFill>
                <a:latin typeface="Calibri"/>
                <a:ea typeface="宋体"/>
              </a:endParaRPr>
            </a:p>
          </p:txBody>
        </p:sp>
        <p:grpSp>
          <p:nvGrpSpPr>
            <p:cNvPr id="42000" name="Group 69"/>
            <p:cNvGrpSpPr>
              <a:grpSpLocks/>
            </p:cNvGrpSpPr>
            <p:nvPr/>
          </p:nvGrpSpPr>
          <p:grpSpPr bwMode="auto">
            <a:xfrm>
              <a:off x="161894" y="1217822"/>
              <a:ext cx="1512888" cy="423562"/>
              <a:chOff x="113" y="1842"/>
              <a:chExt cx="1960" cy="403"/>
            </a:xfrm>
          </p:grpSpPr>
          <p:sp>
            <p:nvSpPr>
              <p:cNvPr id="59" name="AutoShape 70"/>
              <p:cNvSpPr>
                <a:spLocks noChangeArrowheads="1"/>
              </p:cNvSpPr>
              <p:nvPr/>
            </p:nvSpPr>
            <p:spPr bwMode="auto">
              <a:xfrm>
                <a:off x="113" y="1842"/>
                <a:ext cx="1952" cy="403"/>
              </a:xfrm>
              <a:prstGeom prst="roundRect">
                <a:avLst>
                  <a:gd name="adj" fmla="val 22829"/>
                </a:avLst>
              </a:prstGeom>
              <a:gradFill rotWithShape="1">
                <a:gsLst>
                  <a:gs pos="0">
                    <a:srgbClr val="7030A0"/>
                  </a:gs>
                  <a:gs pos="100000">
                    <a:srgbClr val="C0C0C0"/>
                  </a:gs>
                </a:gsLst>
                <a:lin ang="5400000" scaled="1"/>
              </a:gradFill>
              <a:ln w="28575" algn="ctr">
                <a:solidFill>
                  <a:srgbClr val="F79646">
                    <a:lumMod val="75000"/>
                  </a:srgbClr>
                </a:solidFill>
                <a:round/>
                <a:headEnd/>
                <a:tailEnd/>
              </a:ln>
              <a:effectLst/>
            </p:spPr>
            <p:txBody>
              <a:bodyPr anchor="ctr">
                <a:spAutoFit/>
              </a:bodyPr>
              <a:lstStyle/>
              <a:p>
                <a:pPr>
                  <a:defRPr/>
                </a:pPr>
                <a:endParaRPr lang="zh-CN" altLang="en-US" kern="0">
                  <a:solidFill>
                    <a:sysClr val="windowText" lastClr="000000"/>
                  </a:solidFill>
                  <a:latin typeface="黑体"/>
                  <a:ea typeface="黑体"/>
                </a:endParaRPr>
              </a:p>
            </p:txBody>
          </p:sp>
          <p:pic>
            <p:nvPicPr>
              <p:cNvPr id="42004" name="Picture 71" descr="guang"/>
              <p:cNvPicPr>
                <a:picLocks noChangeAspect="1" noChangeArrowheads="1"/>
              </p:cNvPicPr>
              <p:nvPr/>
            </p:nvPicPr>
            <p:blipFill>
              <a:blip r:embed="rId2">
                <a:extLst>
                  <a:ext uri="{28A0092B-C50C-407E-A947-70E740481C1C}">
                    <a14:useLocalDpi xmlns:a14="http://schemas.microsoft.com/office/drawing/2010/main" val="0"/>
                  </a:ext>
                </a:extLst>
              </a:blip>
              <a:srcRect r="-882" b="38942"/>
              <a:stretch>
                <a:fillRect/>
              </a:stretch>
            </p:blipFill>
            <p:spPr bwMode="auto">
              <a:xfrm>
                <a:off x="130" y="1851"/>
                <a:ext cx="194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Text Box 75"/>
            <p:cNvSpPr txBox="1">
              <a:spLocks noChangeArrowheads="1"/>
            </p:cNvSpPr>
            <p:nvPr/>
          </p:nvSpPr>
          <p:spPr bwMode="auto">
            <a:xfrm>
              <a:off x="142844" y="1244652"/>
              <a:ext cx="1522413" cy="378142"/>
            </a:xfrm>
            <a:prstGeom prst="rect">
              <a:avLst/>
            </a:prstGeom>
            <a:noFill/>
            <a:ln w="9525">
              <a:noFill/>
              <a:miter lim="800000"/>
              <a:headEnd/>
              <a:tailEnd/>
            </a:ln>
            <a:effectLst/>
          </p:spPr>
          <p:txBody>
            <a:bodyPr lIns="100120" tIns="50059" rIns="100120" bIns="50059">
              <a:spAutoFit/>
            </a:bodyPr>
            <a:lstStyle/>
            <a:p>
              <a:pPr algn="ctr" defTabSz="1001713">
                <a:defRPr/>
              </a:pPr>
              <a:r>
                <a:rPr lang="zh-CN" altLang="en-US" b="1" kern="0" dirty="0">
                  <a:solidFill>
                    <a:srgbClr val="000000"/>
                  </a:solidFill>
                  <a:latin typeface="黑体"/>
                  <a:ea typeface="黑体"/>
                </a:rPr>
                <a:t>步骤</a:t>
              </a:r>
              <a:r>
                <a:rPr lang="en-US" altLang="zh-CN" b="1" kern="0" dirty="0">
                  <a:solidFill>
                    <a:srgbClr val="000000"/>
                  </a:solidFill>
                  <a:latin typeface="黑体"/>
                  <a:ea typeface="黑体"/>
                </a:rPr>
                <a:t>3</a:t>
              </a:r>
            </a:p>
          </p:txBody>
        </p:sp>
        <p:sp>
          <p:nvSpPr>
            <p:cNvPr id="58" name="矩形 57"/>
            <p:cNvSpPr/>
            <p:nvPr/>
          </p:nvSpPr>
          <p:spPr bwMode="auto">
            <a:xfrm>
              <a:off x="1214407" y="1168388"/>
              <a:ext cx="7500937" cy="546820"/>
            </a:xfrm>
            <a:prstGeom prst="rect">
              <a:avLst/>
            </a:prstGeom>
            <a:noFill/>
            <a:ln w="6350">
              <a:noFill/>
              <a:miter lim="800000"/>
              <a:headEnd/>
              <a:tailEnd/>
            </a:ln>
            <a:effectLst/>
          </p:spPr>
          <p:txBody>
            <a:bodyPr lIns="41939" tIns="41939" rIns="41939" bIns="41939">
              <a:spAutoFit/>
            </a:bodyPr>
            <a:lstStyle/>
            <a:p>
              <a:pPr defTabSz="838200">
                <a:lnSpc>
                  <a:spcPct val="150000"/>
                </a:lnSpc>
                <a:defRPr/>
              </a:pPr>
              <a:r>
                <a:rPr lang="zh-CN" altLang="en-US" sz="2000" b="1" kern="0" dirty="0">
                  <a:solidFill>
                    <a:sysClr val="windowText" lastClr="000000"/>
                  </a:solidFill>
                  <a:effectLst>
                    <a:outerShdw blurRad="38100" dist="38100" dir="2700000" algn="tl">
                      <a:srgbClr val="C0C0C0"/>
                    </a:outerShdw>
                  </a:effectLst>
                  <a:latin typeface="Arial" charset="0"/>
                  <a:ea typeface="黑体" pitchFamily="2" charset="-122"/>
                </a:rPr>
                <a:t>             </a:t>
              </a:r>
              <a:r>
                <a:rPr lang="zh-CN" altLang="en-US" sz="2000" b="1" kern="0" dirty="0">
                  <a:solidFill>
                    <a:schemeClr val="bg1"/>
                  </a:solidFill>
                  <a:effectLst>
                    <a:outerShdw blurRad="38100" dist="38100" dir="2700000" algn="tl">
                      <a:srgbClr val="C0C0C0"/>
                    </a:outerShdw>
                  </a:effectLst>
                  <a:latin typeface="Arial" charset="0"/>
                  <a:ea typeface="黑体" pitchFamily="2" charset="-122"/>
                </a:rPr>
                <a:t>问题和现状分析，确定客户需求和建设目标    </a:t>
              </a:r>
            </a:p>
          </p:txBody>
        </p:sp>
      </p:grpSp>
      <p:pic>
        <p:nvPicPr>
          <p:cNvPr id="61"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513" y="2571750"/>
            <a:ext cx="4392612" cy="335915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pic>
        <p:nvPicPr>
          <p:cNvPr id="62" name="Picture 16"/>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438" y="2571750"/>
            <a:ext cx="4392612" cy="335915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grpSp>
        <p:nvGrpSpPr>
          <p:cNvPr id="4" name="组合 21"/>
          <p:cNvGrpSpPr>
            <a:grpSpLocks/>
          </p:cNvGrpSpPr>
          <p:nvPr/>
        </p:nvGrpSpPr>
        <p:grpSpPr bwMode="auto">
          <a:xfrm>
            <a:off x="2613025" y="1925639"/>
            <a:ext cx="2160588" cy="403285"/>
            <a:chOff x="1089660" y="1925430"/>
            <a:chExt cx="2159955" cy="403653"/>
          </a:xfrm>
        </p:grpSpPr>
        <p:sp>
          <p:nvSpPr>
            <p:cNvPr id="64" name="五边形 63"/>
            <p:cNvSpPr/>
            <p:nvPr/>
          </p:nvSpPr>
          <p:spPr>
            <a:xfrm>
              <a:off x="1089660" y="1928608"/>
              <a:ext cx="2159955" cy="400475"/>
            </a:xfrm>
            <a:prstGeom prst="homePlat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spAutoFit/>
            </a:bodyPr>
            <a:lstStyle/>
            <a:p>
              <a:pPr algn="ctr">
                <a:defRPr/>
              </a:pPr>
              <a:endParaRPr lang="zh-CN" altLang="en-US" sz="2000" kern="0" dirty="0">
                <a:solidFill>
                  <a:sysClr val="windowText" lastClr="000000"/>
                </a:solidFill>
                <a:latin typeface="黑体" pitchFamily="2" charset="-122"/>
                <a:ea typeface="黑体" pitchFamily="2" charset="-122"/>
              </a:endParaRPr>
            </a:p>
          </p:txBody>
        </p:sp>
        <p:sp>
          <p:nvSpPr>
            <p:cNvPr id="65" name="Text Box 6"/>
            <p:cNvSpPr txBox="1">
              <a:spLocks noChangeArrowheads="1"/>
            </p:cNvSpPr>
            <p:nvPr/>
          </p:nvSpPr>
          <p:spPr bwMode="auto">
            <a:xfrm>
              <a:off x="1089660" y="1925430"/>
              <a:ext cx="1979449" cy="400475"/>
            </a:xfrm>
            <a:prstGeom prst="rect">
              <a:avLst/>
            </a:prstGeom>
            <a:noFill/>
            <a:ln w="9525">
              <a:noFill/>
              <a:miter lim="800000"/>
              <a:headEnd/>
              <a:tailEnd/>
            </a:ln>
          </p:spPr>
          <p:txBody>
            <a:bodyPr wrap="none">
              <a:spAutoFit/>
            </a:bodyPr>
            <a:lstStyle/>
            <a:p>
              <a:pPr>
                <a:defRPr/>
              </a:pPr>
              <a:r>
                <a:rPr lang="zh-CN" altLang="en-US" sz="2000" kern="0">
                  <a:solidFill>
                    <a:sysClr val="windowText" lastClr="000000"/>
                  </a:solidFill>
                  <a:latin typeface="黑体" pitchFamily="2" charset="-122"/>
                  <a:ea typeface="黑体" pitchFamily="2" charset="-122"/>
                </a:rPr>
                <a:t>问题和现状分析</a:t>
              </a:r>
            </a:p>
          </p:txBody>
        </p:sp>
      </p:grpSp>
      <p:grpSp>
        <p:nvGrpSpPr>
          <p:cNvPr id="5" name="组合 22"/>
          <p:cNvGrpSpPr>
            <a:grpSpLocks/>
          </p:cNvGrpSpPr>
          <p:nvPr/>
        </p:nvGrpSpPr>
        <p:grpSpPr bwMode="auto">
          <a:xfrm>
            <a:off x="6970714" y="1922464"/>
            <a:ext cx="2160587" cy="403285"/>
            <a:chOff x="1089660" y="1925430"/>
            <a:chExt cx="2160000" cy="403653"/>
          </a:xfrm>
        </p:grpSpPr>
        <p:sp>
          <p:nvSpPr>
            <p:cNvPr id="67" name="五边形 66"/>
            <p:cNvSpPr/>
            <p:nvPr/>
          </p:nvSpPr>
          <p:spPr>
            <a:xfrm>
              <a:off x="1089660" y="1928608"/>
              <a:ext cx="2160000" cy="400475"/>
            </a:xfrm>
            <a:prstGeom prst="homePlat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spAutoFit/>
            </a:bodyPr>
            <a:lstStyle/>
            <a:p>
              <a:pPr algn="ctr">
                <a:defRPr/>
              </a:pPr>
              <a:endParaRPr lang="zh-CN" altLang="en-US" sz="2000" kern="0" dirty="0">
                <a:solidFill>
                  <a:sysClr val="windowText" lastClr="000000"/>
                </a:solidFill>
                <a:latin typeface="黑体" pitchFamily="2" charset="-122"/>
                <a:ea typeface="黑体" pitchFamily="2" charset="-122"/>
              </a:endParaRPr>
            </a:p>
          </p:txBody>
        </p:sp>
        <p:sp>
          <p:nvSpPr>
            <p:cNvPr id="68" name="Text Box 6"/>
            <p:cNvSpPr txBox="1">
              <a:spLocks noChangeArrowheads="1"/>
            </p:cNvSpPr>
            <p:nvPr/>
          </p:nvSpPr>
          <p:spPr bwMode="auto">
            <a:xfrm>
              <a:off x="1429293" y="1925430"/>
              <a:ext cx="1209346" cy="400415"/>
            </a:xfrm>
            <a:prstGeom prst="rect">
              <a:avLst/>
            </a:prstGeom>
            <a:noFill/>
            <a:ln w="9525">
              <a:noFill/>
              <a:miter lim="800000"/>
              <a:headEnd/>
              <a:tailEnd/>
            </a:ln>
          </p:spPr>
          <p:txBody>
            <a:bodyPr wrap="none">
              <a:spAutoFit/>
            </a:bodyPr>
            <a:lstStyle/>
            <a:p>
              <a:pPr>
                <a:defRPr/>
              </a:pPr>
              <a:r>
                <a:rPr lang="zh-CN" altLang="en-US" sz="2000" kern="0">
                  <a:solidFill>
                    <a:sysClr val="windowText" lastClr="000000"/>
                  </a:solidFill>
                  <a:latin typeface="黑体" pitchFamily="2" charset="-122"/>
                  <a:ea typeface="黑体" pitchFamily="2" charset="-122"/>
                </a:rPr>
                <a:t>目标定位</a:t>
              </a:r>
            </a:p>
          </p:txBody>
        </p:sp>
      </p:grpSp>
    </p:spTree>
    <p:extLst>
      <p:ext uri="{BB962C8B-B14F-4D97-AF65-F5344CB8AC3E}">
        <p14:creationId xmlns:p14="http://schemas.microsoft.com/office/powerpoint/2010/main" val="1919960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left)">
                                      <p:cBhvr>
                                        <p:cTn id="20" dur="500"/>
                                        <p:tgtEl>
                                          <p:spTgt spid="61"/>
                                        </p:tgtEl>
                                      </p:cBhvr>
                                    </p:animEffect>
                                  </p:childTnLst>
                                </p:cTn>
                              </p:par>
                              <p:par>
                                <p:cTn id="21" presetID="2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r>
              <a:rPr lang="zh-CN" altLang="en-US" smtClean="0"/>
              <a:t>案例：统一产品管理解决方案的制作</a:t>
            </a:r>
          </a:p>
        </p:txBody>
      </p:sp>
      <p:sp>
        <p:nvSpPr>
          <p:cNvPr id="43011"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fld id="{7EBE7F03-0438-4991-898B-7B8550092482}" type="slidenum">
              <a:rPr lang="en-US" altLang="zh-CN"/>
              <a:pPr eaLnBrk="1" hangingPunct="1"/>
              <a:t>135</a:t>
            </a:fld>
            <a:r>
              <a:rPr lang="en-US" altLang="zh-CN"/>
              <a:t>-</a:t>
            </a:r>
          </a:p>
        </p:txBody>
      </p:sp>
      <p:grpSp>
        <p:nvGrpSpPr>
          <p:cNvPr id="2" name="组合 20"/>
          <p:cNvGrpSpPr>
            <a:grpSpLocks/>
          </p:cNvGrpSpPr>
          <p:nvPr/>
        </p:nvGrpSpPr>
        <p:grpSpPr bwMode="auto">
          <a:xfrm>
            <a:off x="1666875" y="1168399"/>
            <a:ext cx="8845550" cy="546362"/>
            <a:chOff x="142844" y="1168388"/>
            <a:chExt cx="8845550" cy="546229"/>
          </a:xfrm>
        </p:grpSpPr>
        <p:sp>
          <p:nvSpPr>
            <p:cNvPr id="58" name="AutoShape 25"/>
            <p:cNvSpPr>
              <a:spLocks noChangeArrowheads="1"/>
            </p:cNvSpPr>
            <p:nvPr/>
          </p:nvSpPr>
          <p:spPr bwMode="auto">
            <a:xfrm>
              <a:off x="1185832" y="1287639"/>
              <a:ext cx="7802562" cy="352256"/>
            </a:xfrm>
            <a:prstGeom prst="homePlate">
              <a:avLst>
                <a:gd name="adj" fmla="val 1436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zh-CN" altLang="en-US" kern="0">
                <a:solidFill>
                  <a:sysClr val="windowText" lastClr="000000"/>
                </a:solidFill>
                <a:latin typeface="Calibri"/>
                <a:ea typeface="宋体"/>
              </a:endParaRPr>
            </a:p>
          </p:txBody>
        </p:sp>
        <p:grpSp>
          <p:nvGrpSpPr>
            <p:cNvPr id="43032" name="Group 69"/>
            <p:cNvGrpSpPr>
              <a:grpSpLocks/>
            </p:cNvGrpSpPr>
            <p:nvPr/>
          </p:nvGrpSpPr>
          <p:grpSpPr bwMode="auto">
            <a:xfrm>
              <a:off x="161894" y="1217822"/>
              <a:ext cx="1512888" cy="422511"/>
              <a:chOff x="113" y="1842"/>
              <a:chExt cx="1960" cy="402"/>
            </a:xfrm>
          </p:grpSpPr>
          <p:sp>
            <p:nvSpPr>
              <p:cNvPr id="62" name="AutoShape 70"/>
              <p:cNvSpPr>
                <a:spLocks noChangeArrowheads="1"/>
              </p:cNvSpPr>
              <p:nvPr/>
            </p:nvSpPr>
            <p:spPr bwMode="auto">
              <a:xfrm>
                <a:off x="113" y="1842"/>
                <a:ext cx="1952" cy="402"/>
              </a:xfrm>
              <a:prstGeom prst="roundRect">
                <a:avLst>
                  <a:gd name="adj" fmla="val 22829"/>
                </a:avLst>
              </a:prstGeom>
              <a:gradFill rotWithShape="1">
                <a:gsLst>
                  <a:gs pos="0">
                    <a:srgbClr val="7030A0"/>
                  </a:gs>
                  <a:gs pos="100000">
                    <a:srgbClr val="C0C0C0"/>
                  </a:gs>
                </a:gsLst>
                <a:lin ang="5400000" scaled="1"/>
              </a:gradFill>
              <a:ln w="28575" algn="ctr">
                <a:solidFill>
                  <a:srgbClr val="F79646">
                    <a:lumMod val="75000"/>
                  </a:srgbClr>
                </a:solidFill>
                <a:round/>
                <a:headEnd/>
                <a:tailEnd/>
              </a:ln>
              <a:effectLst/>
            </p:spPr>
            <p:txBody>
              <a:bodyPr anchor="ctr">
                <a:spAutoFit/>
              </a:bodyPr>
              <a:lstStyle/>
              <a:p>
                <a:pPr>
                  <a:defRPr/>
                </a:pPr>
                <a:endParaRPr lang="zh-CN" altLang="en-US" kern="0">
                  <a:solidFill>
                    <a:sysClr val="windowText" lastClr="000000"/>
                  </a:solidFill>
                  <a:latin typeface="黑体"/>
                  <a:ea typeface="黑体"/>
                </a:endParaRPr>
              </a:p>
            </p:txBody>
          </p:sp>
          <p:pic>
            <p:nvPicPr>
              <p:cNvPr id="43036" name="Picture 71" descr="guang"/>
              <p:cNvPicPr>
                <a:picLocks noChangeAspect="1" noChangeArrowheads="1"/>
              </p:cNvPicPr>
              <p:nvPr/>
            </p:nvPicPr>
            <p:blipFill>
              <a:blip r:embed="rId2">
                <a:extLst>
                  <a:ext uri="{28A0092B-C50C-407E-A947-70E740481C1C}">
                    <a14:useLocalDpi xmlns:a14="http://schemas.microsoft.com/office/drawing/2010/main" val="0"/>
                  </a:ext>
                </a:extLst>
              </a:blip>
              <a:srcRect r="-882" b="38942"/>
              <a:stretch>
                <a:fillRect/>
              </a:stretch>
            </p:blipFill>
            <p:spPr bwMode="auto">
              <a:xfrm>
                <a:off x="130" y="1851"/>
                <a:ext cx="194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Text Box 75"/>
            <p:cNvSpPr txBox="1">
              <a:spLocks noChangeArrowheads="1"/>
            </p:cNvSpPr>
            <p:nvPr/>
          </p:nvSpPr>
          <p:spPr bwMode="auto">
            <a:xfrm>
              <a:off x="142844" y="1244569"/>
              <a:ext cx="1522413" cy="377733"/>
            </a:xfrm>
            <a:prstGeom prst="rect">
              <a:avLst/>
            </a:prstGeom>
            <a:noFill/>
            <a:ln w="9525">
              <a:noFill/>
              <a:miter lim="800000"/>
              <a:headEnd/>
              <a:tailEnd/>
            </a:ln>
            <a:effectLst/>
          </p:spPr>
          <p:txBody>
            <a:bodyPr lIns="100120" tIns="50059" rIns="100120" bIns="50059">
              <a:spAutoFit/>
            </a:bodyPr>
            <a:lstStyle/>
            <a:p>
              <a:pPr algn="ctr" defTabSz="1001713">
                <a:defRPr/>
              </a:pPr>
              <a:r>
                <a:rPr lang="zh-CN" altLang="en-US" b="1" kern="0" dirty="0">
                  <a:solidFill>
                    <a:srgbClr val="000000"/>
                  </a:solidFill>
                  <a:latin typeface="黑体"/>
                  <a:ea typeface="黑体"/>
                </a:rPr>
                <a:t>步骤</a:t>
              </a:r>
              <a:r>
                <a:rPr lang="en-US" altLang="zh-CN" b="1" kern="0" dirty="0">
                  <a:solidFill>
                    <a:srgbClr val="000000"/>
                  </a:solidFill>
                  <a:latin typeface="黑体"/>
                  <a:ea typeface="黑体"/>
                </a:rPr>
                <a:t>4</a:t>
              </a:r>
            </a:p>
          </p:txBody>
        </p:sp>
        <p:sp>
          <p:nvSpPr>
            <p:cNvPr id="61" name="矩形 60"/>
            <p:cNvSpPr/>
            <p:nvPr/>
          </p:nvSpPr>
          <p:spPr bwMode="auto">
            <a:xfrm>
              <a:off x="1214407" y="1168388"/>
              <a:ext cx="7500937" cy="546229"/>
            </a:xfrm>
            <a:prstGeom prst="rect">
              <a:avLst/>
            </a:prstGeom>
            <a:noFill/>
            <a:ln w="6350">
              <a:noFill/>
              <a:miter lim="800000"/>
              <a:headEnd/>
              <a:tailEnd/>
            </a:ln>
            <a:effectLst/>
          </p:spPr>
          <p:txBody>
            <a:bodyPr lIns="41939" tIns="41939" rIns="41939" bIns="41939">
              <a:spAutoFit/>
            </a:bodyPr>
            <a:lstStyle/>
            <a:p>
              <a:pPr defTabSz="838200">
                <a:lnSpc>
                  <a:spcPct val="150000"/>
                </a:lnSpc>
                <a:defRPr/>
              </a:pPr>
              <a:r>
                <a:rPr lang="zh-CN" altLang="en-US" sz="2000" b="1" kern="0" dirty="0">
                  <a:solidFill>
                    <a:sysClr val="windowText" lastClr="000000"/>
                  </a:solidFill>
                  <a:effectLst>
                    <a:outerShdw blurRad="38100" dist="38100" dir="2700000" algn="tl">
                      <a:srgbClr val="C0C0C0"/>
                    </a:outerShdw>
                  </a:effectLst>
                  <a:latin typeface="Arial" charset="0"/>
                  <a:ea typeface="黑体" pitchFamily="2" charset="-122"/>
                </a:rPr>
                <a:t>             </a:t>
              </a:r>
              <a:r>
                <a:rPr lang="zh-CN" altLang="en-US" sz="2000" b="1" kern="0" dirty="0">
                  <a:solidFill>
                    <a:schemeClr val="bg1"/>
                  </a:solidFill>
                  <a:effectLst>
                    <a:outerShdw blurRad="38100" dist="38100" dir="2700000" algn="tl">
                      <a:srgbClr val="C0C0C0"/>
                    </a:outerShdw>
                  </a:effectLst>
                  <a:latin typeface="Arial" charset="0"/>
                  <a:ea typeface="黑体" pitchFamily="2" charset="-122"/>
                </a:rPr>
                <a:t>提供解决方案，包括：流程、架构、功能、网络等</a:t>
              </a:r>
            </a:p>
          </p:txBody>
        </p:sp>
      </p:grpSp>
      <p:pic>
        <p:nvPicPr>
          <p:cNvPr id="64" name="Picture 18"/>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014" y="1714501"/>
            <a:ext cx="6480175" cy="4500563"/>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grpSp>
        <p:nvGrpSpPr>
          <p:cNvPr id="4" name="组合 19"/>
          <p:cNvGrpSpPr>
            <a:grpSpLocks/>
          </p:cNvGrpSpPr>
          <p:nvPr/>
        </p:nvGrpSpPr>
        <p:grpSpPr bwMode="auto">
          <a:xfrm>
            <a:off x="1666875" y="2428875"/>
            <a:ext cx="1790700" cy="369888"/>
            <a:chOff x="500034" y="2988230"/>
            <a:chExt cx="1790446" cy="369332"/>
          </a:xfrm>
        </p:grpSpPr>
        <p:sp>
          <p:nvSpPr>
            <p:cNvPr id="66" name="Line 20"/>
            <p:cNvSpPr>
              <a:spLocks noChangeShapeType="1"/>
            </p:cNvSpPr>
            <p:nvPr/>
          </p:nvSpPr>
          <p:spPr bwMode="auto">
            <a:xfrm>
              <a:off x="1714300" y="3214902"/>
              <a:ext cx="576180" cy="0"/>
            </a:xfrm>
            <a:prstGeom prst="line">
              <a:avLst/>
            </a:prstGeom>
            <a:noFill/>
            <a:ln w="22225">
              <a:solidFill>
                <a:srgbClr val="FF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67" name="TextBox 66"/>
            <p:cNvSpPr txBox="1"/>
            <p:nvPr/>
          </p:nvSpPr>
          <p:spPr>
            <a:xfrm>
              <a:off x="500034" y="2988230"/>
              <a:ext cx="1338073" cy="36933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algn="ctr">
                <a:defRPr/>
              </a:pPr>
              <a:r>
                <a:rPr lang="en-US" altLang="zh-CN" kern="0" dirty="0">
                  <a:solidFill>
                    <a:sysClr val="windowText" lastClr="000000"/>
                  </a:solidFill>
                  <a:latin typeface="黑体" pitchFamily="2" charset="-122"/>
                  <a:ea typeface="黑体" pitchFamily="2" charset="-122"/>
                </a:rPr>
                <a:t> </a:t>
              </a:r>
              <a:r>
                <a:rPr lang="zh-CN" altLang="en-US" kern="0" dirty="0">
                  <a:solidFill>
                    <a:sysClr val="windowText" lastClr="000000"/>
                  </a:solidFill>
                  <a:latin typeface="黑体" pitchFamily="2" charset="-122"/>
                  <a:ea typeface="黑体" pitchFamily="2" charset="-122"/>
                </a:rPr>
                <a:t>流程梳理 </a:t>
              </a:r>
            </a:p>
          </p:txBody>
        </p:sp>
      </p:grpSp>
      <p:pic>
        <p:nvPicPr>
          <p:cNvPr id="68" name="Picture 2"/>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1" y="1822450"/>
            <a:ext cx="6480175" cy="446405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grpSp>
        <p:nvGrpSpPr>
          <p:cNvPr id="5" name="组合 23"/>
          <p:cNvGrpSpPr>
            <a:grpSpLocks/>
          </p:cNvGrpSpPr>
          <p:nvPr/>
        </p:nvGrpSpPr>
        <p:grpSpPr bwMode="auto">
          <a:xfrm>
            <a:off x="1738313" y="2916239"/>
            <a:ext cx="1790700" cy="369887"/>
            <a:chOff x="500034" y="2988230"/>
            <a:chExt cx="1790446" cy="369332"/>
          </a:xfrm>
        </p:grpSpPr>
        <p:sp>
          <p:nvSpPr>
            <p:cNvPr id="70" name="Line 20"/>
            <p:cNvSpPr>
              <a:spLocks noChangeShapeType="1"/>
            </p:cNvSpPr>
            <p:nvPr/>
          </p:nvSpPr>
          <p:spPr bwMode="auto">
            <a:xfrm>
              <a:off x="1714299" y="3214901"/>
              <a:ext cx="576181" cy="0"/>
            </a:xfrm>
            <a:prstGeom prst="line">
              <a:avLst/>
            </a:prstGeom>
            <a:noFill/>
            <a:ln w="22225">
              <a:solidFill>
                <a:srgbClr val="FF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71" name="TextBox 70"/>
            <p:cNvSpPr txBox="1"/>
            <p:nvPr/>
          </p:nvSpPr>
          <p:spPr>
            <a:xfrm>
              <a:off x="500034" y="2988230"/>
              <a:ext cx="1338072" cy="36933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algn="ctr">
                <a:defRPr/>
              </a:pPr>
              <a:r>
                <a:rPr lang="en-US" altLang="zh-CN" kern="0" dirty="0">
                  <a:solidFill>
                    <a:sysClr val="windowText" lastClr="000000"/>
                  </a:solidFill>
                  <a:latin typeface="黑体" pitchFamily="2" charset="-122"/>
                  <a:ea typeface="黑体" pitchFamily="2" charset="-122"/>
                </a:rPr>
                <a:t> </a:t>
              </a:r>
              <a:r>
                <a:rPr lang="zh-CN" altLang="en-US" kern="0" dirty="0">
                  <a:solidFill>
                    <a:sysClr val="windowText" lastClr="000000"/>
                  </a:solidFill>
                  <a:latin typeface="黑体" pitchFamily="2" charset="-122"/>
                  <a:ea typeface="黑体" pitchFamily="2" charset="-122"/>
                </a:rPr>
                <a:t>组件功能 </a:t>
              </a:r>
            </a:p>
          </p:txBody>
        </p:sp>
      </p:grpSp>
      <p:pic>
        <p:nvPicPr>
          <p:cNvPr id="72" name="Picture 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126" y="1965325"/>
            <a:ext cx="6480175" cy="446405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grpSp>
        <p:nvGrpSpPr>
          <p:cNvPr id="6" name="组合 27"/>
          <p:cNvGrpSpPr>
            <a:grpSpLocks/>
          </p:cNvGrpSpPr>
          <p:nvPr/>
        </p:nvGrpSpPr>
        <p:grpSpPr bwMode="auto">
          <a:xfrm>
            <a:off x="1890713" y="3416300"/>
            <a:ext cx="1790700" cy="369888"/>
            <a:chOff x="500034" y="2988230"/>
            <a:chExt cx="1790446" cy="369332"/>
          </a:xfrm>
        </p:grpSpPr>
        <p:sp>
          <p:nvSpPr>
            <p:cNvPr id="74" name="Line 20"/>
            <p:cNvSpPr>
              <a:spLocks noChangeShapeType="1"/>
            </p:cNvSpPr>
            <p:nvPr/>
          </p:nvSpPr>
          <p:spPr bwMode="auto">
            <a:xfrm>
              <a:off x="1714299" y="3214902"/>
              <a:ext cx="576181" cy="0"/>
            </a:xfrm>
            <a:prstGeom prst="line">
              <a:avLst/>
            </a:prstGeom>
            <a:noFill/>
            <a:ln w="22225">
              <a:solidFill>
                <a:srgbClr val="FF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75" name="TextBox 74"/>
            <p:cNvSpPr txBox="1"/>
            <p:nvPr/>
          </p:nvSpPr>
          <p:spPr>
            <a:xfrm>
              <a:off x="500034" y="2988230"/>
              <a:ext cx="1338072" cy="36933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algn="ctr">
                <a:defRPr/>
              </a:pPr>
              <a:r>
                <a:rPr lang="en-US" altLang="zh-CN" kern="0" dirty="0">
                  <a:solidFill>
                    <a:sysClr val="windowText" lastClr="000000"/>
                  </a:solidFill>
                  <a:latin typeface="黑体" pitchFamily="2" charset="-122"/>
                  <a:ea typeface="黑体" pitchFamily="2" charset="-122"/>
                </a:rPr>
                <a:t> </a:t>
              </a:r>
              <a:r>
                <a:rPr lang="zh-CN" altLang="en-US" kern="0" dirty="0">
                  <a:solidFill>
                    <a:sysClr val="windowText" lastClr="000000"/>
                  </a:solidFill>
                  <a:latin typeface="黑体" pitchFamily="2" charset="-122"/>
                  <a:ea typeface="黑体" pitchFamily="2" charset="-122"/>
                </a:rPr>
                <a:t>接口数据 </a:t>
              </a:r>
            </a:p>
          </p:txBody>
        </p:sp>
      </p:grpSp>
      <p:pic>
        <p:nvPicPr>
          <p:cNvPr id="76" name="Picture 4"/>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1" y="2071688"/>
            <a:ext cx="6480175" cy="4500562"/>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grpSp>
        <p:nvGrpSpPr>
          <p:cNvPr id="7" name="组合 34"/>
          <p:cNvGrpSpPr>
            <a:grpSpLocks/>
          </p:cNvGrpSpPr>
          <p:nvPr/>
        </p:nvGrpSpPr>
        <p:grpSpPr bwMode="auto">
          <a:xfrm>
            <a:off x="2043113" y="3987800"/>
            <a:ext cx="1790700" cy="369888"/>
            <a:chOff x="500034" y="2988230"/>
            <a:chExt cx="1790446" cy="369332"/>
          </a:xfrm>
        </p:grpSpPr>
        <p:sp>
          <p:nvSpPr>
            <p:cNvPr id="78" name="Line 20"/>
            <p:cNvSpPr>
              <a:spLocks noChangeShapeType="1"/>
            </p:cNvSpPr>
            <p:nvPr/>
          </p:nvSpPr>
          <p:spPr bwMode="auto">
            <a:xfrm>
              <a:off x="1714299" y="3214902"/>
              <a:ext cx="576181" cy="0"/>
            </a:xfrm>
            <a:prstGeom prst="line">
              <a:avLst/>
            </a:prstGeom>
            <a:noFill/>
            <a:ln w="22225">
              <a:solidFill>
                <a:srgbClr val="FF0000"/>
              </a:solidFill>
              <a:round/>
              <a:headEnd/>
              <a:tailEnd type="triangle" w="med" len="med"/>
            </a:ln>
          </p:spPr>
          <p:txBody>
            <a:bodyPr wrap="none" anchor="ctr"/>
            <a:lstStyle/>
            <a:p>
              <a:pPr>
                <a:defRPr/>
              </a:pPr>
              <a:endParaRPr lang="zh-CN" altLang="en-US" kern="0">
                <a:solidFill>
                  <a:sysClr val="windowText" lastClr="000000"/>
                </a:solidFill>
              </a:endParaRPr>
            </a:p>
          </p:txBody>
        </p:sp>
        <p:sp>
          <p:nvSpPr>
            <p:cNvPr id="79" name="TextBox 78"/>
            <p:cNvSpPr txBox="1"/>
            <p:nvPr/>
          </p:nvSpPr>
          <p:spPr>
            <a:xfrm>
              <a:off x="500034" y="2988230"/>
              <a:ext cx="1223788" cy="36933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algn="ctr">
                <a:defRPr/>
              </a:pPr>
              <a:r>
                <a:rPr lang="en-US" altLang="zh-CN" kern="0" dirty="0">
                  <a:solidFill>
                    <a:sysClr val="windowText" lastClr="000000"/>
                  </a:solidFill>
                  <a:latin typeface="黑体" pitchFamily="2" charset="-122"/>
                  <a:ea typeface="黑体" pitchFamily="2" charset="-122"/>
                </a:rPr>
                <a:t> </a:t>
              </a:r>
              <a:r>
                <a:rPr lang="zh-CN" altLang="en-US" kern="0" dirty="0">
                  <a:solidFill>
                    <a:sysClr val="windowText" lastClr="000000"/>
                  </a:solidFill>
                  <a:latin typeface="黑体" pitchFamily="2" charset="-122"/>
                  <a:ea typeface="黑体" pitchFamily="2" charset="-122"/>
                </a:rPr>
                <a:t>基础架构</a:t>
              </a:r>
            </a:p>
          </p:txBody>
        </p:sp>
      </p:grpSp>
    </p:spTree>
    <p:extLst>
      <p:ext uri="{BB962C8B-B14F-4D97-AF65-F5344CB8AC3E}">
        <p14:creationId xmlns:p14="http://schemas.microsoft.com/office/powerpoint/2010/main" val="2543123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par>
                                <p:cTn id="21" presetID="2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fill="hold"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right)">
                                      <p:cBhvr>
                                        <p:cTn id="28" dur="500"/>
                                        <p:tgtEl>
                                          <p:spTgt spid="72"/>
                                        </p:tgtEl>
                                      </p:cBhvr>
                                    </p:animEffect>
                                  </p:childTnLst>
                                </p:cTn>
                              </p:par>
                              <p:par>
                                <p:cTn id="29" presetID="22" presetClass="entr" presetSubtype="8"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right)">
                                      <p:cBhvr>
                                        <p:cTn id="36" dur="500"/>
                                        <p:tgtEl>
                                          <p:spTgt spid="76"/>
                                        </p:tgtEl>
                                      </p:cBhvr>
                                    </p:animEffect>
                                  </p:childTnLst>
                                </p:cTn>
                              </p:par>
                              <p:par>
                                <p:cTn id="37" presetID="22" presetClass="entr" presetSubtype="8"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r>
              <a:rPr lang="zh-CN" altLang="en-US" smtClean="0"/>
              <a:t>案例：统一产品管理解决方案的制作</a:t>
            </a:r>
          </a:p>
        </p:txBody>
      </p:sp>
      <p:sp>
        <p:nvSpPr>
          <p:cNvPr id="44035"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fld id="{87119F3A-90A5-4F87-9A53-7C02FDC61F33}" type="slidenum">
              <a:rPr lang="en-US" altLang="zh-CN"/>
              <a:pPr eaLnBrk="1" hangingPunct="1"/>
              <a:t>136</a:t>
            </a:fld>
            <a:r>
              <a:rPr lang="en-US" altLang="zh-CN"/>
              <a:t>-</a:t>
            </a:r>
          </a:p>
        </p:txBody>
      </p:sp>
      <p:grpSp>
        <p:nvGrpSpPr>
          <p:cNvPr id="2" name="组合 20"/>
          <p:cNvGrpSpPr>
            <a:grpSpLocks/>
          </p:cNvGrpSpPr>
          <p:nvPr/>
        </p:nvGrpSpPr>
        <p:grpSpPr bwMode="auto">
          <a:xfrm>
            <a:off x="1666875" y="1168400"/>
            <a:ext cx="8845550" cy="546100"/>
            <a:chOff x="142844" y="1168388"/>
            <a:chExt cx="8845550" cy="546820"/>
          </a:xfrm>
        </p:grpSpPr>
        <p:sp>
          <p:nvSpPr>
            <p:cNvPr id="20" name="AutoShape 25"/>
            <p:cNvSpPr>
              <a:spLocks noChangeArrowheads="1"/>
            </p:cNvSpPr>
            <p:nvPr/>
          </p:nvSpPr>
          <p:spPr bwMode="auto">
            <a:xfrm>
              <a:off x="1185832" y="1287639"/>
              <a:ext cx="7802562" cy="352256"/>
            </a:xfrm>
            <a:prstGeom prst="homePlate">
              <a:avLst>
                <a:gd name="adj" fmla="val 1436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zh-CN" altLang="en-US" kern="0">
                <a:solidFill>
                  <a:sysClr val="windowText" lastClr="000000"/>
                </a:solidFill>
                <a:latin typeface="Calibri"/>
                <a:ea typeface="宋体"/>
              </a:endParaRPr>
            </a:p>
          </p:txBody>
        </p:sp>
        <p:grpSp>
          <p:nvGrpSpPr>
            <p:cNvPr id="44048" name="Group 69"/>
            <p:cNvGrpSpPr>
              <a:grpSpLocks/>
            </p:cNvGrpSpPr>
            <p:nvPr/>
          </p:nvGrpSpPr>
          <p:grpSpPr bwMode="auto">
            <a:xfrm>
              <a:off x="161894" y="1217822"/>
              <a:ext cx="1512888" cy="423562"/>
              <a:chOff x="113" y="1842"/>
              <a:chExt cx="1960" cy="403"/>
            </a:xfrm>
          </p:grpSpPr>
          <p:sp>
            <p:nvSpPr>
              <p:cNvPr id="24" name="AutoShape 70"/>
              <p:cNvSpPr>
                <a:spLocks noChangeArrowheads="1"/>
              </p:cNvSpPr>
              <p:nvPr/>
            </p:nvSpPr>
            <p:spPr bwMode="auto">
              <a:xfrm>
                <a:off x="113" y="1842"/>
                <a:ext cx="1952" cy="403"/>
              </a:xfrm>
              <a:prstGeom prst="roundRect">
                <a:avLst>
                  <a:gd name="adj" fmla="val 22829"/>
                </a:avLst>
              </a:prstGeom>
              <a:gradFill rotWithShape="1">
                <a:gsLst>
                  <a:gs pos="0">
                    <a:srgbClr val="7030A0"/>
                  </a:gs>
                  <a:gs pos="100000">
                    <a:srgbClr val="C0C0C0"/>
                  </a:gs>
                </a:gsLst>
                <a:lin ang="5400000" scaled="1"/>
              </a:gradFill>
              <a:ln w="28575" algn="ctr">
                <a:solidFill>
                  <a:srgbClr val="F79646">
                    <a:lumMod val="75000"/>
                  </a:srgbClr>
                </a:solidFill>
                <a:round/>
                <a:headEnd/>
                <a:tailEnd/>
              </a:ln>
              <a:effectLst/>
            </p:spPr>
            <p:txBody>
              <a:bodyPr anchor="ctr">
                <a:spAutoFit/>
              </a:bodyPr>
              <a:lstStyle/>
              <a:p>
                <a:pPr>
                  <a:defRPr/>
                </a:pPr>
                <a:endParaRPr lang="zh-CN" altLang="en-US" kern="0">
                  <a:solidFill>
                    <a:sysClr val="windowText" lastClr="000000"/>
                  </a:solidFill>
                  <a:latin typeface="黑体"/>
                  <a:ea typeface="黑体"/>
                </a:endParaRPr>
              </a:p>
            </p:txBody>
          </p:sp>
          <p:pic>
            <p:nvPicPr>
              <p:cNvPr id="44052" name="Picture 71" descr="guang"/>
              <p:cNvPicPr>
                <a:picLocks noChangeAspect="1" noChangeArrowheads="1"/>
              </p:cNvPicPr>
              <p:nvPr/>
            </p:nvPicPr>
            <p:blipFill>
              <a:blip r:embed="rId2">
                <a:extLst>
                  <a:ext uri="{28A0092B-C50C-407E-A947-70E740481C1C}">
                    <a14:useLocalDpi xmlns:a14="http://schemas.microsoft.com/office/drawing/2010/main" val="0"/>
                  </a:ext>
                </a:extLst>
              </a:blip>
              <a:srcRect r="-882" b="38942"/>
              <a:stretch>
                <a:fillRect/>
              </a:stretch>
            </p:blipFill>
            <p:spPr bwMode="auto">
              <a:xfrm>
                <a:off x="130" y="1851"/>
                <a:ext cx="1943"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 Box 75"/>
            <p:cNvSpPr txBox="1">
              <a:spLocks noChangeArrowheads="1"/>
            </p:cNvSpPr>
            <p:nvPr/>
          </p:nvSpPr>
          <p:spPr bwMode="auto">
            <a:xfrm>
              <a:off x="142844" y="1244688"/>
              <a:ext cx="1522413" cy="378323"/>
            </a:xfrm>
            <a:prstGeom prst="rect">
              <a:avLst/>
            </a:prstGeom>
            <a:noFill/>
            <a:ln w="9525">
              <a:noFill/>
              <a:miter lim="800000"/>
              <a:headEnd/>
              <a:tailEnd/>
            </a:ln>
            <a:effectLst/>
          </p:spPr>
          <p:txBody>
            <a:bodyPr lIns="100120" tIns="50059" rIns="100120" bIns="50059">
              <a:spAutoFit/>
            </a:bodyPr>
            <a:lstStyle/>
            <a:p>
              <a:pPr algn="ctr" defTabSz="1001713">
                <a:defRPr/>
              </a:pPr>
              <a:r>
                <a:rPr lang="zh-CN" altLang="en-US" b="1" kern="0" dirty="0">
                  <a:solidFill>
                    <a:srgbClr val="000000"/>
                  </a:solidFill>
                  <a:latin typeface="黑体"/>
                  <a:ea typeface="黑体"/>
                </a:rPr>
                <a:t>步骤</a:t>
              </a:r>
              <a:r>
                <a:rPr lang="en-US" altLang="zh-CN" b="1" kern="0" dirty="0">
                  <a:solidFill>
                    <a:srgbClr val="000000"/>
                  </a:solidFill>
                  <a:latin typeface="黑体"/>
                  <a:ea typeface="黑体"/>
                </a:rPr>
                <a:t>5</a:t>
              </a:r>
            </a:p>
          </p:txBody>
        </p:sp>
        <p:sp>
          <p:nvSpPr>
            <p:cNvPr id="23" name="矩形 22"/>
            <p:cNvSpPr/>
            <p:nvPr/>
          </p:nvSpPr>
          <p:spPr bwMode="auto">
            <a:xfrm>
              <a:off x="1214407" y="1168388"/>
              <a:ext cx="7500937" cy="546820"/>
            </a:xfrm>
            <a:prstGeom prst="rect">
              <a:avLst/>
            </a:prstGeom>
            <a:noFill/>
            <a:ln w="6350">
              <a:noFill/>
              <a:miter lim="800000"/>
              <a:headEnd/>
              <a:tailEnd/>
            </a:ln>
            <a:effectLst/>
          </p:spPr>
          <p:txBody>
            <a:bodyPr lIns="41939" tIns="41939" rIns="41939" bIns="41939">
              <a:spAutoFit/>
            </a:bodyPr>
            <a:lstStyle/>
            <a:p>
              <a:pPr defTabSz="838200">
                <a:lnSpc>
                  <a:spcPct val="150000"/>
                </a:lnSpc>
                <a:defRPr/>
              </a:pPr>
              <a:r>
                <a:rPr lang="zh-CN" altLang="en-US" sz="2000" b="1" kern="0" dirty="0">
                  <a:solidFill>
                    <a:sysClr val="windowText" lastClr="000000"/>
                  </a:solidFill>
                  <a:effectLst>
                    <a:outerShdw blurRad="38100" dist="38100" dir="2700000" algn="tl">
                      <a:srgbClr val="C0C0C0"/>
                    </a:outerShdw>
                  </a:effectLst>
                  <a:latin typeface="Arial" charset="0"/>
                  <a:ea typeface="黑体" pitchFamily="2" charset="-122"/>
                </a:rPr>
                <a:t>             </a:t>
              </a:r>
              <a:r>
                <a:rPr lang="zh-CN" altLang="en-US" sz="2000" b="1" kern="0" dirty="0">
                  <a:solidFill>
                    <a:schemeClr val="bg1"/>
                  </a:solidFill>
                  <a:effectLst>
                    <a:outerShdw blurRad="38100" dist="38100" dir="2700000" algn="tl">
                      <a:srgbClr val="C0C0C0"/>
                    </a:outerShdw>
                  </a:effectLst>
                  <a:latin typeface="Arial" charset="0"/>
                  <a:ea typeface="黑体" pitchFamily="2" charset="-122"/>
                </a:rPr>
                <a:t>提出实施方法、方案和计划</a:t>
              </a:r>
            </a:p>
          </p:txBody>
        </p:sp>
      </p:grpSp>
      <p:pic>
        <p:nvPicPr>
          <p:cNvPr id="26"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2571750"/>
            <a:ext cx="4392612" cy="335915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438" y="2571750"/>
            <a:ext cx="4392612" cy="335915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grpSp>
        <p:nvGrpSpPr>
          <p:cNvPr id="4" name="组合 15"/>
          <p:cNvGrpSpPr>
            <a:grpSpLocks/>
          </p:cNvGrpSpPr>
          <p:nvPr/>
        </p:nvGrpSpPr>
        <p:grpSpPr bwMode="auto">
          <a:xfrm>
            <a:off x="2613025" y="1925639"/>
            <a:ext cx="2160588" cy="403285"/>
            <a:chOff x="1089660" y="1925430"/>
            <a:chExt cx="2160000" cy="403653"/>
          </a:xfrm>
        </p:grpSpPr>
        <p:sp>
          <p:nvSpPr>
            <p:cNvPr id="30" name="五边形 29"/>
            <p:cNvSpPr/>
            <p:nvPr/>
          </p:nvSpPr>
          <p:spPr>
            <a:xfrm>
              <a:off x="1089660" y="1928608"/>
              <a:ext cx="2160000" cy="400475"/>
            </a:xfrm>
            <a:prstGeom prst="homePlat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spAutoFit/>
            </a:bodyPr>
            <a:lstStyle/>
            <a:p>
              <a:pPr algn="ctr">
                <a:defRPr/>
              </a:pPr>
              <a:endParaRPr lang="zh-CN" altLang="en-US" sz="2000" kern="0" dirty="0">
                <a:solidFill>
                  <a:sysClr val="windowText" lastClr="000000"/>
                </a:solidFill>
                <a:latin typeface="黑体" pitchFamily="2" charset="-122"/>
                <a:ea typeface="黑体" pitchFamily="2" charset="-122"/>
              </a:endParaRPr>
            </a:p>
          </p:txBody>
        </p:sp>
        <p:sp>
          <p:nvSpPr>
            <p:cNvPr id="31" name="Text Box 6"/>
            <p:cNvSpPr txBox="1">
              <a:spLocks noChangeArrowheads="1"/>
            </p:cNvSpPr>
            <p:nvPr/>
          </p:nvSpPr>
          <p:spPr bwMode="auto">
            <a:xfrm>
              <a:off x="1089660" y="1925430"/>
              <a:ext cx="1852109" cy="400415"/>
            </a:xfrm>
            <a:prstGeom prst="rect">
              <a:avLst/>
            </a:prstGeom>
            <a:noFill/>
            <a:ln w="9525">
              <a:noFill/>
              <a:miter lim="800000"/>
              <a:headEnd/>
              <a:tailEnd/>
            </a:ln>
          </p:spPr>
          <p:txBody>
            <a:bodyPr wrap="none">
              <a:spAutoFit/>
            </a:bodyPr>
            <a:lstStyle/>
            <a:p>
              <a:pPr>
                <a:defRPr/>
              </a:pPr>
              <a:r>
                <a:rPr lang="zh-CN" altLang="en-US" sz="2000" kern="0">
                  <a:solidFill>
                    <a:sysClr val="windowText" lastClr="000000"/>
                  </a:solidFill>
                  <a:latin typeface="黑体" pitchFamily="2" charset="-122"/>
                  <a:ea typeface="黑体" pitchFamily="2" charset="-122"/>
                </a:rPr>
                <a:t>实施方法</a:t>
              </a:r>
              <a:r>
                <a:rPr lang="en-US" altLang="zh-CN" sz="2000" kern="0">
                  <a:solidFill>
                    <a:sysClr val="windowText" lastClr="000000"/>
                  </a:solidFill>
                  <a:latin typeface="黑体" pitchFamily="2" charset="-122"/>
                  <a:ea typeface="黑体" pitchFamily="2" charset="-122"/>
                </a:rPr>
                <a:t>&amp;</a:t>
              </a:r>
              <a:r>
                <a:rPr lang="zh-CN" altLang="en-US" sz="2000" kern="0">
                  <a:solidFill>
                    <a:sysClr val="windowText" lastClr="000000"/>
                  </a:solidFill>
                  <a:latin typeface="黑体" pitchFamily="2" charset="-122"/>
                  <a:ea typeface="黑体" pitchFamily="2" charset="-122"/>
                </a:rPr>
                <a:t>步骤</a:t>
              </a:r>
            </a:p>
          </p:txBody>
        </p:sp>
      </p:grpSp>
      <p:grpSp>
        <p:nvGrpSpPr>
          <p:cNvPr id="5" name="组合 21"/>
          <p:cNvGrpSpPr>
            <a:grpSpLocks/>
          </p:cNvGrpSpPr>
          <p:nvPr/>
        </p:nvGrpSpPr>
        <p:grpSpPr bwMode="auto">
          <a:xfrm>
            <a:off x="6970714" y="1922464"/>
            <a:ext cx="2160587" cy="403285"/>
            <a:chOff x="1089660" y="1925430"/>
            <a:chExt cx="2160000" cy="403653"/>
          </a:xfrm>
        </p:grpSpPr>
        <p:sp>
          <p:nvSpPr>
            <p:cNvPr id="33" name="五边形 32"/>
            <p:cNvSpPr/>
            <p:nvPr/>
          </p:nvSpPr>
          <p:spPr>
            <a:xfrm>
              <a:off x="1089660" y="1928608"/>
              <a:ext cx="2160000" cy="400475"/>
            </a:xfrm>
            <a:prstGeom prst="homePlat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spAutoFit/>
            </a:bodyPr>
            <a:lstStyle/>
            <a:p>
              <a:pPr algn="ctr">
                <a:defRPr/>
              </a:pPr>
              <a:endParaRPr lang="zh-CN" altLang="en-US" sz="2000" kern="0" dirty="0">
                <a:solidFill>
                  <a:sysClr val="windowText" lastClr="000000"/>
                </a:solidFill>
                <a:latin typeface="黑体" pitchFamily="2" charset="-122"/>
                <a:ea typeface="黑体" pitchFamily="2" charset="-122"/>
              </a:endParaRPr>
            </a:p>
          </p:txBody>
        </p:sp>
        <p:sp>
          <p:nvSpPr>
            <p:cNvPr id="34" name="Text Box 6"/>
            <p:cNvSpPr txBox="1">
              <a:spLocks noChangeArrowheads="1"/>
            </p:cNvSpPr>
            <p:nvPr/>
          </p:nvSpPr>
          <p:spPr bwMode="auto">
            <a:xfrm>
              <a:off x="1500710" y="1925430"/>
              <a:ext cx="1209346" cy="400415"/>
            </a:xfrm>
            <a:prstGeom prst="rect">
              <a:avLst/>
            </a:prstGeom>
            <a:noFill/>
            <a:ln w="9525">
              <a:noFill/>
              <a:miter lim="800000"/>
              <a:headEnd/>
              <a:tailEnd/>
            </a:ln>
          </p:spPr>
          <p:txBody>
            <a:bodyPr wrap="none">
              <a:spAutoFit/>
            </a:bodyPr>
            <a:lstStyle/>
            <a:p>
              <a:pPr>
                <a:defRPr/>
              </a:pPr>
              <a:r>
                <a:rPr lang="zh-CN" altLang="en-US" sz="2000" kern="0">
                  <a:solidFill>
                    <a:sysClr val="windowText" lastClr="000000"/>
                  </a:solidFill>
                  <a:latin typeface="黑体" pitchFamily="2" charset="-122"/>
                  <a:ea typeface="黑体" pitchFamily="2" charset="-122"/>
                </a:rPr>
                <a:t>实施计划</a:t>
              </a:r>
            </a:p>
          </p:txBody>
        </p:sp>
      </p:grpSp>
    </p:spTree>
    <p:extLst>
      <p:ext uri="{BB962C8B-B14F-4D97-AF65-F5344CB8AC3E}">
        <p14:creationId xmlns:p14="http://schemas.microsoft.com/office/powerpoint/2010/main" val="996385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演讲稿</a:t>
            </a:r>
            <a:endParaRPr lang="zh-CN" altLang="en-US" dirty="0"/>
          </a:p>
        </p:txBody>
      </p:sp>
      <p:sp>
        <p:nvSpPr>
          <p:cNvPr id="3" name="内容占位符 2"/>
          <p:cNvSpPr>
            <a:spLocks noGrp="1"/>
          </p:cNvSpPr>
          <p:nvPr>
            <p:ph idx="1"/>
          </p:nvPr>
        </p:nvSpPr>
        <p:spPr/>
        <p:txBody>
          <a:bodyPr/>
          <a:lstStyle/>
          <a:p>
            <a:pPr>
              <a:lnSpc>
                <a:spcPct val="110000"/>
              </a:lnSpc>
              <a:buFont typeface="Wingdings" panose="05000000000000000000" pitchFamily="2" charset="2"/>
              <a:buNone/>
            </a:pPr>
            <a:r>
              <a:rPr lang="zh-CN" altLang="en-US" dirty="0">
                <a:effectLst>
                  <a:outerShdw blurRad="38100" dist="38100" dir="2700000" algn="tl">
                    <a:srgbClr val="C0C0C0"/>
                  </a:outerShdw>
                </a:effectLst>
              </a:rPr>
              <a:t>开 场 白： 引起听众兴趣的主体陈述</a:t>
            </a:r>
          </a:p>
          <a:p>
            <a:pPr>
              <a:lnSpc>
                <a:spcPct val="110000"/>
              </a:lnSpc>
              <a:buFont typeface="Wingdings" panose="05000000000000000000" pitchFamily="2" charset="2"/>
              <a:buNone/>
            </a:pPr>
            <a:r>
              <a:rPr lang="zh-CN" altLang="en-US" dirty="0">
                <a:effectLst>
                  <a:outerShdw blurRad="38100" dist="38100" dir="2700000" algn="tl">
                    <a:srgbClr val="C0C0C0"/>
                  </a:outerShdw>
                </a:effectLst>
              </a:rPr>
              <a:t>    目的陈述： 你希望从听众那里得到什么</a:t>
            </a:r>
          </a:p>
          <a:p>
            <a:pPr>
              <a:lnSpc>
                <a:spcPct val="110000"/>
              </a:lnSpc>
              <a:buFont typeface="Wingdings" panose="05000000000000000000" pitchFamily="2" charset="2"/>
              <a:buNone/>
            </a:pPr>
            <a:r>
              <a:rPr lang="zh-CN" altLang="en-US" dirty="0">
                <a:effectLst>
                  <a:outerShdw blurRad="38100" dist="38100" dir="2700000" algn="tl">
                    <a:srgbClr val="C0C0C0"/>
                  </a:outerShdw>
                </a:effectLst>
              </a:rPr>
              <a:t>    步    骤： 交待演讲的结构</a:t>
            </a:r>
          </a:p>
          <a:p>
            <a:pPr>
              <a:lnSpc>
                <a:spcPct val="110000"/>
              </a:lnSpc>
              <a:buFont typeface="Wingdings" panose="05000000000000000000" pitchFamily="2" charset="2"/>
              <a:buNone/>
            </a:pPr>
            <a:r>
              <a:rPr lang="zh-CN" altLang="en-US" dirty="0">
                <a:effectLst>
                  <a:outerShdw blurRad="38100" dist="38100" dir="2700000" algn="tl">
                    <a:srgbClr val="C0C0C0"/>
                  </a:outerShdw>
                </a:effectLst>
              </a:rPr>
              <a:t>    内    容： 层次清晰、中间有过渡</a:t>
            </a:r>
          </a:p>
          <a:p>
            <a:pPr>
              <a:lnSpc>
                <a:spcPct val="110000"/>
              </a:lnSpc>
              <a:buFont typeface="Wingdings" panose="05000000000000000000" pitchFamily="2" charset="2"/>
              <a:buNone/>
            </a:pPr>
            <a:r>
              <a:rPr lang="zh-CN" altLang="en-US" dirty="0">
                <a:effectLst>
                  <a:outerShdw blurRad="38100" dist="38100" dir="2700000" algn="tl">
                    <a:srgbClr val="C0C0C0"/>
                  </a:outerShdw>
                </a:effectLst>
              </a:rPr>
              <a:t>    回    顾： 对要点概括</a:t>
            </a:r>
          </a:p>
          <a:p>
            <a:pPr>
              <a:lnSpc>
                <a:spcPct val="110000"/>
              </a:lnSpc>
              <a:buFont typeface="Wingdings" panose="05000000000000000000" pitchFamily="2" charset="2"/>
              <a:buNone/>
            </a:pPr>
            <a:r>
              <a:rPr lang="zh-CN" altLang="en-US" dirty="0">
                <a:effectLst>
                  <a:outerShdw blurRad="38100" dist="38100" dir="2700000" algn="tl">
                    <a:srgbClr val="C0C0C0"/>
                  </a:outerShdw>
                </a:effectLst>
              </a:rPr>
              <a:t>    下 一 步： 提出建议，提供机会</a:t>
            </a:r>
          </a:p>
          <a:p>
            <a:pPr>
              <a:lnSpc>
                <a:spcPct val="110000"/>
              </a:lnSpc>
              <a:buFont typeface="Wingdings" panose="05000000000000000000" pitchFamily="2" charset="2"/>
              <a:buNone/>
            </a:pPr>
            <a:r>
              <a:rPr lang="zh-CN" altLang="en-US" dirty="0">
                <a:effectLst>
                  <a:outerShdw blurRad="38100" dist="38100" dir="2700000" algn="tl">
                    <a:srgbClr val="C0C0C0"/>
                  </a:outerShdw>
                </a:effectLst>
              </a:rPr>
              <a:t>    收    尾： 明确的结尾，提问和问答</a:t>
            </a:r>
          </a:p>
          <a:p>
            <a:endParaRPr lang="zh-CN" altLang="en-US" dirty="0"/>
          </a:p>
        </p:txBody>
      </p:sp>
    </p:spTree>
    <p:extLst>
      <p:ext uri="{BB962C8B-B14F-4D97-AF65-F5344CB8AC3E}">
        <p14:creationId xmlns:p14="http://schemas.microsoft.com/office/powerpoint/2010/main" val="19749274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个人素质</a:t>
            </a:r>
            <a:endParaRPr lang="zh-CN" altLang="en-US" dirty="0"/>
          </a:p>
        </p:txBody>
      </p:sp>
      <p:sp>
        <p:nvSpPr>
          <p:cNvPr id="3" name="内容占位符 2"/>
          <p:cNvSpPr>
            <a:spLocks noGrp="1"/>
          </p:cNvSpPr>
          <p:nvPr>
            <p:ph idx="1"/>
          </p:nvPr>
        </p:nvSpPr>
        <p:spPr/>
        <p:txBody>
          <a:bodyPr/>
          <a:lstStyle/>
          <a:p>
            <a:r>
              <a:rPr lang="zh-CN" altLang="en-US" dirty="0" smtClean="0"/>
              <a:t>收集素材</a:t>
            </a:r>
            <a:r>
              <a:rPr lang="en-US" altLang="zh-CN" dirty="0" smtClean="0"/>
              <a:t>——</a:t>
            </a:r>
            <a:r>
              <a:rPr lang="zh-CN" altLang="en-US" dirty="0" smtClean="0"/>
              <a:t>听众类型 会场环境</a:t>
            </a:r>
            <a:r>
              <a:rPr lang="en-US" altLang="zh-CN" dirty="0" smtClean="0"/>
              <a:t>——</a:t>
            </a:r>
            <a:r>
              <a:rPr lang="zh-CN" altLang="en-US" dirty="0" smtClean="0"/>
              <a:t>充分准备 有的放矢</a:t>
            </a:r>
            <a:r>
              <a:rPr lang="en-US" altLang="zh-CN" dirty="0" smtClean="0"/>
              <a:t>————</a:t>
            </a:r>
            <a:r>
              <a:rPr lang="zh-CN" altLang="en-US" dirty="0" smtClean="0"/>
              <a:t>克服恐惧</a:t>
            </a:r>
            <a:r>
              <a:rPr lang="en-US" altLang="zh-CN" dirty="0" smtClean="0"/>
              <a:t>——</a:t>
            </a:r>
            <a:r>
              <a:rPr lang="zh-CN" altLang="en-US" dirty="0" smtClean="0"/>
              <a:t>切入点</a:t>
            </a:r>
            <a:r>
              <a:rPr lang="en-US" altLang="zh-CN" dirty="0" smtClean="0"/>
              <a:t>——</a:t>
            </a:r>
            <a:r>
              <a:rPr lang="zh-CN" altLang="en-US" dirty="0" smtClean="0"/>
              <a:t>开门见山</a:t>
            </a:r>
            <a:r>
              <a:rPr lang="en-US" altLang="zh-CN" dirty="0" smtClean="0"/>
              <a:t>——</a:t>
            </a:r>
            <a:r>
              <a:rPr lang="zh-CN" altLang="en-US" dirty="0" smtClean="0"/>
              <a:t>讲故事</a:t>
            </a:r>
            <a:r>
              <a:rPr lang="en-US" altLang="zh-CN" dirty="0" smtClean="0"/>
              <a:t>——</a:t>
            </a:r>
            <a:r>
              <a:rPr lang="zh-CN" altLang="en-US" dirty="0" smtClean="0"/>
              <a:t>不宜太长</a:t>
            </a:r>
            <a:r>
              <a:rPr lang="en-US" altLang="zh-CN" dirty="0" smtClean="0"/>
              <a:t>——</a:t>
            </a:r>
            <a:r>
              <a:rPr lang="zh-CN" altLang="en-US" dirty="0" smtClean="0"/>
              <a:t>深呼吸</a:t>
            </a:r>
            <a:endParaRPr lang="en-US" altLang="zh-CN" dirty="0" smtClean="0"/>
          </a:p>
          <a:p>
            <a:r>
              <a:rPr lang="zh-CN" altLang="en-US" dirty="0" smtClean="0"/>
              <a:t>围绕重点</a:t>
            </a:r>
            <a:r>
              <a:rPr lang="en-US" altLang="zh-CN" dirty="0" smtClean="0"/>
              <a:t>——</a:t>
            </a:r>
            <a:r>
              <a:rPr lang="zh-CN" altLang="en-US" dirty="0" smtClean="0"/>
              <a:t>内容控制</a:t>
            </a:r>
            <a:r>
              <a:rPr lang="en-US" altLang="zh-CN" dirty="0" smtClean="0"/>
              <a:t>——</a:t>
            </a:r>
            <a:r>
              <a:rPr lang="zh-CN" altLang="en-US" dirty="0" smtClean="0"/>
              <a:t>现场控制</a:t>
            </a:r>
            <a:r>
              <a:rPr lang="en-US" altLang="zh-CN" dirty="0" smtClean="0"/>
              <a:t>——</a:t>
            </a:r>
            <a:r>
              <a:rPr lang="zh-CN" altLang="en-US" dirty="0" smtClean="0"/>
              <a:t>语速</a:t>
            </a:r>
            <a:endParaRPr lang="en-US" altLang="zh-CN" dirty="0" smtClean="0"/>
          </a:p>
          <a:p>
            <a:r>
              <a:rPr lang="zh-CN" altLang="en-US" dirty="0" smtClean="0"/>
              <a:t>言简意赅</a:t>
            </a:r>
            <a:r>
              <a:rPr lang="en-US" altLang="zh-CN" dirty="0" smtClean="0"/>
              <a:t>——</a:t>
            </a:r>
            <a:r>
              <a:rPr lang="zh-CN" altLang="en-US" dirty="0" smtClean="0"/>
              <a:t>论点过渡</a:t>
            </a:r>
            <a:r>
              <a:rPr lang="en-US" altLang="zh-CN" dirty="0" smtClean="0"/>
              <a:t>——</a:t>
            </a:r>
            <a:r>
              <a:rPr lang="zh-CN" altLang="en-US" dirty="0" smtClean="0"/>
              <a:t>不是散文和朗诵</a:t>
            </a:r>
            <a:endParaRPr lang="en-US" altLang="zh-CN" dirty="0" smtClean="0"/>
          </a:p>
          <a:p>
            <a:r>
              <a:rPr lang="zh-CN" altLang="en-US" dirty="0" smtClean="0"/>
              <a:t>互动</a:t>
            </a:r>
            <a:r>
              <a:rPr lang="en-US" altLang="zh-CN" dirty="0" smtClean="0"/>
              <a:t>——</a:t>
            </a:r>
            <a:r>
              <a:rPr lang="zh-CN" altLang="en-US" dirty="0" smtClean="0"/>
              <a:t>更多人加入</a:t>
            </a:r>
            <a:r>
              <a:rPr lang="en-US" altLang="zh-CN" dirty="0" smtClean="0"/>
              <a:t>——</a:t>
            </a:r>
            <a:r>
              <a:rPr lang="zh-CN" altLang="en-US" dirty="0" smtClean="0"/>
              <a:t>主题升华首尾呼应</a:t>
            </a:r>
            <a:r>
              <a:rPr lang="en-US" altLang="zh-CN" dirty="0" smtClean="0"/>
              <a:t>——</a:t>
            </a:r>
            <a:r>
              <a:rPr lang="zh-CN" altLang="en-US" dirty="0" smtClean="0"/>
              <a:t>达到计划</a:t>
            </a:r>
            <a:r>
              <a:rPr lang="en-US" altLang="zh-CN" dirty="0" smtClean="0"/>
              <a:t>——</a:t>
            </a:r>
            <a:r>
              <a:rPr lang="zh-CN" altLang="en-US" dirty="0" smtClean="0"/>
              <a:t>建议的目的</a:t>
            </a:r>
            <a:endParaRPr lang="en-US" altLang="zh-CN" dirty="0" smtClean="0"/>
          </a:p>
          <a:p>
            <a:r>
              <a:rPr lang="zh-CN" altLang="en-US" dirty="0" smtClean="0"/>
              <a:t>调整</a:t>
            </a:r>
            <a:r>
              <a:rPr lang="en-US" altLang="zh-CN" dirty="0" smtClean="0"/>
              <a:t>——</a:t>
            </a:r>
            <a:r>
              <a:rPr lang="zh-CN" altLang="en-US" dirty="0" smtClean="0"/>
              <a:t>跟踪反馈</a:t>
            </a:r>
            <a:r>
              <a:rPr lang="en-US" altLang="zh-CN" dirty="0" smtClean="0"/>
              <a:t>——</a:t>
            </a:r>
            <a:r>
              <a:rPr lang="zh-CN" altLang="en-US" dirty="0" smtClean="0"/>
              <a:t>建立关系</a:t>
            </a:r>
            <a:r>
              <a:rPr lang="en-US" altLang="zh-CN" dirty="0" smtClean="0"/>
              <a:t>——</a:t>
            </a:r>
            <a:r>
              <a:rPr lang="zh-CN" altLang="en-US" dirty="0" smtClean="0"/>
              <a:t>改进</a:t>
            </a:r>
            <a:endParaRPr lang="zh-CN" altLang="en-US" dirty="0"/>
          </a:p>
        </p:txBody>
      </p:sp>
    </p:spTree>
    <p:extLst>
      <p:ext uri="{BB962C8B-B14F-4D97-AF65-F5344CB8AC3E}">
        <p14:creationId xmlns:p14="http://schemas.microsoft.com/office/powerpoint/2010/main" val="257497849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487231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雪花的快乐</a:t>
            </a:r>
            <a:endParaRPr lang="zh-CN" altLang="en-US" dirty="0"/>
          </a:p>
        </p:txBody>
      </p:sp>
      <p:sp>
        <p:nvSpPr>
          <p:cNvPr id="3" name="内容占位符 2"/>
          <p:cNvSpPr>
            <a:spLocks noGrp="1"/>
          </p:cNvSpPr>
          <p:nvPr>
            <p:ph idx="1"/>
          </p:nvPr>
        </p:nvSpPr>
        <p:spPr/>
        <p:txBody>
          <a:bodyPr/>
          <a:lstStyle/>
          <a:p>
            <a:r>
              <a:rPr lang="zh-CN" altLang="en-US" dirty="0" smtClean="0"/>
              <a:t>假若我是一朵雪花， 翩翩的在半空里潇洒， </a:t>
            </a:r>
            <a:br>
              <a:rPr lang="zh-CN" altLang="en-US" dirty="0" smtClean="0"/>
            </a:br>
            <a:r>
              <a:rPr lang="zh-CN" altLang="en-US" dirty="0" smtClean="0"/>
              <a:t>我一定认清我的方向－－－飞扬，飞扬，飞扬，</a:t>
            </a:r>
            <a:br>
              <a:rPr lang="zh-CN" altLang="en-US" dirty="0" smtClean="0"/>
            </a:br>
            <a:r>
              <a:rPr lang="zh-CN" altLang="en-US" dirty="0" smtClean="0"/>
              <a:t>这地面上有我的方向。 不去那冷寞的幽谷， </a:t>
            </a:r>
            <a:br>
              <a:rPr lang="zh-CN" altLang="en-US" dirty="0" smtClean="0"/>
            </a:br>
            <a:r>
              <a:rPr lang="zh-CN" altLang="en-US" dirty="0" smtClean="0"/>
              <a:t>不去那凄清的山麓，也不上荒街去惆怅－－－ </a:t>
            </a:r>
            <a:br>
              <a:rPr lang="zh-CN" altLang="en-US" dirty="0" smtClean="0"/>
            </a:br>
            <a:r>
              <a:rPr lang="zh-CN" altLang="en-US" dirty="0" smtClean="0"/>
              <a:t>飞扬，飞扬，飞扬，－－－ 你看，我有我的方向！</a:t>
            </a:r>
            <a:br>
              <a:rPr lang="zh-CN" altLang="en-US" dirty="0" smtClean="0"/>
            </a:br>
            <a:r>
              <a:rPr lang="zh-CN" altLang="en-US" dirty="0" smtClean="0"/>
              <a:t>在半空里娟娟的飞舞， 认明了那清幽的住处， </a:t>
            </a:r>
            <a:br>
              <a:rPr lang="zh-CN" altLang="en-US" dirty="0" smtClean="0"/>
            </a:br>
            <a:r>
              <a:rPr lang="zh-CN" altLang="en-US" dirty="0" smtClean="0"/>
              <a:t>等着她来花园里探望－－－飞扬，飞扬，飞扬，</a:t>
            </a:r>
            <a:br>
              <a:rPr lang="zh-CN" altLang="en-US" dirty="0" smtClean="0"/>
            </a:br>
            <a:r>
              <a:rPr lang="zh-CN" altLang="en-US" dirty="0" smtClean="0"/>
              <a:t>－－－ 啊，她身上有朱砂梅的清香！ 那时我凭藉我的身轻，</a:t>
            </a:r>
            <a:br>
              <a:rPr lang="zh-CN" altLang="en-US" dirty="0" smtClean="0"/>
            </a:br>
            <a:r>
              <a:rPr lang="zh-CN" altLang="en-US" dirty="0" smtClean="0"/>
              <a:t>盈盈的，沾住了她的衣襟， 贴近她柔波似的心胸－－－ </a:t>
            </a:r>
            <a:br>
              <a:rPr lang="zh-CN" altLang="en-US" dirty="0" smtClean="0"/>
            </a:br>
            <a:r>
              <a:rPr lang="zh-CN" altLang="en-US" dirty="0" smtClean="0"/>
              <a:t>消溶，消溶，消溶－－－溶入了她柔波似的心胸。</a:t>
            </a:r>
          </a:p>
          <a:p>
            <a:endParaRPr lang="zh-CN" altLang="en-US" dirty="0"/>
          </a:p>
        </p:txBody>
      </p:sp>
    </p:spTree>
    <p:extLst>
      <p:ext uri="{BB962C8B-B14F-4D97-AF65-F5344CB8AC3E}">
        <p14:creationId xmlns:p14="http://schemas.microsoft.com/office/powerpoint/2010/main" val="162341420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演讲的前期准备</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，目标  说明、说服、激励</a:t>
            </a:r>
            <a:endParaRPr lang="en-US" altLang="zh-CN" dirty="0" smtClean="0"/>
          </a:p>
          <a:p>
            <a:r>
              <a:rPr lang="en-US" altLang="zh-CN" dirty="0" smtClean="0"/>
              <a:t>2</a:t>
            </a:r>
            <a:r>
              <a:rPr lang="zh-CN" altLang="en-US" dirty="0" smtClean="0"/>
              <a:t>，受众</a:t>
            </a:r>
            <a:endParaRPr lang="en-US" altLang="zh-CN" dirty="0" smtClean="0"/>
          </a:p>
          <a:p>
            <a:r>
              <a:rPr lang="en-US" altLang="zh-CN" dirty="0" smtClean="0"/>
              <a:t>3</a:t>
            </a:r>
            <a:r>
              <a:rPr lang="zh-CN" altLang="en-US" dirty="0" smtClean="0"/>
              <a:t>，要点</a:t>
            </a:r>
            <a:endParaRPr lang="en-US" altLang="zh-CN" dirty="0" smtClean="0"/>
          </a:p>
          <a:p>
            <a:r>
              <a:rPr lang="en-US" altLang="zh-CN" dirty="0" smtClean="0"/>
              <a:t>4</a:t>
            </a:r>
            <a:r>
              <a:rPr lang="zh-CN" altLang="en-US" dirty="0" smtClean="0"/>
              <a:t>，扩充</a:t>
            </a:r>
            <a:endParaRPr lang="en-US" altLang="zh-CN" dirty="0" smtClean="0"/>
          </a:p>
          <a:p>
            <a:r>
              <a:rPr lang="en-US" altLang="zh-CN" dirty="0" smtClean="0"/>
              <a:t>5</a:t>
            </a:r>
            <a:r>
              <a:rPr lang="zh-CN" altLang="en-US" dirty="0" smtClean="0"/>
              <a:t>，形式</a:t>
            </a:r>
            <a:endParaRPr lang="en-US" altLang="zh-CN" dirty="0" smtClean="0"/>
          </a:p>
          <a:p>
            <a:r>
              <a:rPr lang="en-US" altLang="zh-CN" dirty="0" smtClean="0"/>
              <a:t>6</a:t>
            </a:r>
            <a:r>
              <a:rPr lang="zh-CN" altLang="en-US" dirty="0" smtClean="0"/>
              <a:t>，排练（重要）</a:t>
            </a:r>
            <a:endParaRPr lang="zh-CN" altLang="en-US" dirty="0"/>
          </a:p>
        </p:txBody>
      </p:sp>
    </p:spTree>
    <p:extLst>
      <p:ext uri="{BB962C8B-B14F-4D97-AF65-F5344CB8AC3E}">
        <p14:creationId xmlns:p14="http://schemas.microsoft.com/office/powerpoint/2010/main" val="149007841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演讲过程安排</a:t>
            </a:r>
            <a:endParaRPr lang="zh-CN" altLang="en-US" dirty="0"/>
          </a:p>
        </p:txBody>
      </p:sp>
      <p:sp>
        <p:nvSpPr>
          <p:cNvPr id="3" name="内容占位符 2"/>
          <p:cNvSpPr>
            <a:spLocks noGrp="1"/>
          </p:cNvSpPr>
          <p:nvPr>
            <p:ph idx="1"/>
          </p:nvPr>
        </p:nvSpPr>
        <p:spPr/>
        <p:txBody>
          <a:bodyPr/>
          <a:lstStyle/>
          <a:p>
            <a:r>
              <a:rPr lang="zh-CN" altLang="en-US" dirty="0" smtClean="0"/>
              <a:t>逻辑为：概述；呈现；回顾</a:t>
            </a:r>
            <a:endParaRPr lang="en-US" altLang="zh-CN" dirty="0" smtClean="0"/>
          </a:p>
          <a:p>
            <a:r>
              <a:rPr lang="zh-CN" altLang="en-US" dirty="0" smtClean="0"/>
              <a:t>观众的受众曲线</a:t>
            </a:r>
            <a:endParaRPr lang="en-US" altLang="zh-CN" dirty="0" smtClean="0"/>
          </a:p>
          <a:p>
            <a:endParaRPr lang="en-US" altLang="zh-CN" dirty="0"/>
          </a:p>
          <a:p>
            <a:r>
              <a:rPr lang="zh-CN" altLang="en-US" dirty="0" smtClean="0"/>
              <a:t>辅助；形象；眼神；手势；动作；翻页笔辅助工具</a:t>
            </a:r>
            <a:endParaRPr lang="en-US" altLang="zh-CN" dirty="0" smtClean="0"/>
          </a:p>
          <a:p>
            <a:endParaRPr lang="en-US" altLang="zh-CN" dirty="0"/>
          </a:p>
          <a:p>
            <a:r>
              <a:rPr lang="zh-CN" altLang="en-US" dirty="0" smtClean="0"/>
              <a:t>三个圆，</a:t>
            </a:r>
            <a:r>
              <a:rPr lang="en-US" altLang="zh-CN" dirty="0" smtClean="0"/>
              <a:t>What WHY</a:t>
            </a:r>
            <a:r>
              <a:rPr lang="en-US" altLang="zh-CN" dirty="0"/>
              <a:t> </a:t>
            </a:r>
            <a:r>
              <a:rPr lang="en-US" altLang="zh-CN" dirty="0" smtClean="0"/>
              <a:t>HOW</a:t>
            </a:r>
            <a:r>
              <a:rPr lang="zh-CN" altLang="en-US" dirty="0" smtClean="0"/>
              <a:t>；向中心汇聚</a:t>
            </a:r>
            <a:endParaRPr lang="en-US" altLang="zh-CN" dirty="0" smtClean="0"/>
          </a:p>
        </p:txBody>
      </p:sp>
    </p:spTree>
    <p:extLst>
      <p:ext uri="{BB962C8B-B14F-4D97-AF65-F5344CB8AC3E}">
        <p14:creationId xmlns:p14="http://schemas.microsoft.com/office/powerpoint/2010/main" val="19612331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body" sz="half" idx="2"/>
          </p:nvPr>
        </p:nvSpPr>
        <p:spPr>
          <a:xfrm>
            <a:off x="4343400" y="1676400"/>
            <a:ext cx="5715000" cy="4800600"/>
          </a:xfrm>
        </p:spPr>
        <p:txBody>
          <a:bodyPr/>
          <a:lstStyle/>
          <a:p>
            <a:r>
              <a:rPr lang="zh-CN" altLang="en-US" sz="2400">
                <a:effectLst>
                  <a:outerShdw blurRad="38100" dist="38100" dir="2700000" algn="tl">
                    <a:srgbClr val="C0C0C0"/>
                  </a:outerShdw>
                </a:effectLst>
              </a:rPr>
              <a:t>说不出话</a:t>
            </a:r>
            <a:r>
              <a:rPr lang="en-US" altLang="zh-CN" sz="2400">
                <a:effectLst>
                  <a:outerShdw blurRad="38100" dist="38100" dir="2700000" algn="tl">
                    <a:srgbClr val="C0C0C0"/>
                  </a:outerShdw>
                </a:effectLst>
              </a:rPr>
              <a:t>---</a:t>
            </a:r>
          </a:p>
          <a:p>
            <a:pPr>
              <a:buFont typeface="Wingdings" panose="05000000000000000000" pitchFamily="2" charset="2"/>
              <a:buNone/>
            </a:pPr>
            <a:r>
              <a:rPr lang="en-US" altLang="zh-CN" sz="2000">
                <a:effectLst>
                  <a:outerShdw blurRad="38100" dist="38100" dir="2700000" algn="tl">
                    <a:srgbClr val="C0C0C0"/>
                  </a:outerShdw>
                </a:effectLst>
              </a:rPr>
              <a:t>               </a:t>
            </a:r>
            <a:r>
              <a:rPr lang="zh-CN" altLang="en-US" sz="2000">
                <a:effectLst>
                  <a:outerShdw blurRad="38100" dist="38100" dir="2700000" algn="tl">
                    <a:srgbClr val="C0C0C0"/>
                  </a:outerShdw>
                </a:effectLst>
              </a:rPr>
              <a:t>给嗓子做准备活动</a:t>
            </a:r>
            <a:endParaRPr lang="zh-CN" altLang="en-US" sz="2400">
              <a:effectLst>
                <a:outerShdw blurRad="38100" dist="38100" dir="2700000" algn="tl">
                  <a:srgbClr val="C0C0C0"/>
                </a:outerShdw>
              </a:effectLst>
            </a:endParaRPr>
          </a:p>
          <a:p>
            <a:r>
              <a:rPr lang="zh-CN" altLang="en-US" sz="2400">
                <a:effectLst>
                  <a:outerShdw blurRad="38100" dist="38100" dir="2700000" algn="tl">
                    <a:srgbClr val="C0C0C0"/>
                  </a:outerShdw>
                </a:effectLst>
              </a:rPr>
              <a:t>声音沙哑</a:t>
            </a:r>
            <a:r>
              <a:rPr lang="en-US" altLang="zh-CN" sz="2400">
                <a:effectLst>
                  <a:outerShdw blurRad="38100" dist="38100" dir="2700000" algn="tl">
                    <a:srgbClr val="C0C0C0"/>
                  </a:outerShdw>
                </a:effectLst>
              </a:rPr>
              <a:t>---</a:t>
            </a:r>
          </a:p>
          <a:p>
            <a:pPr>
              <a:buFont typeface="Wingdings" panose="05000000000000000000" pitchFamily="2" charset="2"/>
              <a:buNone/>
            </a:pPr>
            <a:r>
              <a:rPr lang="en-US" altLang="zh-CN" sz="2000">
                <a:effectLst>
                  <a:outerShdw blurRad="38100" dist="38100" dir="2700000" algn="tl">
                    <a:srgbClr val="C0C0C0"/>
                  </a:outerShdw>
                </a:effectLst>
              </a:rPr>
              <a:t>               </a:t>
            </a:r>
            <a:r>
              <a:rPr lang="zh-CN" altLang="en-US" sz="2000">
                <a:effectLst>
                  <a:outerShdw blurRad="38100" dist="38100" dir="2700000" algn="tl">
                    <a:srgbClr val="C0C0C0"/>
                  </a:outerShdw>
                </a:effectLst>
              </a:rPr>
              <a:t>伸脖子、清嗓子</a:t>
            </a:r>
            <a:endParaRPr lang="zh-CN" altLang="en-US" sz="2400">
              <a:effectLst>
                <a:outerShdw blurRad="38100" dist="38100" dir="2700000" algn="tl">
                  <a:srgbClr val="C0C0C0"/>
                </a:outerShdw>
              </a:effectLst>
            </a:endParaRPr>
          </a:p>
          <a:p>
            <a:r>
              <a:rPr lang="zh-CN" altLang="en-US" sz="2400">
                <a:effectLst>
                  <a:outerShdw blurRad="38100" dist="38100" dir="2700000" algn="tl">
                    <a:srgbClr val="C0C0C0"/>
                  </a:outerShdw>
                </a:effectLst>
              </a:rPr>
              <a:t>呼吸急促、心跳加速</a:t>
            </a:r>
            <a:r>
              <a:rPr lang="en-US" altLang="zh-CN" sz="2400">
                <a:effectLst>
                  <a:outerShdw blurRad="38100" dist="38100" dir="2700000" algn="tl">
                    <a:srgbClr val="C0C0C0"/>
                  </a:outerShdw>
                </a:effectLst>
              </a:rPr>
              <a:t>---</a:t>
            </a:r>
          </a:p>
          <a:p>
            <a:pPr>
              <a:lnSpc>
                <a:spcPct val="120000"/>
              </a:lnSpc>
              <a:buFont typeface="Wingdings" panose="05000000000000000000" pitchFamily="2" charset="2"/>
              <a:buNone/>
            </a:pPr>
            <a:r>
              <a:rPr lang="en-US" altLang="zh-CN" sz="2400">
                <a:effectLst>
                  <a:outerShdw blurRad="38100" dist="38100" dir="2700000" algn="tl">
                    <a:srgbClr val="C0C0C0"/>
                  </a:outerShdw>
                </a:effectLst>
              </a:rPr>
              <a:t>  </a:t>
            </a:r>
            <a:r>
              <a:rPr lang="zh-CN" altLang="en-US" sz="2000">
                <a:effectLst>
                  <a:outerShdw blurRad="38100" dist="38100" dir="2700000" algn="tl">
                    <a:srgbClr val="C0C0C0"/>
                  </a:outerShdw>
                </a:effectLst>
              </a:rPr>
              <a:t>连续吸气，然后持续几秒屏住呼吸，讲话中间停顿，调整呼吸</a:t>
            </a:r>
          </a:p>
          <a:p>
            <a:r>
              <a:rPr lang="zh-CN" altLang="en-US" sz="2400">
                <a:effectLst>
                  <a:outerShdw blurRad="38100" dist="38100" dir="2700000" algn="tl">
                    <a:srgbClr val="C0C0C0"/>
                  </a:outerShdw>
                </a:effectLst>
              </a:rPr>
              <a:t>语速过快</a:t>
            </a:r>
            <a:r>
              <a:rPr lang="en-US" altLang="zh-CN" sz="2400">
                <a:effectLst>
                  <a:outerShdw blurRad="38100" dist="38100" dir="2700000" algn="tl">
                    <a:srgbClr val="C0C0C0"/>
                  </a:outerShdw>
                </a:effectLst>
              </a:rPr>
              <a:t>---</a:t>
            </a:r>
          </a:p>
          <a:p>
            <a:pPr>
              <a:buFont typeface="Wingdings" panose="05000000000000000000" pitchFamily="2" charset="2"/>
              <a:buNone/>
            </a:pPr>
            <a:r>
              <a:rPr lang="en-US" altLang="zh-CN" sz="2000">
                <a:effectLst>
                  <a:outerShdw blurRad="38100" dist="38100" dir="2700000" algn="tl">
                    <a:srgbClr val="C0C0C0"/>
                  </a:outerShdw>
                </a:effectLst>
              </a:rPr>
              <a:t>   </a:t>
            </a:r>
            <a:r>
              <a:rPr lang="zh-CN" altLang="en-US" sz="2000">
                <a:effectLst>
                  <a:outerShdw blurRad="38100" dist="38100" dir="2700000" algn="tl">
                    <a:srgbClr val="C0C0C0"/>
                  </a:outerShdw>
                </a:effectLst>
              </a:rPr>
              <a:t>深呼吸，说话前停顿一下，调整节奏</a:t>
            </a:r>
          </a:p>
        </p:txBody>
      </p:sp>
      <p:sp>
        <p:nvSpPr>
          <p:cNvPr id="33796" name="Rectangle 4"/>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CN" altLang="en-US" smtClean="0">
                <a:effectLst/>
              </a:rPr>
              <a:t>控制紧张的情绪</a:t>
            </a:r>
          </a:p>
        </p:txBody>
      </p:sp>
    </p:spTree>
    <p:extLst>
      <p:ext uri="{BB962C8B-B14F-4D97-AF65-F5344CB8AC3E}">
        <p14:creationId xmlns:p14="http://schemas.microsoft.com/office/powerpoint/2010/main" val="212813518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TW" altLang="en-US" sz="2800">
                <a:latin typeface="仿宋体" pitchFamily="2" charset="-122"/>
                <a:ea typeface="仿宋体" pitchFamily="2" charset="-122"/>
              </a:rPr>
              <a:t>控制</a:t>
            </a:r>
            <a:r>
              <a:rPr lang="zh-CN" altLang="en-US" sz="2800">
                <a:latin typeface="仿宋体" pitchFamily="2" charset="-122"/>
                <a:ea typeface="仿宋体" pitchFamily="2" charset="-122"/>
              </a:rPr>
              <a:t>紧张</a:t>
            </a:r>
            <a:r>
              <a:rPr lang="zh-TW" altLang="en-US" sz="2800">
                <a:latin typeface="仿宋体" pitchFamily="2" charset="-122"/>
                <a:ea typeface="仿宋体" pitchFamily="2" charset="-122"/>
              </a:rPr>
              <a:t>的</a:t>
            </a:r>
            <a:r>
              <a:rPr lang="zh-CN" altLang="en-US" sz="2800">
                <a:latin typeface="仿宋体" pitchFamily="2" charset="-122"/>
                <a:ea typeface="仿宋体" pitchFamily="2" charset="-122"/>
              </a:rPr>
              <a:t>情绪</a:t>
            </a:r>
          </a:p>
        </p:txBody>
      </p:sp>
      <p:sp>
        <p:nvSpPr>
          <p:cNvPr id="118787" name="Rectangle 3"/>
          <p:cNvSpPr>
            <a:spLocks noGrp="1" noChangeArrowheads="1"/>
          </p:cNvSpPr>
          <p:nvPr>
            <p:ph type="body" sz="half" idx="2"/>
          </p:nvPr>
        </p:nvSpPr>
        <p:spPr>
          <a:xfrm>
            <a:off x="2309814" y="866775"/>
            <a:ext cx="7800975" cy="4781550"/>
          </a:xfrm>
        </p:spPr>
        <p:txBody>
          <a:bodyPr/>
          <a:lstStyle/>
          <a:p>
            <a:pPr>
              <a:lnSpc>
                <a:spcPct val="110000"/>
              </a:lnSpc>
            </a:pPr>
            <a:r>
              <a:rPr lang="zh-CN" altLang="en-US" sz="2400" dirty="0">
                <a:effectLst>
                  <a:outerShdw blurRad="38100" dist="38100" dir="2700000" algn="tl">
                    <a:srgbClr val="C0C0C0"/>
                  </a:outerShdw>
                </a:effectLst>
              </a:rPr>
              <a:t>头疼头晕</a:t>
            </a:r>
            <a:r>
              <a:rPr lang="en-US" altLang="zh-CN" sz="2400" dirty="0">
                <a:effectLst>
                  <a:outerShdw blurRad="38100" dist="38100" dir="2700000" algn="tl">
                    <a:srgbClr val="C0C0C0"/>
                  </a:outerShdw>
                </a:effectLst>
              </a:rPr>
              <a:t>---</a:t>
            </a:r>
          </a:p>
          <a:p>
            <a:pPr>
              <a:lnSpc>
                <a:spcPct val="110000"/>
              </a:lnSpc>
              <a:buFont typeface="Wingdings" panose="05000000000000000000" pitchFamily="2" charset="2"/>
              <a:buNone/>
            </a:pPr>
            <a:r>
              <a:rPr lang="en-US" altLang="zh-CN" sz="2000" dirty="0">
                <a:effectLst>
                  <a:outerShdw blurRad="38100" dist="38100" dir="2700000" algn="tl">
                    <a:srgbClr val="C0C0C0"/>
                  </a:outerShdw>
                </a:effectLst>
              </a:rPr>
              <a:t>  </a:t>
            </a:r>
            <a:r>
              <a:rPr lang="zh-CN" altLang="en-US" sz="2000" dirty="0">
                <a:effectLst>
                  <a:outerShdw blurRad="38100" dist="38100" dir="2700000" algn="tl">
                    <a:srgbClr val="C0C0C0"/>
                  </a:outerShdw>
                </a:effectLst>
              </a:rPr>
              <a:t>首先要保证上场肚子不能是空的；</a:t>
            </a:r>
          </a:p>
          <a:p>
            <a:pPr>
              <a:lnSpc>
                <a:spcPct val="110000"/>
              </a:lnSpc>
              <a:buFont typeface="Wingdings" panose="05000000000000000000" pitchFamily="2" charset="2"/>
              <a:buNone/>
            </a:pPr>
            <a:r>
              <a:rPr lang="zh-CN" altLang="en-US" sz="2000" dirty="0">
                <a:effectLst>
                  <a:outerShdw blurRad="38100" dist="38100" dir="2700000" algn="tl">
                    <a:srgbClr val="C0C0C0"/>
                  </a:outerShdw>
                </a:effectLst>
              </a:rPr>
              <a:t>  其次要做深呼吸，进行停顿，放缓语速。</a:t>
            </a:r>
            <a:endParaRPr lang="zh-CN" altLang="en-US" sz="2400" dirty="0">
              <a:effectLst>
                <a:outerShdw blurRad="38100" dist="38100" dir="2700000" algn="tl">
                  <a:srgbClr val="C0C0C0"/>
                </a:outerShdw>
              </a:effectLst>
            </a:endParaRPr>
          </a:p>
          <a:p>
            <a:pPr>
              <a:lnSpc>
                <a:spcPct val="110000"/>
              </a:lnSpc>
            </a:pPr>
            <a:r>
              <a:rPr lang="zh-CN" altLang="en-US" sz="2400" dirty="0">
                <a:effectLst>
                  <a:outerShdw blurRad="38100" dist="38100" dir="2700000" algn="tl">
                    <a:srgbClr val="C0C0C0"/>
                  </a:outerShdw>
                </a:effectLst>
              </a:rPr>
              <a:t>口干舌燥</a:t>
            </a:r>
            <a:r>
              <a:rPr lang="en-US" altLang="zh-CN" sz="2400" dirty="0">
                <a:effectLst>
                  <a:outerShdw blurRad="38100" dist="38100" dir="2700000" algn="tl">
                    <a:srgbClr val="C0C0C0"/>
                  </a:outerShdw>
                </a:effectLst>
              </a:rPr>
              <a:t>---</a:t>
            </a:r>
          </a:p>
          <a:p>
            <a:pPr>
              <a:lnSpc>
                <a:spcPct val="110000"/>
              </a:lnSpc>
              <a:buFont typeface="Wingdings" panose="05000000000000000000" pitchFamily="2" charset="2"/>
              <a:buNone/>
            </a:pPr>
            <a:r>
              <a:rPr lang="en-US" altLang="zh-CN" sz="2000" dirty="0">
                <a:effectLst>
                  <a:outerShdw blurRad="38100" dist="38100" dir="2700000" algn="tl">
                    <a:srgbClr val="C0C0C0"/>
                  </a:outerShdw>
                </a:effectLst>
              </a:rPr>
              <a:t>  </a:t>
            </a:r>
            <a:r>
              <a:rPr lang="zh-CN" altLang="en-US" sz="2000" dirty="0">
                <a:effectLst>
                  <a:outerShdw blurRad="38100" dist="38100" dir="2700000" algn="tl">
                    <a:srgbClr val="C0C0C0"/>
                  </a:outerShdw>
                </a:effectLst>
              </a:rPr>
              <a:t>做讲演前喝点水。</a:t>
            </a:r>
          </a:p>
          <a:p>
            <a:pPr>
              <a:lnSpc>
                <a:spcPct val="110000"/>
              </a:lnSpc>
              <a:buFont typeface="Wingdings" panose="05000000000000000000" pitchFamily="2" charset="2"/>
              <a:buNone/>
            </a:pPr>
            <a:r>
              <a:rPr lang="zh-CN" altLang="en-US" sz="2000" dirty="0">
                <a:effectLst>
                  <a:outerShdw blurRad="38100" dist="38100" dir="2700000" algn="tl">
                    <a:srgbClr val="C0C0C0"/>
                  </a:outerShdw>
                </a:effectLst>
              </a:rPr>
              <a:t>  讲话时在伸手可及的地方准备一杯水。</a:t>
            </a:r>
          </a:p>
          <a:p>
            <a:pPr>
              <a:lnSpc>
                <a:spcPct val="110000"/>
              </a:lnSpc>
            </a:pPr>
            <a:r>
              <a:rPr lang="zh-CN" altLang="en-US" sz="2400" dirty="0">
                <a:effectLst>
                  <a:outerShdw blurRad="38100" dist="38100" dir="2700000" algn="tl">
                    <a:srgbClr val="C0C0C0"/>
                  </a:outerShdw>
                </a:effectLst>
              </a:rPr>
              <a:t>肌肉紧张</a:t>
            </a:r>
            <a:r>
              <a:rPr lang="en-US" altLang="zh-CN" sz="2400" dirty="0">
                <a:effectLst>
                  <a:outerShdw blurRad="38100" dist="38100" dir="2700000" algn="tl">
                    <a:srgbClr val="C0C0C0"/>
                  </a:outerShdw>
                </a:effectLst>
              </a:rPr>
              <a:t>---“</a:t>
            </a:r>
            <a:r>
              <a:rPr lang="zh-CN" altLang="en-US" sz="2400" dirty="0">
                <a:effectLst>
                  <a:outerShdw blurRad="38100" dist="38100" dir="2700000" algn="tl">
                    <a:srgbClr val="C0C0C0"/>
                  </a:outerShdw>
                </a:effectLst>
              </a:rPr>
              <a:t>热身”</a:t>
            </a:r>
            <a:endParaRPr lang="zh-CN" altLang="en-US" sz="2000" dirty="0">
              <a:effectLst>
                <a:outerShdw blurRad="38100" dist="38100" dir="2700000" algn="tl">
                  <a:srgbClr val="C0C0C0"/>
                </a:outerShdw>
              </a:effectLst>
            </a:endParaRPr>
          </a:p>
          <a:p>
            <a:pPr>
              <a:lnSpc>
                <a:spcPct val="110000"/>
              </a:lnSpc>
              <a:buFont typeface="Wingdings" panose="05000000000000000000" pitchFamily="2" charset="2"/>
              <a:buNone/>
            </a:pPr>
            <a:r>
              <a:rPr lang="zh-CN" altLang="en-US" sz="2000" dirty="0">
                <a:effectLst>
                  <a:outerShdw blurRad="38100" dist="38100" dir="2700000" algn="tl">
                    <a:srgbClr val="C0C0C0"/>
                  </a:outerShdw>
                </a:effectLst>
              </a:rPr>
              <a:t>  注意哪个部位的肌肉可能紧张，在演示前做伸展运动，把这些肌肉活动开。伸伸胳膊，踢踢腿，充分放松。试着站立进行演讲的同时调动这些肌肉的积极性。</a:t>
            </a:r>
            <a:endParaRPr lang="zh-CN" altLang="en-US" sz="2400" dirty="0">
              <a:effectLst>
                <a:outerShdw blurRad="38100" dist="38100" dir="2700000" algn="tl">
                  <a:srgbClr val="C0C0C0"/>
                </a:outerShdw>
              </a:effectLst>
            </a:endParaRPr>
          </a:p>
          <a:p>
            <a:pPr>
              <a:lnSpc>
                <a:spcPct val="110000"/>
              </a:lnSpc>
            </a:pPr>
            <a:endParaRPr lang="zh-CN" altLang="en-US" sz="2400" dirty="0">
              <a:effectLst>
                <a:outerShdw blurRad="38100" dist="38100" dir="2700000" algn="tl">
                  <a:srgbClr val="C0C0C0"/>
                </a:outerShdw>
              </a:effectLst>
            </a:endParaRPr>
          </a:p>
        </p:txBody>
      </p:sp>
    </p:spTree>
    <p:extLst>
      <p:ext uri="{BB962C8B-B14F-4D97-AF65-F5344CB8AC3E}">
        <p14:creationId xmlns:p14="http://schemas.microsoft.com/office/powerpoint/2010/main" val="245015012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body" idx="1"/>
          </p:nvPr>
        </p:nvSpPr>
        <p:spPr>
          <a:xfrm>
            <a:off x="2074863" y="909639"/>
            <a:ext cx="8216900" cy="4352925"/>
          </a:xfrm>
        </p:spPr>
        <p:txBody>
          <a:bodyPr/>
          <a:lstStyle/>
          <a:p>
            <a:pPr algn="ctr">
              <a:lnSpc>
                <a:spcPct val="190000"/>
              </a:lnSpc>
              <a:buFont typeface="Wingdings" panose="05000000000000000000" pitchFamily="2" charset="2"/>
              <a:buNone/>
            </a:pPr>
            <a:r>
              <a:rPr lang="zh-CN" altLang="en-US" sz="2000">
                <a:effectLst>
                  <a:outerShdw blurRad="38100" dist="38100" dir="2700000" algn="tl">
                    <a:srgbClr val="C0C0C0"/>
                  </a:outerShdw>
                </a:effectLst>
                <a:latin typeface="宋体" panose="02010600030101010101" pitchFamily="2" charset="-122"/>
              </a:rPr>
              <a:t>问个煽动性的问题</a:t>
            </a:r>
          </a:p>
          <a:p>
            <a:pPr algn="ctr">
              <a:lnSpc>
                <a:spcPct val="190000"/>
              </a:lnSpc>
              <a:buFont typeface="Wingdings" panose="05000000000000000000" pitchFamily="2" charset="2"/>
              <a:buNone/>
            </a:pPr>
            <a:r>
              <a:rPr lang="zh-CN" altLang="en-US" sz="2000">
                <a:effectLst>
                  <a:outerShdw blurRad="38100" dist="38100" dir="2700000" algn="tl">
                    <a:srgbClr val="C0C0C0"/>
                  </a:outerShdw>
                </a:effectLst>
                <a:latin typeface="宋体" panose="02010600030101010101" pitchFamily="2" charset="-122"/>
              </a:rPr>
              <a:t>做出令人吃惊的陈述</a:t>
            </a:r>
          </a:p>
          <a:p>
            <a:pPr algn="ctr">
              <a:lnSpc>
                <a:spcPct val="190000"/>
              </a:lnSpc>
              <a:buFont typeface="Wingdings" panose="05000000000000000000" pitchFamily="2" charset="2"/>
              <a:buNone/>
            </a:pPr>
            <a:r>
              <a:rPr lang="zh-CN" altLang="en-US" sz="2000">
                <a:effectLst>
                  <a:outerShdw blurRad="38100" dist="38100" dir="2700000" algn="tl">
                    <a:srgbClr val="C0C0C0"/>
                  </a:outerShdw>
                </a:effectLst>
                <a:latin typeface="宋体" panose="02010600030101010101" pitchFamily="2" charset="-122"/>
              </a:rPr>
              <a:t>直接针对听众的利益</a:t>
            </a:r>
          </a:p>
          <a:p>
            <a:pPr algn="ctr">
              <a:lnSpc>
                <a:spcPct val="190000"/>
              </a:lnSpc>
              <a:buFont typeface="Wingdings" panose="05000000000000000000" pitchFamily="2" charset="2"/>
              <a:buNone/>
            </a:pPr>
            <a:r>
              <a:rPr lang="zh-CN" altLang="en-US" sz="2000">
                <a:effectLst>
                  <a:outerShdw blurRad="38100" dist="38100" dir="2700000" algn="tl">
                    <a:srgbClr val="C0C0C0"/>
                  </a:outerShdw>
                </a:effectLst>
                <a:latin typeface="宋体" panose="02010600030101010101" pitchFamily="2" charset="-122"/>
              </a:rPr>
              <a:t>列举将陈述的要点</a:t>
            </a:r>
          </a:p>
          <a:p>
            <a:pPr algn="ctr">
              <a:lnSpc>
                <a:spcPct val="190000"/>
              </a:lnSpc>
              <a:buFont typeface="Wingdings" panose="05000000000000000000" pitchFamily="2" charset="2"/>
              <a:buNone/>
            </a:pPr>
            <a:r>
              <a:rPr lang="zh-CN" altLang="en-US" sz="2000">
                <a:effectLst>
                  <a:outerShdw blurRad="38100" dist="38100" dir="2700000" algn="tl">
                    <a:srgbClr val="C0C0C0"/>
                  </a:outerShdw>
                </a:effectLst>
                <a:latin typeface="宋体" panose="02010600030101010101" pitchFamily="2" charset="-122"/>
              </a:rPr>
              <a:t>讲一段轶事或自己的小故事</a:t>
            </a:r>
          </a:p>
          <a:p>
            <a:pPr algn="ctr">
              <a:lnSpc>
                <a:spcPct val="150000"/>
              </a:lnSpc>
              <a:buFont typeface="Wingdings" panose="05000000000000000000" pitchFamily="2" charset="2"/>
              <a:buNone/>
            </a:pPr>
            <a:r>
              <a:rPr lang="zh-CN" altLang="en-US" sz="2000">
                <a:effectLst>
                  <a:outerShdw blurRad="38100" dist="38100" dir="2700000" algn="tl">
                    <a:srgbClr val="C0C0C0"/>
                  </a:outerShdw>
                </a:effectLst>
                <a:latin typeface="宋体" panose="02010600030101010101" pitchFamily="2" charset="-122"/>
              </a:rPr>
              <a:t>使用视觉辅助材料</a:t>
            </a:r>
            <a:endParaRPr lang="zh-CN" altLang="en-US" sz="1800">
              <a:effectLst>
                <a:outerShdw blurRad="38100" dist="38100" dir="2700000" algn="tl">
                  <a:srgbClr val="C0C0C0"/>
                </a:outerShdw>
              </a:effectLst>
              <a:latin typeface="宋体" panose="02010600030101010101" pitchFamily="2" charset="-122"/>
            </a:endParaRPr>
          </a:p>
        </p:txBody>
      </p:sp>
      <p:sp>
        <p:nvSpPr>
          <p:cNvPr id="35843" name="Rectangle 3"/>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CN" altLang="en-US" smtClean="0">
                <a:effectLst/>
              </a:rPr>
              <a:t>如何开始演讲</a:t>
            </a:r>
          </a:p>
        </p:txBody>
      </p:sp>
    </p:spTree>
    <p:extLst>
      <p:ext uri="{BB962C8B-B14F-4D97-AF65-F5344CB8AC3E}">
        <p14:creationId xmlns:p14="http://schemas.microsoft.com/office/powerpoint/2010/main" val="21509229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2336800" y="685800"/>
            <a:ext cx="7772400" cy="5086350"/>
          </a:xfrm>
        </p:spPr>
        <p:txBody>
          <a:bodyPr/>
          <a:lstStyle/>
          <a:p>
            <a:pPr algn="ctr">
              <a:buFont typeface="Wingdings" panose="05000000000000000000" pitchFamily="2" charset="2"/>
              <a:buNone/>
            </a:pPr>
            <a:r>
              <a:rPr lang="zh-CN" altLang="en-US" sz="3600"/>
              <a:t>  </a:t>
            </a:r>
            <a:r>
              <a:rPr lang="zh-CN" altLang="en-US" smtClean="0"/>
              <a:t>                </a:t>
            </a:r>
          </a:p>
          <a:p>
            <a:pPr>
              <a:buFont typeface="Wingdings" panose="05000000000000000000" pitchFamily="2" charset="2"/>
              <a:buNone/>
            </a:pPr>
            <a:r>
              <a:rPr lang="zh-CN" altLang="en-US" smtClean="0"/>
              <a:t>               </a:t>
            </a:r>
            <a:r>
              <a:rPr lang="zh-CN" altLang="en-US"/>
              <a:t>讲 故 事</a:t>
            </a:r>
          </a:p>
          <a:p>
            <a:pPr>
              <a:buFont typeface="Wingdings" panose="05000000000000000000" pitchFamily="2" charset="2"/>
              <a:buNone/>
            </a:pPr>
            <a:r>
              <a:rPr lang="zh-CN" altLang="en-US"/>
              <a:t>             举 例 子</a:t>
            </a:r>
          </a:p>
          <a:p>
            <a:pPr>
              <a:buFont typeface="Wingdings" panose="05000000000000000000" pitchFamily="2" charset="2"/>
              <a:buNone/>
            </a:pPr>
            <a:r>
              <a:rPr lang="zh-CN" altLang="en-US"/>
              <a:t>             做 比 较</a:t>
            </a:r>
          </a:p>
          <a:p>
            <a:pPr>
              <a:buFont typeface="Wingdings" panose="05000000000000000000" pitchFamily="2" charset="2"/>
              <a:buNone/>
            </a:pPr>
            <a:r>
              <a:rPr lang="zh-CN" altLang="en-US"/>
              <a:t>           提供统计数据</a:t>
            </a:r>
          </a:p>
          <a:p>
            <a:pPr>
              <a:buFont typeface="Wingdings" panose="05000000000000000000" pitchFamily="2" charset="2"/>
              <a:buNone/>
            </a:pPr>
            <a:r>
              <a:rPr lang="zh-CN" altLang="en-US"/>
              <a:t>           给出案例历史</a:t>
            </a:r>
          </a:p>
          <a:p>
            <a:pPr>
              <a:buFont typeface="Wingdings" panose="05000000000000000000" pitchFamily="2" charset="2"/>
              <a:buNone/>
            </a:pPr>
            <a:r>
              <a:rPr lang="zh-CN" altLang="en-US"/>
              <a:t>           进行示范实证</a:t>
            </a:r>
          </a:p>
        </p:txBody>
      </p:sp>
      <p:sp>
        <p:nvSpPr>
          <p:cNvPr id="36867" name="Rectangle 3"/>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CN" altLang="en-US" smtClean="0">
                <a:effectLst/>
              </a:rPr>
              <a:t>演示主体内容</a:t>
            </a:r>
          </a:p>
        </p:txBody>
      </p:sp>
    </p:spTree>
    <p:extLst>
      <p:ext uri="{BB962C8B-B14F-4D97-AF65-F5344CB8AC3E}">
        <p14:creationId xmlns:p14="http://schemas.microsoft.com/office/powerpoint/2010/main" val="52118535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2227263" y="6248400"/>
            <a:ext cx="1898650" cy="457200"/>
          </a:xfrm>
          <a:prstGeom prst="rect">
            <a:avLst/>
          </a:prstGeom>
          <a:noFill/>
          <a:ln w="12700">
            <a:noFill/>
            <a:miter lim="800000"/>
            <a:headEnd/>
            <a:tailEnd/>
          </a:ln>
          <a:effectLst/>
        </p:spPr>
        <p:txBody>
          <a:bodyPr wrap="none" anchor="ctr"/>
          <a:lstStyle/>
          <a:p>
            <a:pPr>
              <a:buFont typeface="Wingdings" pitchFamily="26" charset="2"/>
              <a:buChar char="n"/>
              <a:defRPr/>
            </a:pPr>
            <a:endParaRPr lang="zh-CN" altLang="en-US">
              <a:latin typeface="宋体" pitchFamily="26" charset="-122"/>
              <a:ea typeface="宋体" pitchFamily="26" charset="-122"/>
              <a:cs typeface="宋体" pitchFamily="26" charset="-122"/>
            </a:endParaRPr>
          </a:p>
        </p:txBody>
      </p:sp>
      <p:sp>
        <p:nvSpPr>
          <p:cNvPr id="121859" name="Rectangle 3"/>
          <p:cNvSpPr>
            <a:spLocks noGrp="1" noChangeArrowheads="1"/>
          </p:cNvSpPr>
          <p:nvPr>
            <p:ph type="body" idx="1"/>
          </p:nvPr>
        </p:nvSpPr>
        <p:spPr>
          <a:xfrm>
            <a:off x="2895601" y="1484314"/>
            <a:ext cx="6716713" cy="5145087"/>
          </a:xfrm>
        </p:spPr>
        <p:txBody>
          <a:bodyPr vert="horz" wrap="square" lIns="90488" tIns="44450" rIns="90488" bIns="44450" numCol="1" anchor="t" anchorCtr="0" compatLnSpc="1">
            <a:prstTxWarp prst="textNoShape">
              <a:avLst/>
            </a:prstTxWarp>
          </a:bodyPr>
          <a:lstStyle/>
          <a:p>
            <a:pPr marL="657225" indent="-657225" defTabSz="190500">
              <a:spcBef>
                <a:spcPct val="30000"/>
              </a:spcBef>
              <a:buNone/>
            </a:pPr>
            <a:r>
              <a:rPr lang="zh-CN" altLang="en-US" smtClean="0"/>
              <a:t>如何引导讨论的开始</a:t>
            </a:r>
            <a:endParaRPr lang="zh-TW" altLang="en-US" sz="3400">
              <a:effectLst>
                <a:outerShdw blurRad="38100" dist="38100" dir="2700000" algn="tl">
                  <a:srgbClr val="C0C0C0"/>
                </a:outerShdw>
              </a:effectLst>
              <a:latin typeface="仿宋体" pitchFamily="2" charset="-122"/>
              <a:ea typeface="仿宋体" pitchFamily="2" charset="-122"/>
            </a:endParaRPr>
          </a:p>
          <a:p>
            <a:pPr marL="657225" indent="-657225" defTabSz="190500">
              <a:spcBef>
                <a:spcPct val="30000"/>
              </a:spcBef>
            </a:pPr>
            <a:r>
              <a:rPr lang="zh-CN" altLang="en-US" sz="3000">
                <a:effectLst>
                  <a:outerShdw blurRad="38100" dist="38100" dir="2700000" algn="tl">
                    <a:srgbClr val="C0C0C0"/>
                  </a:outerShdw>
                </a:effectLst>
                <a:latin typeface="仿宋体" pitchFamily="2" charset="-122"/>
                <a:ea typeface="仿宋体" pitchFamily="2" charset="-122"/>
              </a:rPr>
              <a:t>开</a:t>
            </a:r>
            <a:r>
              <a:rPr lang="zh-TW" altLang="en-US" sz="3000">
                <a:effectLst>
                  <a:outerShdw blurRad="38100" dist="38100" dir="2700000" algn="tl">
                    <a:srgbClr val="C0C0C0"/>
                  </a:outerShdw>
                </a:effectLst>
                <a:latin typeface="仿宋体" pitchFamily="2" charset="-122"/>
                <a:ea typeface="仿宋体" pitchFamily="2" charset="-122"/>
              </a:rPr>
              <a:t>放性</a:t>
            </a:r>
            <a:r>
              <a:rPr lang="zh-CN" altLang="en-US" sz="3000">
                <a:effectLst>
                  <a:outerShdw blurRad="38100" dist="38100" dir="2700000" algn="tl">
                    <a:srgbClr val="C0C0C0"/>
                  </a:outerShdw>
                </a:effectLst>
                <a:latin typeface="仿宋体" pitchFamily="2" charset="-122"/>
                <a:ea typeface="仿宋体" pitchFamily="2" charset="-122"/>
              </a:rPr>
              <a:t>问题</a:t>
            </a:r>
            <a:r>
              <a:rPr lang="zh-TW" altLang="en-US" sz="3000">
                <a:effectLst>
                  <a:outerShdw blurRad="38100" dist="38100" dir="2700000" algn="tl">
                    <a:srgbClr val="C0C0C0"/>
                  </a:outerShdw>
                </a:effectLst>
                <a:latin typeface="仿宋体" pitchFamily="2" charset="-122"/>
                <a:ea typeface="仿宋体" pitchFamily="2" charset="-122"/>
              </a:rPr>
              <a:t> - </a:t>
            </a:r>
            <a:r>
              <a:rPr lang="zh-CN" altLang="en-US" sz="3000">
                <a:effectLst>
                  <a:outerShdw blurRad="38100" dist="38100" dir="2700000" algn="tl">
                    <a:srgbClr val="C0C0C0"/>
                  </a:outerShdw>
                </a:effectLst>
                <a:latin typeface="仿宋体" pitchFamily="2" charset="-122"/>
                <a:ea typeface="仿宋体" pitchFamily="2" charset="-122"/>
              </a:rPr>
              <a:t>获</a:t>
            </a:r>
            <a:r>
              <a:rPr lang="zh-TW" altLang="en-US" sz="3000">
                <a:effectLst>
                  <a:outerShdw blurRad="38100" dist="38100" dir="2700000" algn="tl">
                    <a:srgbClr val="C0C0C0"/>
                  </a:outerShdw>
                </a:effectLst>
                <a:latin typeface="仿宋体" pitchFamily="2" charset="-122"/>
                <a:ea typeface="仿宋体" pitchFamily="2" charset="-122"/>
              </a:rPr>
              <a:t>得</a:t>
            </a:r>
            <a:r>
              <a:rPr lang="zh-CN" altLang="en-US" sz="3000">
                <a:effectLst>
                  <a:outerShdw blurRad="38100" dist="38100" dir="2700000" algn="tl">
                    <a:srgbClr val="C0C0C0"/>
                  </a:outerShdw>
                </a:effectLst>
                <a:latin typeface="仿宋体" pitchFamily="2" charset="-122"/>
                <a:ea typeface="仿宋体" pitchFamily="2" charset="-122"/>
              </a:rPr>
              <a:t>咨讯</a:t>
            </a:r>
            <a:endParaRPr lang="zh-TW" altLang="en-US" sz="3000">
              <a:effectLst>
                <a:outerShdw blurRad="38100" dist="38100" dir="2700000" algn="tl">
                  <a:srgbClr val="C0C0C0"/>
                </a:outerShdw>
              </a:effectLst>
              <a:latin typeface="仿宋体" pitchFamily="2" charset="-122"/>
              <a:ea typeface="仿宋体" pitchFamily="2" charset="-122"/>
            </a:endParaRPr>
          </a:p>
          <a:p>
            <a:pPr marL="657225" indent="-657225" defTabSz="190500">
              <a:spcBef>
                <a:spcPct val="30000"/>
              </a:spcBef>
            </a:pPr>
            <a:r>
              <a:rPr lang="zh-TW" altLang="en-US" sz="3000">
                <a:effectLst>
                  <a:outerShdw blurRad="38100" dist="38100" dir="2700000" algn="tl">
                    <a:srgbClr val="C0C0C0"/>
                  </a:outerShdw>
                </a:effectLst>
                <a:latin typeface="仿宋体" pitchFamily="2" charset="-122"/>
                <a:ea typeface="仿宋体" pitchFamily="2" charset="-122"/>
              </a:rPr>
              <a:t>封</a:t>
            </a:r>
            <a:r>
              <a:rPr lang="zh-CN" altLang="en-US" sz="3000">
                <a:effectLst>
                  <a:outerShdw blurRad="38100" dist="38100" dir="2700000" algn="tl">
                    <a:srgbClr val="C0C0C0"/>
                  </a:outerShdw>
                </a:effectLst>
                <a:latin typeface="仿宋体" pitchFamily="2" charset="-122"/>
                <a:ea typeface="仿宋体" pitchFamily="2" charset="-122"/>
              </a:rPr>
              <a:t>闭</a:t>
            </a:r>
            <a:r>
              <a:rPr lang="zh-TW" altLang="en-US" sz="3000">
                <a:effectLst>
                  <a:outerShdw blurRad="38100" dist="38100" dir="2700000" algn="tl">
                    <a:srgbClr val="C0C0C0"/>
                  </a:outerShdw>
                </a:effectLst>
                <a:latin typeface="仿宋体" pitchFamily="2" charset="-122"/>
                <a:ea typeface="仿宋体" pitchFamily="2" charset="-122"/>
              </a:rPr>
              <a:t>性</a:t>
            </a:r>
            <a:r>
              <a:rPr lang="zh-CN" altLang="en-US" sz="3000">
                <a:effectLst>
                  <a:outerShdw blurRad="38100" dist="38100" dir="2700000" algn="tl">
                    <a:srgbClr val="C0C0C0"/>
                  </a:outerShdw>
                </a:effectLst>
                <a:latin typeface="仿宋体" pitchFamily="2" charset="-122"/>
                <a:ea typeface="仿宋体" pitchFamily="2" charset="-122"/>
              </a:rPr>
              <a:t>问题</a:t>
            </a:r>
            <a:r>
              <a:rPr lang="zh-TW" altLang="en-US" sz="3000">
                <a:effectLst>
                  <a:outerShdw blurRad="38100" dist="38100" dir="2700000" algn="tl">
                    <a:srgbClr val="C0C0C0"/>
                  </a:outerShdw>
                </a:effectLst>
                <a:latin typeface="仿宋体" pitchFamily="2" charset="-122"/>
                <a:ea typeface="仿宋体" pitchFamily="2" charset="-122"/>
              </a:rPr>
              <a:t> - 取得</a:t>
            </a:r>
            <a:r>
              <a:rPr lang="zh-CN" altLang="en-US" sz="3000">
                <a:effectLst>
                  <a:outerShdw blurRad="38100" dist="38100" dir="2700000" algn="tl">
                    <a:srgbClr val="C0C0C0"/>
                  </a:outerShdw>
                </a:effectLst>
                <a:latin typeface="仿宋体" pitchFamily="2" charset="-122"/>
                <a:ea typeface="仿宋体" pitchFamily="2" charset="-122"/>
              </a:rPr>
              <a:t>认同</a:t>
            </a:r>
          </a:p>
          <a:p>
            <a:pPr marL="657225" indent="-657225" defTabSz="190500">
              <a:spcBef>
                <a:spcPct val="30000"/>
              </a:spcBef>
              <a:buNone/>
            </a:pPr>
            <a:endParaRPr lang="zh-CN" altLang="en-US" sz="3000">
              <a:effectLst>
                <a:outerShdw blurRad="38100" dist="38100" dir="2700000" algn="tl">
                  <a:srgbClr val="C0C0C0"/>
                </a:outerShdw>
              </a:effectLst>
              <a:latin typeface="仿宋体" pitchFamily="2" charset="-122"/>
              <a:ea typeface="仿宋体" pitchFamily="2" charset="-122"/>
            </a:endParaRPr>
          </a:p>
          <a:p>
            <a:pPr marL="657225" indent="-657225" defTabSz="190500">
              <a:spcBef>
                <a:spcPct val="30000"/>
              </a:spcBef>
              <a:buNone/>
            </a:pPr>
            <a:r>
              <a:rPr lang="zh-CN" altLang="en-US" sz="3000">
                <a:effectLst>
                  <a:outerShdw blurRad="38100" dist="38100" dir="2700000" algn="tl">
                    <a:srgbClr val="C0C0C0"/>
                  </a:outerShdw>
                </a:effectLst>
                <a:latin typeface="仿宋体" pitchFamily="2" charset="-122"/>
                <a:ea typeface="仿宋体" pitchFamily="2" charset="-122"/>
              </a:rPr>
              <a:t>引人入胜的收尾</a:t>
            </a:r>
          </a:p>
          <a:p>
            <a:pPr marL="657225" indent="-657225" defTabSz="190500"/>
            <a:r>
              <a:rPr lang="zh-CN" altLang="en-US" smtClean="0">
                <a:effectLst>
                  <a:outerShdw blurRad="38100" dist="38100" dir="2700000" algn="tl">
                    <a:srgbClr val="C0C0C0"/>
                  </a:outerShdw>
                </a:effectLst>
              </a:rPr>
              <a:t>汇 报 要 点，做 出 结 论</a:t>
            </a:r>
            <a:endParaRPr lang="zh-TW" altLang="en-US" smtClean="0">
              <a:effectLst>
                <a:outerShdw blurRad="38100" dist="38100" dir="2700000" algn="tl">
                  <a:srgbClr val="C0C0C0"/>
                </a:outerShdw>
              </a:effectLst>
            </a:endParaRPr>
          </a:p>
          <a:p>
            <a:pPr marL="657225" indent="-657225" defTabSz="190500"/>
            <a:r>
              <a:rPr lang="zh-CN" altLang="en-US" smtClean="0">
                <a:effectLst>
                  <a:outerShdw blurRad="38100" dist="38100" dir="2700000" algn="tl">
                    <a:srgbClr val="C0C0C0"/>
                  </a:outerShdw>
                </a:effectLst>
              </a:rPr>
              <a:t>进 行 总 结</a:t>
            </a:r>
            <a:endParaRPr lang="zh-TW" altLang="zh-CN" smtClean="0">
              <a:effectLst>
                <a:outerShdw blurRad="38100" dist="38100" dir="2700000" algn="tl">
                  <a:srgbClr val="C0C0C0"/>
                </a:outerShdw>
              </a:effectLst>
            </a:endParaRPr>
          </a:p>
          <a:p>
            <a:pPr marL="657225" indent="-657225" defTabSz="190500"/>
            <a:r>
              <a:rPr lang="zh-CN" altLang="en-US" smtClean="0">
                <a:effectLst>
                  <a:outerShdw blurRad="38100" dist="38100" dir="2700000" algn="tl">
                    <a:srgbClr val="C0C0C0"/>
                  </a:outerShdw>
                </a:effectLst>
              </a:rPr>
              <a:t>指 出 下 一 步 行 动</a:t>
            </a:r>
            <a:endParaRPr lang="zh-TW" altLang="en-US" sz="3000">
              <a:effectLst>
                <a:outerShdw blurRad="38100" dist="38100" dir="2700000" algn="tl">
                  <a:srgbClr val="C0C0C0"/>
                </a:outerShdw>
              </a:effectLst>
              <a:latin typeface="仿宋体" pitchFamily="2" charset="-122"/>
              <a:ea typeface="仿宋体" pitchFamily="2" charset="-122"/>
            </a:endParaRPr>
          </a:p>
          <a:p>
            <a:pPr marL="657225" indent="-657225" defTabSz="190500">
              <a:spcBef>
                <a:spcPct val="30000"/>
              </a:spcBef>
            </a:pPr>
            <a:endParaRPr lang="zh-TW" altLang="zh-CN" sz="3000">
              <a:effectLst>
                <a:outerShdw blurRad="38100" dist="38100" dir="2700000" algn="tl">
                  <a:srgbClr val="C0C0C0"/>
                </a:outerShdw>
              </a:effectLst>
              <a:latin typeface="仿宋体" pitchFamily="2" charset="-122"/>
              <a:ea typeface="仿宋体" pitchFamily="2" charset="-122"/>
            </a:endParaRPr>
          </a:p>
        </p:txBody>
      </p:sp>
      <p:sp>
        <p:nvSpPr>
          <p:cNvPr id="37892" name="Rectangle 4"/>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CN" altLang="en-US" smtClean="0">
                <a:effectLst/>
              </a:rPr>
              <a:t>讨论和收尾</a:t>
            </a:r>
          </a:p>
        </p:txBody>
      </p:sp>
    </p:spTree>
    <p:extLst>
      <p:ext uri="{BB962C8B-B14F-4D97-AF65-F5344CB8AC3E}">
        <p14:creationId xmlns:p14="http://schemas.microsoft.com/office/powerpoint/2010/main" val="2067376180"/>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2209800" y="6248400"/>
            <a:ext cx="1905000" cy="457200"/>
          </a:xfrm>
          <a:prstGeom prst="rect">
            <a:avLst/>
          </a:prstGeom>
          <a:noFill/>
          <a:ln w="12700">
            <a:noFill/>
            <a:miter lim="800000"/>
            <a:headEnd/>
            <a:tailEnd/>
          </a:ln>
          <a:effectLst/>
        </p:spPr>
        <p:txBody>
          <a:bodyPr wrap="none" anchor="ctr"/>
          <a:lstStyle/>
          <a:p>
            <a:pPr>
              <a:buFont typeface="Wingdings" pitchFamily="26" charset="2"/>
              <a:buChar char="n"/>
              <a:defRPr/>
            </a:pPr>
            <a:endParaRPr lang="zh-CN" altLang="en-US">
              <a:latin typeface="宋体" pitchFamily="26" charset="-122"/>
              <a:ea typeface="宋体" pitchFamily="26" charset="-122"/>
              <a:cs typeface="宋体" pitchFamily="26" charset="-122"/>
            </a:endParaRPr>
          </a:p>
        </p:txBody>
      </p:sp>
      <p:sp>
        <p:nvSpPr>
          <p:cNvPr id="124931" name="Rectangle 3"/>
          <p:cNvSpPr>
            <a:spLocks noGrp="1" noChangeArrowheads="1"/>
          </p:cNvSpPr>
          <p:nvPr>
            <p:ph type="body" sz="half" idx="2"/>
          </p:nvPr>
        </p:nvSpPr>
        <p:spPr>
          <a:xfrm>
            <a:off x="2074863" y="866776"/>
            <a:ext cx="8191500" cy="4164013"/>
          </a:xfrm>
        </p:spPr>
        <p:txBody>
          <a:bodyPr vert="horz" wrap="square" lIns="96838" tIns="47625" rIns="96838" bIns="47625" numCol="1" anchor="t" anchorCtr="0" compatLnSpc="1">
            <a:prstTxWarp prst="textNoShape">
              <a:avLst/>
            </a:prstTxWarp>
          </a:bodyPr>
          <a:lstStyle/>
          <a:p>
            <a:pPr marL="360363" indent="-360363" defTabSz="960438">
              <a:lnSpc>
                <a:spcPct val="120000"/>
              </a:lnSpc>
              <a:buNone/>
            </a:pPr>
            <a:r>
              <a:rPr lang="zh-CN" altLang="en-US">
                <a:effectLst>
                  <a:outerShdw blurRad="38100" dist="38100" dir="2700000" algn="tl">
                    <a:srgbClr val="C0C0C0"/>
                  </a:outerShdw>
                </a:effectLst>
                <a:latin typeface="仿宋体" pitchFamily="2" charset="-122"/>
                <a:ea typeface="仿宋体" pitchFamily="2" charset="-122"/>
              </a:rPr>
              <a:t>          </a:t>
            </a:r>
            <a:r>
              <a:rPr lang="zh-CN" altLang="en-US" sz="4000">
                <a:effectLst>
                  <a:outerShdw blurRad="38100" dist="38100" dir="2700000" algn="tl">
                    <a:srgbClr val="C0C0C0"/>
                  </a:outerShdw>
                </a:effectLst>
                <a:latin typeface="隶书" panose="02010509060101010101" pitchFamily="49" charset="-122"/>
                <a:ea typeface="隶书" panose="02010509060101010101" pitchFamily="49" charset="-122"/>
              </a:rPr>
              <a:t>身体</a:t>
            </a:r>
            <a:endParaRPr lang="zh-CN" altLang="en-US">
              <a:effectLst>
                <a:outerShdw blurRad="38100" dist="38100" dir="2700000" algn="tl">
                  <a:srgbClr val="C0C0C0"/>
                </a:outerShdw>
              </a:effectLst>
              <a:latin typeface="仿宋体" pitchFamily="2" charset="-122"/>
              <a:ea typeface="仿宋体" pitchFamily="2" charset="-122"/>
            </a:endParaRPr>
          </a:p>
          <a:p>
            <a:pPr marL="360363" indent="-360363" defTabSz="960438">
              <a:lnSpc>
                <a:spcPct val="120000"/>
              </a:lnSpc>
              <a:buNone/>
            </a:pPr>
            <a:r>
              <a:rPr lang="zh-CN" altLang="en-US" sz="2400">
                <a:effectLst>
                  <a:outerShdw blurRad="38100" dist="38100" dir="2700000" algn="tl">
                    <a:srgbClr val="C0C0C0"/>
                  </a:outerShdw>
                </a:effectLst>
                <a:latin typeface="仿宋体" pitchFamily="2" charset="-122"/>
                <a:ea typeface="仿宋体" pitchFamily="2" charset="-122"/>
              </a:rPr>
              <a:t>            站稳脚跟，找到重心</a:t>
            </a:r>
          </a:p>
          <a:p>
            <a:pPr marL="360363" indent="-360363" defTabSz="960438">
              <a:lnSpc>
                <a:spcPct val="120000"/>
              </a:lnSpc>
              <a:buNone/>
            </a:pPr>
            <a:r>
              <a:rPr lang="zh-CN" altLang="en-US" sz="2400">
                <a:effectLst>
                  <a:outerShdw blurRad="38100" dist="38100" dir="2700000" algn="tl">
                    <a:srgbClr val="C0C0C0"/>
                  </a:outerShdw>
                </a:effectLst>
                <a:latin typeface="仿宋体" pitchFamily="2" charset="-122"/>
                <a:ea typeface="仿宋体" pitchFamily="2" charset="-122"/>
              </a:rPr>
              <a:t>            有必要才移动身体、不要“跳舞”</a:t>
            </a:r>
          </a:p>
          <a:p>
            <a:pPr marL="360363" indent="-360363" defTabSz="960438">
              <a:lnSpc>
                <a:spcPct val="120000"/>
              </a:lnSpc>
              <a:buNone/>
            </a:pPr>
            <a:r>
              <a:rPr lang="zh-CN" altLang="en-US" sz="2400">
                <a:effectLst>
                  <a:outerShdw blurRad="38100" dist="38100" dir="2700000" algn="tl">
                    <a:srgbClr val="C0C0C0"/>
                  </a:outerShdw>
                </a:effectLst>
                <a:latin typeface="仿宋体" pitchFamily="2" charset="-122"/>
                <a:ea typeface="仿宋体" pitchFamily="2" charset="-122"/>
              </a:rPr>
              <a:t>            身体站直，但不要僵硬</a:t>
            </a:r>
          </a:p>
          <a:p>
            <a:pPr marL="360363" indent="-360363" defTabSz="960438">
              <a:lnSpc>
                <a:spcPct val="120000"/>
              </a:lnSpc>
              <a:buNone/>
            </a:pPr>
            <a:r>
              <a:rPr lang="zh-CN" altLang="en-US" sz="2400">
                <a:effectLst>
                  <a:outerShdw blurRad="38100" dist="38100" dir="2700000" algn="tl">
                    <a:srgbClr val="C0C0C0"/>
                  </a:outerShdw>
                </a:effectLst>
                <a:latin typeface="仿宋体" pitchFamily="2" charset="-122"/>
                <a:ea typeface="仿宋体" pitchFamily="2" charset="-122"/>
              </a:rPr>
              <a:t>            要摆出舒服、“谈话式”的姿态</a:t>
            </a:r>
          </a:p>
          <a:p>
            <a:pPr marL="360363" indent="-360363" defTabSz="960438">
              <a:lnSpc>
                <a:spcPct val="120000"/>
              </a:lnSpc>
              <a:buNone/>
            </a:pPr>
            <a:r>
              <a:rPr lang="zh-CN" altLang="en-US" sz="2400">
                <a:effectLst>
                  <a:outerShdw blurRad="38100" dist="38100" dir="2700000" algn="tl">
                    <a:srgbClr val="C0C0C0"/>
                  </a:outerShdw>
                </a:effectLst>
                <a:latin typeface="仿宋体" pitchFamily="2" charset="-122"/>
                <a:ea typeface="仿宋体" pitchFamily="2" charset="-122"/>
              </a:rPr>
              <a:t>            移向讲台的一侧</a:t>
            </a:r>
            <a:r>
              <a:rPr lang="zh-TW" altLang="en-US" sz="2400">
                <a:effectLst>
                  <a:outerShdw blurRad="38100" dist="38100" dir="2700000" algn="tl">
                    <a:srgbClr val="C0C0C0"/>
                  </a:outerShdw>
                </a:effectLst>
                <a:latin typeface="仿宋体" pitchFamily="2" charset="-122"/>
                <a:ea typeface="仿宋体" pitchFamily="2" charset="-122"/>
              </a:rPr>
              <a:t>	</a:t>
            </a:r>
            <a:endParaRPr lang="zh-TW" altLang="en-US" sz="1800">
              <a:effectLst>
                <a:outerShdw blurRad="38100" dist="38100" dir="2700000" algn="tl">
                  <a:srgbClr val="C0C0C0"/>
                </a:outerShdw>
              </a:effectLst>
              <a:latin typeface="仿宋体" pitchFamily="2" charset="-122"/>
              <a:ea typeface="仿宋体" pitchFamily="2" charset="-122"/>
            </a:endParaRPr>
          </a:p>
          <a:p>
            <a:pPr marL="360363" indent="-360363" defTabSz="960438">
              <a:lnSpc>
                <a:spcPct val="120000"/>
              </a:lnSpc>
              <a:buNone/>
            </a:pPr>
            <a:r>
              <a:rPr lang="zh-TW" altLang="en-US" sz="1800">
                <a:effectLst>
                  <a:outerShdw blurRad="38100" dist="38100" dir="2700000" algn="tl">
                    <a:srgbClr val="C0C0C0"/>
                  </a:outerShdw>
                </a:effectLst>
                <a:latin typeface="仿宋体" pitchFamily="2" charset="-122"/>
                <a:ea typeface="仿宋体" pitchFamily="2" charset="-122"/>
              </a:rPr>
              <a:t>		</a:t>
            </a:r>
          </a:p>
          <a:p>
            <a:pPr marL="360363" indent="-360363" defTabSz="960438">
              <a:lnSpc>
                <a:spcPct val="120000"/>
              </a:lnSpc>
            </a:pPr>
            <a:endParaRPr lang="zh-TW" altLang="zh-CN" sz="1800">
              <a:effectLst>
                <a:outerShdw blurRad="38100" dist="38100" dir="2700000" algn="tl">
                  <a:srgbClr val="C0C0C0"/>
                </a:outerShdw>
              </a:effectLst>
              <a:latin typeface="仿宋体" pitchFamily="2" charset="-122"/>
              <a:ea typeface="仿宋体" pitchFamily="2" charset="-122"/>
            </a:endParaRPr>
          </a:p>
        </p:txBody>
      </p:sp>
      <p:sp>
        <p:nvSpPr>
          <p:cNvPr id="124932" name="Rectangle 4"/>
          <p:cNvSpPr>
            <a:spLocks noChangeArrowheads="1"/>
          </p:cNvSpPr>
          <p:nvPr/>
        </p:nvSpPr>
        <p:spPr bwMode="auto">
          <a:xfrm>
            <a:off x="7315200" y="5334000"/>
            <a:ext cx="2895600" cy="457200"/>
          </a:xfrm>
          <a:prstGeom prst="rect">
            <a:avLst/>
          </a:prstGeom>
          <a:noFill/>
          <a:ln w="12700">
            <a:noFill/>
            <a:miter lim="800000"/>
            <a:headEnd/>
            <a:tailEnd/>
          </a:ln>
          <a:effectLst/>
        </p:spPr>
        <p:txBody>
          <a:bodyPr wrap="none" anchor="ctr"/>
          <a:lstStyle/>
          <a:p>
            <a:pPr>
              <a:buFont typeface="Wingdings" pitchFamily="26" charset="2"/>
              <a:buChar char="n"/>
              <a:defRPr/>
            </a:pPr>
            <a:endParaRPr lang="zh-CN" altLang="en-US">
              <a:latin typeface="宋体" pitchFamily="26" charset="-122"/>
              <a:ea typeface="宋体" pitchFamily="26" charset="-122"/>
              <a:cs typeface="宋体" pitchFamily="26" charset="-122"/>
            </a:endParaRPr>
          </a:p>
        </p:txBody>
      </p:sp>
      <p:sp>
        <p:nvSpPr>
          <p:cNvPr id="40966" name="Rectangle 6"/>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CN" altLang="en-US" sz="2800"/>
              <a:t>五、肢体语言</a:t>
            </a:r>
            <a:r>
              <a:rPr lang="en-US" altLang="zh-CN" sz="2800"/>
              <a:t>——</a:t>
            </a:r>
            <a:r>
              <a:rPr lang="zh-CN" altLang="en-US" sz="2800"/>
              <a:t>演示台前的礼仪</a:t>
            </a:r>
          </a:p>
        </p:txBody>
      </p:sp>
    </p:spTree>
    <p:extLst>
      <p:ext uri="{BB962C8B-B14F-4D97-AF65-F5344CB8AC3E}">
        <p14:creationId xmlns:p14="http://schemas.microsoft.com/office/powerpoint/2010/main" val="513538512"/>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body" sz="half" idx="2"/>
          </p:nvPr>
        </p:nvSpPr>
        <p:spPr>
          <a:xfrm>
            <a:off x="2667000" y="990600"/>
            <a:ext cx="7086600" cy="4876800"/>
          </a:xfrm>
        </p:spPr>
        <p:txBody>
          <a:bodyPr/>
          <a:lstStyle/>
          <a:p>
            <a:pPr>
              <a:lnSpc>
                <a:spcPct val="120000"/>
              </a:lnSpc>
              <a:buFont typeface="Wingdings" panose="05000000000000000000" pitchFamily="2" charset="2"/>
              <a:buNone/>
            </a:pPr>
            <a:r>
              <a:rPr lang="zh-CN" altLang="en-US" sz="4000" dirty="0">
                <a:effectLst>
                  <a:outerShdw blurRad="38100" dist="38100" dir="2700000" algn="tl">
                    <a:srgbClr val="C0C0C0"/>
                  </a:outerShdw>
                </a:effectLst>
                <a:latin typeface="楷体_GB2312" pitchFamily="49" charset="-122"/>
                <a:ea typeface="楷体_GB2312" pitchFamily="49" charset="-122"/>
              </a:rPr>
              <a:t>手</a:t>
            </a:r>
            <a:endParaRPr lang="zh-CN" altLang="en-US" dirty="0">
              <a:effectLst>
                <a:outerShdw blurRad="38100" dist="38100" dir="2700000" algn="tl">
                  <a:srgbClr val="C0C0C0"/>
                </a:outerShdw>
              </a:effectLst>
              <a:latin typeface="仿宋体" pitchFamily="2" charset="-122"/>
              <a:ea typeface="仿宋体" pitchFamily="2" charset="-122"/>
            </a:endParaRPr>
          </a:p>
          <a:p>
            <a:pPr>
              <a:lnSpc>
                <a:spcPct val="120000"/>
              </a:lnSpc>
            </a:pPr>
            <a:r>
              <a:rPr lang="zh-CN" altLang="en-US" sz="2000" dirty="0">
                <a:effectLst>
                  <a:outerShdw blurRad="38100" dist="38100" dir="2700000" algn="tl">
                    <a:srgbClr val="C0C0C0"/>
                  </a:outerShdw>
                </a:effectLst>
                <a:latin typeface="仿宋体" pitchFamily="2" charset="-122"/>
                <a:ea typeface="仿宋体" pitchFamily="2" charset="-122"/>
              </a:rPr>
              <a:t>除非要做手势或操作仪器，双手保持放松，自然垂于身体两侧</a:t>
            </a:r>
          </a:p>
          <a:p>
            <a:pPr>
              <a:lnSpc>
                <a:spcPct val="120000"/>
              </a:lnSpc>
            </a:pPr>
            <a:r>
              <a:rPr lang="zh-CN" altLang="en-US" sz="2000" dirty="0">
                <a:effectLst>
                  <a:outerShdw blurRad="38100" dist="38100" dir="2700000" algn="tl">
                    <a:srgbClr val="C0C0C0"/>
                  </a:outerShdw>
                </a:effectLst>
                <a:latin typeface="仿宋体" pitchFamily="2" charset="-122"/>
                <a:ea typeface="仿宋体" pitchFamily="2" charset="-122"/>
              </a:rPr>
              <a:t>只做有助于信息传达的手势，避免手势过多</a:t>
            </a:r>
          </a:p>
          <a:p>
            <a:pPr>
              <a:lnSpc>
                <a:spcPct val="120000"/>
              </a:lnSpc>
            </a:pPr>
            <a:r>
              <a:rPr lang="zh-CN" altLang="en-US" sz="2000" dirty="0">
                <a:effectLst>
                  <a:outerShdw blurRad="38100" dist="38100" dir="2700000" algn="tl">
                    <a:srgbClr val="C0C0C0"/>
                  </a:outerShdw>
                </a:effectLst>
                <a:latin typeface="仿宋体" pitchFamily="2" charset="-122"/>
                <a:ea typeface="仿宋体" pitchFamily="2" charset="-122"/>
              </a:rPr>
              <a:t>把手放在口袋外面</a:t>
            </a:r>
          </a:p>
          <a:p>
            <a:pPr>
              <a:lnSpc>
                <a:spcPct val="120000"/>
              </a:lnSpc>
            </a:pPr>
            <a:r>
              <a:rPr lang="zh-CN" altLang="en-US" sz="2000" dirty="0">
                <a:effectLst>
                  <a:outerShdw blurRad="38100" dist="38100" dir="2700000" algn="tl">
                    <a:srgbClr val="C0C0C0"/>
                  </a:outerShdw>
                </a:effectLst>
                <a:latin typeface="仿宋体" pitchFamily="2" charset="-122"/>
                <a:ea typeface="仿宋体" pitchFamily="2" charset="-122"/>
              </a:rPr>
              <a:t>尽量不要抱者胳膊或把双手握紧放在身前</a:t>
            </a:r>
          </a:p>
          <a:p>
            <a:pPr>
              <a:lnSpc>
                <a:spcPct val="120000"/>
              </a:lnSpc>
            </a:pPr>
            <a:r>
              <a:rPr lang="zh-CN" altLang="en-US" sz="2000" dirty="0">
                <a:effectLst>
                  <a:outerShdw blurRad="38100" dist="38100" dir="2700000" algn="tl">
                    <a:srgbClr val="C0C0C0"/>
                  </a:outerShdw>
                </a:effectLst>
                <a:latin typeface="仿宋体" pitchFamily="2" charset="-122"/>
                <a:ea typeface="仿宋体" pitchFamily="2" charset="-122"/>
              </a:rPr>
              <a:t>不要摆弄教棒、钢笔，拨弄头发等</a:t>
            </a:r>
          </a:p>
        </p:txBody>
      </p:sp>
      <p:sp>
        <p:nvSpPr>
          <p:cNvPr id="43012" name="Rectangle 4"/>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CN" altLang="en-US" smtClean="0">
                <a:effectLst/>
              </a:rPr>
              <a:t>演示台前的礼仪</a:t>
            </a:r>
          </a:p>
        </p:txBody>
      </p:sp>
    </p:spTree>
    <p:extLst>
      <p:ext uri="{BB962C8B-B14F-4D97-AF65-F5344CB8AC3E}">
        <p14:creationId xmlns:p14="http://schemas.microsoft.com/office/powerpoint/2010/main" val="279917971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body" idx="1"/>
          </p:nvPr>
        </p:nvSpPr>
        <p:spPr/>
        <p:txBody>
          <a:bodyPr/>
          <a:lstStyle/>
          <a:p>
            <a:pPr>
              <a:lnSpc>
                <a:spcPct val="110000"/>
              </a:lnSpc>
              <a:buFont typeface="Wingdings" panose="05000000000000000000" pitchFamily="2" charset="2"/>
              <a:buNone/>
            </a:pPr>
            <a:r>
              <a:rPr lang="zh-TW" altLang="en-US" sz="4000">
                <a:effectLst>
                  <a:outerShdw blurRad="38100" dist="38100" dir="2700000" algn="tl">
                    <a:srgbClr val="C0C0C0"/>
                  </a:outerShdw>
                </a:effectLst>
                <a:latin typeface="隶书" panose="02010509060101010101" pitchFamily="49" charset="-122"/>
                <a:ea typeface="隶书" panose="02010509060101010101" pitchFamily="49" charset="-122"/>
              </a:rPr>
              <a:t>面部表情</a:t>
            </a:r>
            <a:endParaRPr lang="zh-TW" altLang="en-US">
              <a:effectLst>
                <a:outerShdw blurRad="38100" dist="38100" dir="2700000" algn="tl">
                  <a:srgbClr val="C0C0C0"/>
                </a:outerShdw>
              </a:effectLst>
              <a:latin typeface="仿宋体" pitchFamily="2" charset="-122"/>
              <a:ea typeface="仿宋体" pitchFamily="2" charset="-122"/>
            </a:endParaRPr>
          </a:p>
          <a:p>
            <a:pPr>
              <a:lnSpc>
                <a:spcPct val="110000"/>
              </a:lnSpc>
            </a:pPr>
            <a:endParaRPr lang="zh-CN" altLang="en-US" sz="2000">
              <a:effectLst>
                <a:outerShdw blurRad="38100" dist="38100" dir="2700000" algn="tl">
                  <a:srgbClr val="C0C0C0"/>
                </a:outerShdw>
              </a:effectLst>
              <a:latin typeface="仿宋体" pitchFamily="2" charset="-122"/>
              <a:ea typeface="仿宋体" pitchFamily="2" charset="-122"/>
            </a:endParaRPr>
          </a:p>
          <a:p>
            <a:pPr>
              <a:lnSpc>
                <a:spcPct val="110000"/>
              </a:lnSpc>
              <a:buFont typeface="Wingdings" panose="05000000000000000000" pitchFamily="2" charset="2"/>
              <a:buNone/>
            </a:pPr>
            <a:r>
              <a:rPr lang="zh-CN" altLang="en-US" sz="2000">
                <a:effectLst>
                  <a:outerShdw blurRad="38100" dist="38100" dir="2700000" algn="tl">
                    <a:srgbClr val="C0C0C0"/>
                  </a:outerShdw>
                </a:effectLst>
                <a:latin typeface="仿宋体" pitchFamily="2" charset="-122"/>
                <a:ea typeface="仿宋体" pitchFamily="2" charset="-122"/>
              </a:rPr>
              <a:t>微笑、配合要传达的信息，调整适当的表情</a:t>
            </a:r>
          </a:p>
          <a:p>
            <a:pPr>
              <a:lnSpc>
                <a:spcPct val="110000"/>
              </a:lnSpc>
              <a:buFont typeface="Wingdings" panose="05000000000000000000" pitchFamily="2" charset="2"/>
              <a:buNone/>
            </a:pPr>
            <a:r>
              <a:rPr lang="zh-TW" altLang="en-US">
                <a:effectLst>
                  <a:outerShdw blurRad="38100" dist="38100" dir="2700000" algn="tl">
                    <a:srgbClr val="C0C0C0"/>
                  </a:outerShdw>
                </a:effectLst>
                <a:latin typeface="仿宋体" pitchFamily="2" charset="-122"/>
                <a:ea typeface="仿宋体" pitchFamily="2" charset="-122"/>
              </a:rPr>
              <a:t>目光</a:t>
            </a:r>
            <a:r>
              <a:rPr lang="zh-CN" altLang="en-US" sz="2000">
                <a:effectLst>
                  <a:outerShdw blurRad="38100" dist="38100" dir="2700000" algn="tl">
                    <a:srgbClr val="C0C0C0"/>
                  </a:outerShdw>
                </a:effectLst>
                <a:latin typeface="仿宋体" pitchFamily="2" charset="-122"/>
                <a:ea typeface="仿宋体" pitchFamily="2" charset="-122"/>
              </a:rPr>
              <a:t>  友好而真诚的目光接触</a:t>
            </a:r>
          </a:p>
          <a:p>
            <a:pPr>
              <a:lnSpc>
                <a:spcPct val="110000"/>
              </a:lnSpc>
              <a:buFont typeface="Wingdings" panose="05000000000000000000" pitchFamily="2" charset="2"/>
              <a:buNone/>
            </a:pPr>
            <a:endParaRPr lang="zh-CN" altLang="en-US" sz="2000">
              <a:effectLst>
                <a:outerShdw blurRad="38100" dist="38100" dir="2700000" algn="tl">
                  <a:srgbClr val="C0C0C0"/>
                </a:outerShdw>
              </a:effectLst>
              <a:latin typeface="仿宋体" pitchFamily="2" charset="-122"/>
              <a:ea typeface="仿宋体" pitchFamily="2" charset="-122"/>
            </a:endParaRPr>
          </a:p>
          <a:p>
            <a:pPr>
              <a:lnSpc>
                <a:spcPct val="110000"/>
              </a:lnSpc>
              <a:buFont typeface="Wingdings" panose="05000000000000000000" pitchFamily="2" charset="2"/>
              <a:buNone/>
            </a:pPr>
            <a:r>
              <a:rPr lang="zh-CN" altLang="en-US" sz="2000">
                <a:effectLst>
                  <a:outerShdw blurRad="38100" dist="38100" dir="2700000" algn="tl">
                    <a:srgbClr val="C0C0C0"/>
                  </a:outerShdw>
                </a:effectLst>
                <a:latin typeface="仿宋_GB2312" pitchFamily="49" charset="-122"/>
                <a:ea typeface="仿宋_GB2312" pitchFamily="49" charset="-122"/>
              </a:rPr>
              <a:t>不要遮住听众的视线</a:t>
            </a:r>
          </a:p>
          <a:p>
            <a:pPr>
              <a:lnSpc>
                <a:spcPct val="110000"/>
              </a:lnSpc>
              <a:buFont typeface="Wingdings" panose="05000000000000000000" pitchFamily="2" charset="2"/>
              <a:buNone/>
            </a:pPr>
            <a:endParaRPr lang="zh-CN" altLang="en-US" sz="2000">
              <a:effectLst>
                <a:outerShdw blurRad="38100" dist="38100" dir="2700000" algn="tl">
                  <a:srgbClr val="C0C0C0"/>
                </a:outerShdw>
              </a:effectLst>
              <a:latin typeface="仿宋_GB2312" pitchFamily="49" charset="-122"/>
              <a:ea typeface="仿宋_GB2312" pitchFamily="49" charset="-122"/>
            </a:endParaRPr>
          </a:p>
          <a:p>
            <a:pPr>
              <a:lnSpc>
                <a:spcPct val="110000"/>
              </a:lnSpc>
              <a:buFont typeface="Wingdings" panose="05000000000000000000" pitchFamily="2" charset="2"/>
              <a:buNone/>
            </a:pPr>
            <a:r>
              <a:rPr lang="zh-CN" altLang="en-US" sz="2000">
                <a:effectLst>
                  <a:outerShdw blurRad="38100" dist="38100" dir="2700000" algn="tl">
                    <a:srgbClr val="C0C0C0"/>
                  </a:outerShdw>
                </a:effectLst>
                <a:latin typeface="仿宋_GB2312" pitchFamily="49" charset="-122"/>
                <a:ea typeface="仿宋_GB2312" pitchFamily="49" charset="-122"/>
              </a:rPr>
              <a:t>精心组织你的讲话、停顿以及视觉材料的切换</a:t>
            </a:r>
          </a:p>
        </p:txBody>
      </p:sp>
      <p:sp>
        <p:nvSpPr>
          <p:cNvPr id="44036" name="Rectangle 4"/>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CN" altLang="en-US" smtClean="0">
                <a:effectLst/>
              </a:rPr>
              <a:t>演示台前的礼仪</a:t>
            </a:r>
          </a:p>
        </p:txBody>
      </p:sp>
    </p:spTree>
    <p:extLst>
      <p:ext uri="{BB962C8B-B14F-4D97-AF65-F5344CB8AC3E}">
        <p14:creationId xmlns:p14="http://schemas.microsoft.com/office/powerpoint/2010/main" val="32069621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展示环节</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4279147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0"/>
            <a:ext cx="10972800" cy="1143000"/>
          </a:xfrm>
        </p:spPr>
        <p:txBody>
          <a:bodyPr/>
          <a:lstStyle/>
          <a:p>
            <a:r>
              <a:rPr lang="zh-CN" altLang="en-US" dirty="0" smtClean="0"/>
              <a:t>十大课程</a:t>
            </a:r>
            <a:endParaRPr lang="zh-CN" altLang="en-US" dirty="0"/>
          </a:p>
        </p:txBody>
      </p:sp>
      <p:sp>
        <p:nvSpPr>
          <p:cNvPr id="3" name="内容占位符 2"/>
          <p:cNvSpPr>
            <a:spLocks noGrp="1"/>
          </p:cNvSpPr>
          <p:nvPr>
            <p:ph idx="1"/>
          </p:nvPr>
        </p:nvSpPr>
        <p:spPr>
          <a:xfrm>
            <a:off x="609600" y="914401"/>
            <a:ext cx="10972800" cy="4525963"/>
          </a:xfrm>
        </p:spPr>
        <p:txBody>
          <a:bodyPr/>
          <a:lstStyle/>
          <a:p>
            <a:r>
              <a:rPr lang="zh-CN" altLang="en-US" sz="2400" dirty="0"/>
              <a:t>卡耐基人际交往（</a:t>
            </a:r>
            <a:r>
              <a:rPr lang="en-US" altLang="zh-CN" sz="2400" dirty="0"/>
              <a:t>85%</a:t>
            </a:r>
            <a:r>
              <a:rPr lang="zh-CN" altLang="en-US" sz="2400" dirty="0"/>
              <a:t>的职场表现在于人际沟通，</a:t>
            </a:r>
            <a:r>
              <a:rPr lang="en-US" altLang="zh-CN" sz="2400" dirty="0"/>
              <a:t>15%</a:t>
            </a:r>
            <a:r>
              <a:rPr lang="zh-CN" altLang="en-US" sz="2400" dirty="0"/>
              <a:t>在于专业技能。你是否遗忘了这</a:t>
            </a:r>
            <a:r>
              <a:rPr lang="en-US" altLang="zh-CN" sz="2400" dirty="0"/>
              <a:t>85%</a:t>
            </a:r>
            <a:r>
              <a:rPr lang="zh-CN" altLang="en-US" sz="2400" dirty="0"/>
              <a:t>呢？入门级。）</a:t>
            </a:r>
          </a:p>
          <a:p>
            <a:r>
              <a:rPr lang="en-US" altLang="zh-CN" sz="2400" dirty="0"/>
              <a:t>TTT</a:t>
            </a:r>
            <a:r>
              <a:rPr lang="zh-CN" altLang="en-US" sz="2400" dirty="0"/>
              <a:t>（闻鸡学犬吠，寸舌抵雄兵。成为一名优秀的讲师）</a:t>
            </a:r>
          </a:p>
          <a:p>
            <a:r>
              <a:rPr lang="zh-CN" altLang="en-US" sz="2400" dirty="0"/>
              <a:t>金老师狼之旅（年届古稀，依然能感染和带动你的速度与激情）</a:t>
            </a:r>
          </a:p>
          <a:p>
            <a:r>
              <a:rPr lang="zh-CN" altLang="en-US" sz="2400" dirty="0"/>
              <a:t>陈安之励志篇（有志者，事竟成。心有多大，舞台就有多大。）</a:t>
            </a:r>
          </a:p>
          <a:p>
            <a:r>
              <a:rPr lang="zh-CN" altLang="en-US" sz="2400" dirty="0"/>
              <a:t>余世维成功经理人（中国人如何崛起，让赶英超美不再是口号。爱国、自强、自新，台湾余老师讲述）</a:t>
            </a:r>
          </a:p>
          <a:p>
            <a:r>
              <a:rPr lang="zh-CN" altLang="en-US" sz="2400" dirty="0"/>
              <a:t>金正坤商务礼仪（大唐盛世中国尚礼于天下，然家道中落。金教授将点燃你的礼仪家之梦想。）</a:t>
            </a:r>
          </a:p>
          <a:p>
            <a:r>
              <a:rPr lang="zh-CN" altLang="en-US" sz="2400" dirty="0"/>
              <a:t>袁诚信之诚信篇（</a:t>
            </a:r>
            <a:r>
              <a:rPr lang="en-US" altLang="zh-CN" sz="2400" dirty="0"/>
              <a:t>TCL</a:t>
            </a:r>
            <a:r>
              <a:rPr lang="zh-CN" altLang="en-US" sz="2400" dirty="0"/>
              <a:t>儒雅副总，传统文化应用于现代企业）</a:t>
            </a:r>
          </a:p>
          <a:p>
            <a:r>
              <a:rPr lang="zh-CN" altLang="en-US" sz="2400" dirty="0"/>
              <a:t>户外拓展训练（日美可从</a:t>
            </a:r>
            <a:r>
              <a:rPr lang="en-US" altLang="zh-CN" sz="2400" dirty="0"/>
              <a:t>《</a:t>
            </a:r>
            <a:r>
              <a:rPr lang="zh-CN" altLang="en-US" sz="2400" dirty="0"/>
              <a:t>孙子</a:t>
            </a:r>
            <a:r>
              <a:rPr lang="en-US" altLang="zh-CN" sz="2400" dirty="0"/>
              <a:t>》</a:t>
            </a:r>
            <a:r>
              <a:rPr lang="zh-CN" altLang="en-US" sz="2400" dirty="0"/>
              <a:t>获得启迪，你难道认为拓展训练只是流点汗吗？）</a:t>
            </a:r>
          </a:p>
          <a:p>
            <a:r>
              <a:rPr lang="zh-CN" altLang="en-US" sz="2400" dirty="0"/>
              <a:t>团队营销（针对保险等行业，普通人也可受益匪浅）</a:t>
            </a:r>
          </a:p>
          <a:p>
            <a:r>
              <a:rPr lang="zh-CN" altLang="en-US" sz="2400" dirty="0"/>
              <a:t>沙盘演练（最具趣味性的企业模拟运作课程，过程类似于大富翁</a:t>
            </a:r>
            <a:r>
              <a:rPr lang="en-US" altLang="zh-CN" sz="2400" dirty="0"/>
              <a:t>+</a:t>
            </a:r>
            <a:r>
              <a:rPr lang="zh-CN" altLang="en-US" sz="2400" dirty="0"/>
              <a:t>轮盘赌。）</a:t>
            </a:r>
          </a:p>
          <a:p>
            <a:endParaRPr lang="zh-CN" altLang="en-US" dirty="0"/>
          </a:p>
        </p:txBody>
      </p:sp>
    </p:spTree>
    <p:extLst>
      <p:ext uri="{BB962C8B-B14F-4D97-AF65-F5344CB8AC3E}">
        <p14:creationId xmlns:p14="http://schemas.microsoft.com/office/powerpoint/2010/main" val="4108403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4" name="Text Box 6"/>
          <p:cNvSpPr txBox="1">
            <a:spLocks noChangeArrowheads="1"/>
          </p:cNvSpPr>
          <p:nvPr/>
        </p:nvSpPr>
        <p:spPr bwMode="auto">
          <a:xfrm>
            <a:off x="9047242" y="1125538"/>
            <a:ext cx="1107996" cy="446405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sz="6000">
                <a:solidFill>
                  <a:srgbClr val="FFFFFF"/>
                </a:solidFill>
                <a:ea typeface="华文行楷" panose="02010800040101010101" pitchFamily="2" charset="-122"/>
              </a:rPr>
              <a:t>金庸与古龙</a:t>
            </a:r>
          </a:p>
        </p:txBody>
      </p:sp>
      <p:sp>
        <p:nvSpPr>
          <p:cNvPr id="2055" name="Text Box 7"/>
          <p:cNvSpPr txBox="1">
            <a:spLocks noChangeArrowheads="1"/>
          </p:cNvSpPr>
          <p:nvPr/>
        </p:nvSpPr>
        <p:spPr bwMode="auto">
          <a:xfrm>
            <a:off x="8180072" y="1989138"/>
            <a:ext cx="492443" cy="352901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sz="2000">
                <a:solidFill>
                  <a:srgbClr val="FFFFFF"/>
                </a:solidFill>
                <a:ea typeface="华文仿宋" panose="02010600040101010101" pitchFamily="2" charset="-122"/>
              </a:rPr>
              <a:t>天涯远不远</a:t>
            </a:r>
          </a:p>
        </p:txBody>
      </p:sp>
      <p:sp>
        <p:nvSpPr>
          <p:cNvPr id="2056" name="Text Box 8"/>
          <p:cNvSpPr txBox="1">
            <a:spLocks noChangeArrowheads="1"/>
          </p:cNvSpPr>
          <p:nvPr/>
        </p:nvSpPr>
        <p:spPr bwMode="auto">
          <a:xfrm>
            <a:off x="7316472" y="2492375"/>
            <a:ext cx="492443" cy="10795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sz="2000">
                <a:solidFill>
                  <a:srgbClr val="FFFFFF"/>
                </a:solidFill>
                <a:ea typeface="华文仿宋" panose="02010600040101010101" pitchFamily="2" charset="-122"/>
              </a:rPr>
              <a:t>不远</a:t>
            </a:r>
          </a:p>
        </p:txBody>
      </p:sp>
      <p:sp>
        <p:nvSpPr>
          <p:cNvPr id="2057" name="Text Box 9"/>
          <p:cNvSpPr txBox="1">
            <a:spLocks noChangeArrowheads="1"/>
          </p:cNvSpPr>
          <p:nvPr/>
        </p:nvSpPr>
        <p:spPr bwMode="auto">
          <a:xfrm>
            <a:off x="6524309" y="1125539"/>
            <a:ext cx="492443"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sz="2000">
                <a:solidFill>
                  <a:srgbClr val="FFFFFF"/>
                </a:solidFill>
                <a:ea typeface="华文仿宋" panose="02010600040101010101" pitchFamily="2" charset="-122"/>
              </a:rPr>
              <a:t>人就在天涯，天涯怎么会远</a:t>
            </a:r>
          </a:p>
        </p:txBody>
      </p:sp>
    </p:spTree>
    <p:extLst>
      <p:ext uri="{BB962C8B-B14F-4D97-AF65-F5344CB8AC3E}">
        <p14:creationId xmlns:p14="http://schemas.microsoft.com/office/powerpoint/2010/main" val="42044909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81" name="Text Box 9"/>
          <p:cNvSpPr txBox="1">
            <a:spLocks noChangeArrowheads="1"/>
          </p:cNvSpPr>
          <p:nvPr/>
        </p:nvSpPr>
        <p:spPr bwMode="auto">
          <a:xfrm>
            <a:off x="1919289" y="1557339"/>
            <a:ext cx="32416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sz="3200" b="1">
                <a:solidFill>
                  <a:srgbClr val="FFFFFF"/>
                </a:solidFill>
                <a:ea typeface="华文行楷" panose="02010800040101010101" pitchFamily="2" charset="-122"/>
              </a:rPr>
              <a:t>泼墨山水的古龙</a:t>
            </a:r>
          </a:p>
        </p:txBody>
      </p:sp>
      <p:pic>
        <p:nvPicPr>
          <p:cNvPr id="3082" name="Picture 10" descr="u=3106034844,826674128&amp;fm=2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 y="-315913"/>
            <a:ext cx="11306176" cy="7632701"/>
          </a:xfrm>
          <a:prstGeom prst="rect">
            <a:avLst/>
          </a:prstGeom>
          <a:noFill/>
          <a:extLst>
            <a:ext uri="{909E8E84-426E-40DD-AFC4-6F175D3DCCD1}">
              <a14:hiddenFill xmlns:a14="http://schemas.microsoft.com/office/drawing/2010/main">
                <a:solidFill>
                  <a:srgbClr val="FFFFFF"/>
                </a:solidFill>
              </a14:hiddenFill>
            </a:ext>
          </a:extLst>
        </p:spPr>
      </p:pic>
      <p:sp>
        <p:nvSpPr>
          <p:cNvPr id="3083" name="Text Box 11"/>
          <p:cNvSpPr txBox="1">
            <a:spLocks noChangeArrowheads="1"/>
          </p:cNvSpPr>
          <p:nvPr/>
        </p:nvSpPr>
        <p:spPr bwMode="auto">
          <a:xfrm>
            <a:off x="9689982" y="1341439"/>
            <a:ext cx="800219"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sz="4000" b="1">
                <a:solidFill>
                  <a:srgbClr val="000000"/>
                </a:solidFill>
                <a:ea typeface="华文新魏" panose="02010800040101010101" pitchFamily="2" charset="-122"/>
              </a:rPr>
              <a:t>泼墨山水的古龙</a:t>
            </a:r>
          </a:p>
        </p:txBody>
      </p:sp>
    </p:spTree>
    <p:extLst>
      <p:ext uri="{BB962C8B-B14F-4D97-AF65-F5344CB8AC3E}">
        <p14:creationId xmlns:p14="http://schemas.microsoft.com/office/powerpoint/2010/main" val="30902130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00" name="Rectangle 4"/>
          <p:cNvSpPr>
            <a:spLocks noChangeArrowheads="1"/>
          </p:cNvSpPr>
          <p:nvPr/>
        </p:nvSpPr>
        <p:spPr bwMode="auto">
          <a:xfrm>
            <a:off x="6240464" y="1773238"/>
            <a:ext cx="5895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b="1">
                <a:solidFill>
                  <a:srgbClr val="FFFFFF"/>
                </a:solidFill>
                <a:ea typeface="宋体-方正超大字符集" pitchFamily="65" charset="-122"/>
              </a:rPr>
              <a:t>﹍ ﹍ ﹍ ﹍ ﹍ ﹍ ﹍ ﹍ ﹍ ﹍ ﹍ ﹍ ﹍ ﹍</a:t>
            </a:r>
          </a:p>
        </p:txBody>
      </p:sp>
      <p:sp>
        <p:nvSpPr>
          <p:cNvPr id="4102" name="Text Box 6"/>
          <p:cNvSpPr txBox="1">
            <a:spLocks noChangeArrowheads="1"/>
          </p:cNvSpPr>
          <p:nvPr/>
        </p:nvSpPr>
        <p:spPr bwMode="auto">
          <a:xfrm>
            <a:off x="1664554" y="765176"/>
            <a:ext cx="830997"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b="1">
                <a:solidFill>
                  <a:srgbClr val="FFFFFF"/>
                </a:solidFill>
                <a:ea typeface="华文新魏" panose="02010800040101010101" pitchFamily="2" charset="-122"/>
              </a:rPr>
              <a:t>冷风如刀，以大地为砧板，视众生为鱼肉</a:t>
            </a:r>
            <a:r>
              <a:rPr lang="zh-CN" altLang="en-US" b="1">
                <a:solidFill>
                  <a:srgbClr val="000000"/>
                </a:solidFill>
                <a:ea typeface="华文新魏" panose="02010800040101010101" pitchFamily="2" charset="-122"/>
              </a:rPr>
              <a:t>。</a:t>
            </a:r>
            <a:r>
              <a:rPr lang="zh-CN" altLang="en-US" sz="2400" b="1">
                <a:solidFill>
                  <a:srgbClr val="000000"/>
                </a:solidFill>
                <a:ea typeface="宋体-方正超大字符集" pitchFamily="65" charset="-122"/>
              </a:rPr>
              <a:t/>
            </a:r>
            <a:br>
              <a:rPr lang="zh-CN" altLang="en-US" sz="2400" b="1">
                <a:solidFill>
                  <a:srgbClr val="000000"/>
                </a:solidFill>
                <a:ea typeface="宋体-方正超大字符集" pitchFamily="65" charset="-122"/>
              </a:rPr>
            </a:br>
            <a:endParaRPr lang="zh-CN" altLang="en-US" sz="2400" b="1">
              <a:solidFill>
                <a:srgbClr val="000000"/>
              </a:solidFill>
              <a:ea typeface="宋体-方正超大字符集" pitchFamily="65" charset="-122"/>
            </a:endParaRPr>
          </a:p>
        </p:txBody>
      </p:sp>
      <p:sp>
        <p:nvSpPr>
          <p:cNvPr id="4103" name="Text Box 7"/>
          <p:cNvSpPr txBox="1">
            <a:spLocks noChangeArrowheads="1"/>
          </p:cNvSpPr>
          <p:nvPr/>
        </p:nvSpPr>
        <p:spPr bwMode="auto">
          <a:xfrm>
            <a:off x="2636522" y="692150"/>
            <a:ext cx="492443"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sz="2000" b="1">
                <a:solidFill>
                  <a:srgbClr val="FFFFFF"/>
                </a:solidFill>
                <a:ea typeface="华文新魏" panose="02010800040101010101" pitchFamily="2" charset="-122"/>
              </a:rPr>
              <a:t>万里飞雪，将苍穹作洪炉，溶万物为白银</a:t>
            </a:r>
            <a:r>
              <a:rPr lang="zh-CN" altLang="en-US" b="1">
                <a:solidFill>
                  <a:srgbClr val="FFFFFF"/>
                </a:solidFill>
                <a:ea typeface="宋体-方正超大字符集" pitchFamily="65" charset="-122"/>
              </a:rPr>
              <a:t> </a:t>
            </a:r>
          </a:p>
        </p:txBody>
      </p:sp>
      <p:sp>
        <p:nvSpPr>
          <p:cNvPr id="4104" name="Text Box 8"/>
          <p:cNvSpPr txBox="1">
            <a:spLocks noChangeArrowheads="1"/>
          </p:cNvSpPr>
          <p:nvPr/>
        </p:nvSpPr>
        <p:spPr bwMode="auto">
          <a:xfrm>
            <a:off x="6240464" y="3284538"/>
            <a:ext cx="5292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b="1">
                <a:solidFill>
                  <a:srgbClr val="FFFFFF"/>
                </a:solidFill>
                <a:ea typeface="宋体-方正超大字符集" pitchFamily="65" charset="-122"/>
              </a:rPr>
              <a:t>﹍ ﹍ ﹍ ﹍ ﹍ ﹍ ﹍ ﹍ ﹍ ﹍ ﹍ ﹍ ﹍ ﹍</a:t>
            </a:r>
          </a:p>
        </p:txBody>
      </p:sp>
      <p:sp>
        <p:nvSpPr>
          <p:cNvPr id="4105" name="Text Box 9"/>
          <p:cNvSpPr txBox="1">
            <a:spLocks noChangeArrowheads="1"/>
          </p:cNvSpPr>
          <p:nvPr/>
        </p:nvSpPr>
        <p:spPr bwMode="auto">
          <a:xfrm>
            <a:off x="6240463" y="4797426"/>
            <a:ext cx="4787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b="1">
                <a:solidFill>
                  <a:srgbClr val="FFFFFF"/>
                </a:solidFill>
                <a:ea typeface="宋体-方正超大字符集" pitchFamily="65" charset="-122"/>
              </a:rPr>
              <a:t>﹍ ﹍ ﹍ ﹍ ﹍ ﹍ ﹍ ﹍ ﹍ ﹍ ﹍ ﹍ ﹍ ﹍</a:t>
            </a:r>
          </a:p>
        </p:txBody>
      </p:sp>
      <p:sp>
        <p:nvSpPr>
          <p:cNvPr id="4107" name="Text Box 11"/>
          <p:cNvSpPr txBox="1">
            <a:spLocks noChangeArrowheads="1"/>
          </p:cNvSpPr>
          <p:nvPr/>
        </p:nvSpPr>
        <p:spPr bwMode="auto">
          <a:xfrm>
            <a:off x="6635750" y="1700213"/>
            <a:ext cx="4032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b="1">
                <a:solidFill>
                  <a:srgbClr val="FFFFFF"/>
                </a:solidFill>
                <a:ea typeface="华文仿宋" panose="02010600040101010101" pitchFamily="2" charset="-122"/>
              </a:rPr>
              <a:t>辞藻华美，理趣盎然</a:t>
            </a:r>
          </a:p>
        </p:txBody>
      </p:sp>
      <p:sp>
        <p:nvSpPr>
          <p:cNvPr id="4109" name="Text Box 13"/>
          <p:cNvSpPr txBox="1">
            <a:spLocks noChangeArrowheads="1"/>
          </p:cNvSpPr>
          <p:nvPr/>
        </p:nvSpPr>
        <p:spPr bwMode="auto">
          <a:xfrm>
            <a:off x="6600826" y="3068638"/>
            <a:ext cx="23034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b="1">
                <a:solidFill>
                  <a:srgbClr val="FFFFFF"/>
                </a:solidFill>
                <a:ea typeface="华文仿宋" panose="02010600040101010101" pitchFamily="2" charset="-122"/>
              </a:rPr>
              <a:t>避实就虚</a:t>
            </a:r>
          </a:p>
        </p:txBody>
      </p:sp>
      <p:sp>
        <p:nvSpPr>
          <p:cNvPr id="4110" name="Text Box 14"/>
          <p:cNvSpPr txBox="1">
            <a:spLocks noChangeArrowheads="1"/>
          </p:cNvSpPr>
          <p:nvPr/>
        </p:nvSpPr>
        <p:spPr bwMode="auto">
          <a:xfrm>
            <a:off x="6600825" y="4652963"/>
            <a:ext cx="2374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b="1">
                <a:solidFill>
                  <a:srgbClr val="FFFFFF"/>
                </a:solidFill>
                <a:ea typeface="华文仿宋" panose="02010600040101010101" pitchFamily="2" charset="-122"/>
              </a:rPr>
              <a:t>深</a:t>
            </a:r>
          </a:p>
        </p:txBody>
      </p:sp>
    </p:spTree>
    <p:extLst>
      <p:ext uri="{BB962C8B-B14F-4D97-AF65-F5344CB8AC3E}">
        <p14:creationId xmlns:p14="http://schemas.microsoft.com/office/powerpoint/2010/main" val="3317596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9034994_133618495169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387350"/>
            <a:ext cx="9753601" cy="7561263"/>
          </a:xfrm>
          <a:prstGeom prst="rect">
            <a:avLst/>
          </a:prstGeom>
          <a:noFill/>
          <a:extLst>
            <a:ext uri="{909E8E84-426E-40DD-AFC4-6F175D3DCCD1}">
              <a14:hiddenFill xmlns:a14="http://schemas.microsoft.com/office/drawing/2010/main">
                <a:solidFill>
                  <a:srgbClr val="FFFFFF"/>
                </a:solidFill>
              </a14:hiddenFill>
            </a:ext>
          </a:extLst>
        </p:spPr>
      </p:pic>
      <p:sp>
        <p:nvSpPr>
          <p:cNvPr id="5127" name="Text Box 7"/>
          <p:cNvSpPr txBox="1">
            <a:spLocks noChangeArrowheads="1"/>
          </p:cNvSpPr>
          <p:nvPr/>
        </p:nvSpPr>
        <p:spPr bwMode="auto">
          <a:xfrm>
            <a:off x="6421438" y="476250"/>
            <a:ext cx="42465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zh-CN" altLang="en-US" sz="4400">
                <a:solidFill>
                  <a:srgbClr val="666699"/>
                </a:solidFill>
                <a:ea typeface="华文行楷" panose="02010800040101010101" pitchFamily="2" charset="-122"/>
              </a:rPr>
              <a:t>细腻温婉的金庸</a:t>
            </a:r>
          </a:p>
        </p:txBody>
      </p:sp>
    </p:spTree>
    <p:extLst>
      <p:ext uri="{BB962C8B-B14F-4D97-AF65-F5344CB8AC3E}">
        <p14:creationId xmlns:p14="http://schemas.microsoft.com/office/powerpoint/2010/main" val="2839994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a:t>演讲又叫讲演或演说，是指在公众场所，以有声语言为主要手段，以体态语言为辅助手段，针对某个具体问题，鲜明、完整地发表自己的见解和主张，阐明事理或抒发情感，进行宣传鼓动的一种语言交际活动</a:t>
            </a:r>
            <a:r>
              <a:rPr lang="zh-CN" altLang="en-US" dirty="0" smtClean="0"/>
              <a:t>。</a:t>
            </a:r>
            <a:endParaRPr lang="en-US" altLang="zh-CN" dirty="0" smtClean="0"/>
          </a:p>
          <a:p>
            <a:endParaRPr lang="en-US" altLang="zh-CN" dirty="0" smtClean="0"/>
          </a:p>
          <a:p>
            <a:r>
              <a:rPr lang="zh-CN" altLang="en-US" dirty="0" smtClean="0"/>
              <a:t>不只是这些</a:t>
            </a:r>
            <a:r>
              <a:rPr lang="en-US" altLang="zh-CN" dirty="0" smtClean="0"/>
              <a:t>——</a:t>
            </a:r>
            <a:r>
              <a:rPr lang="zh-CN" altLang="en-US" dirty="0"/>
              <a:t>只要是以传递信息或影响别人为目的，主体采用语言表达，均可认为是演讲。</a:t>
            </a:r>
          </a:p>
          <a:p>
            <a:r>
              <a:rPr lang="zh-CN" altLang="en-US" dirty="0"/>
              <a:t>  我们所理解的演讲其实指的是公众演讲</a:t>
            </a:r>
            <a:r>
              <a:rPr lang="zh-CN" altLang="en-US" dirty="0" smtClean="0"/>
              <a:t>。</a:t>
            </a:r>
            <a:endParaRPr lang="en-US" altLang="zh-CN" dirty="0" smtClean="0"/>
          </a:p>
          <a:p>
            <a:endParaRPr lang="en-US" altLang="zh-CN" dirty="0"/>
          </a:p>
          <a:p>
            <a:r>
              <a:rPr lang="zh-CN" altLang="en-US" dirty="0"/>
              <a:t>分类：公务报告、学术研讨、社交礼仪、专业比赛等</a:t>
            </a:r>
          </a:p>
          <a:p>
            <a:r>
              <a:rPr lang="zh-CN" altLang="en-US" dirty="0"/>
              <a:t>演讲的演化：日常说话、讲课、销售、主持会议</a:t>
            </a:r>
          </a:p>
        </p:txBody>
      </p:sp>
    </p:spTree>
    <p:extLst>
      <p:ext uri="{BB962C8B-B14F-4D97-AF65-F5344CB8AC3E}">
        <p14:creationId xmlns:p14="http://schemas.microsoft.com/office/powerpoint/2010/main" val="36499941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1703389" y="333375"/>
            <a:ext cx="6264275"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sz="1600" b="1">
                <a:solidFill>
                  <a:srgbClr val="FFFFFF"/>
                </a:solidFill>
                <a:ea typeface="华文新魏" panose="02010800040101010101" pitchFamily="2" charset="-122"/>
              </a:rPr>
              <a:t>“</a:t>
            </a:r>
            <a:r>
              <a:rPr lang="zh-CN" altLang="en-US" sz="1600" b="1">
                <a:solidFill>
                  <a:srgbClr val="FFFFFF"/>
                </a:solidFill>
                <a:ea typeface="华文新魏" panose="02010800040101010101" pitchFamily="2" charset="-122"/>
              </a:rPr>
              <a:t>春游浩荡，是年年寒食，梨花时节。白锦无纹香烂漫，玉树琼苞堆雪。静夜沉沉，浮光霭霭，冷浸溶溶月。人间天上，烂银霞照通彻。浑似姑射真人，天姿灵秀，意气殊高洁。万蕊参差谁信道，不与群芳同列。浩气清英，仙才卓荦，下土难分别。瑶台归去，洞天方看清绝。”</a:t>
            </a:r>
            <a:br>
              <a:rPr lang="zh-CN" altLang="en-US" sz="1600" b="1">
                <a:solidFill>
                  <a:srgbClr val="FFFFFF"/>
                </a:solidFill>
                <a:ea typeface="华文新魏" panose="02010800040101010101" pitchFamily="2" charset="-122"/>
              </a:rPr>
            </a:br>
            <a:r>
              <a:rPr lang="zh-CN" altLang="en-US" sz="1600" b="1">
                <a:solidFill>
                  <a:srgbClr val="000000"/>
                </a:solidFill>
                <a:ea typeface="宋体-方正超大字符集" pitchFamily="65" charset="-122"/>
              </a:rPr>
              <a:t/>
            </a:r>
            <a:br>
              <a:rPr lang="zh-CN" altLang="en-US" sz="1600" b="1">
                <a:solidFill>
                  <a:srgbClr val="000000"/>
                </a:solidFill>
                <a:ea typeface="宋体-方正超大字符集" pitchFamily="65" charset="-122"/>
              </a:rPr>
            </a:br>
            <a:endParaRPr lang="zh-CN" altLang="en-US" sz="1600" b="1">
              <a:solidFill>
                <a:srgbClr val="000000"/>
              </a:solidFill>
              <a:ea typeface="宋体-方正超大字符集" pitchFamily="65" charset="-122"/>
            </a:endParaRPr>
          </a:p>
        </p:txBody>
      </p:sp>
      <p:sp>
        <p:nvSpPr>
          <p:cNvPr id="7173" name="Text Box 5"/>
          <p:cNvSpPr txBox="1">
            <a:spLocks noChangeArrowheads="1"/>
          </p:cNvSpPr>
          <p:nvPr/>
        </p:nvSpPr>
        <p:spPr bwMode="auto">
          <a:xfrm>
            <a:off x="4446627" y="2349501"/>
            <a:ext cx="553998" cy="626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sz="2400" b="1">
                <a:solidFill>
                  <a:srgbClr val="FFFFFF"/>
                </a:solidFill>
                <a:latin typeface="华文行楷" panose="02010800040101010101" pitchFamily="2" charset="-122"/>
                <a:ea typeface="华文行楷" panose="02010800040101010101" pitchFamily="2" charset="-122"/>
              </a:rPr>
              <a:t>一       古色古香</a:t>
            </a:r>
          </a:p>
        </p:txBody>
      </p:sp>
      <p:sp>
        <p:nvSpPr>
          <p:cNvPr id="7174" name="Text Box 6"/>
          <p:cNvSpPr txBox="1">
            <a:spLocks noChangeArrowheads="1"/>
          </p:cNvSpPr>
          <p:nvPr/>
        </p:nvSpPr>
        <p:spPr bwMode="auto">
          <a:xfrm>
            <a:off x="5856327" y="2420938"/>
            <a:ext cx="553998"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sz="2400">
                <a:solidFill>
                  <a:srgbClr val="FFFFFF"/>
                </a:solidFill>
                <a:latin typeface="华文行楷" panose="02010800040101010101" pitchFamily="2" charset="-122"/>
                <a:ea typeface="华文行楷" panose="02010800040101010101" pitchFamily="2" charset="-122"/>
              </a:rPr>
              <a:t>二      武侠童话</a:t>
            </a:r>
          </a:p>
        </p:txBody>
      </p:sp>
      <p:sp>
        <p:nvSpPr>
          <p:cNvPr id="7175" name="Text Box 7"/>
          <p:cNvSpPr txBox="1">
            <a:spLocks noChangeArrowheads="1"/>
          </p:cNvSpPr>
          <p:nvPr/>
        </p:nvSpPr>
        <p:spPr bwMode="auto">
          <a:xfrm>
            <a:off x="7099340" y="2420938"/>
            <a:ext cx="553998" cy="251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base">
              <a:spcBef>
                <a:spcPct val="50000"/>
              </a:spcBef>
              <a:spcAft>
                <a:spcPct val="0"/>
              </a:spcAft>
            </a:pPr>
            <a:r>
              <a:rPr lang="zh-CN" altLang="en-US" sz="2400">
                <a:solidFill>
                  <a:srgbClr val="FFFFFF"/>
                </a:solidFill>
                <a:latin typeface="华文行楷" panose="02010800040101010101" pitchFamily="2" charset="-122"/>
                <a:ea typeface="华文行楷" panose="02010800040101010101" pitchFamily="2" charset="-122"/>
              </a:rPr>
              <a:t>三         爱</a:t>
            </a:r>
          </a:p>
        </p:txBody>
      </p:sp>
    </p:spTree>
    <p:extLst>
      <p:ext uri="{BB962C8B-B14F-4D97-AF65-F5344CB8AC3E}">
        <p14:creationId xmlns:p14="http://schemas.microsoft.com/office/powerpoint/2010/main" val="2240704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757647" y="5513294"/>
            <a:ext cx="2151529" cy="369332"/>
          </a:xfrm>
          <a:prstGeom prst="rect">
            <a:avLst/>
          </a:prstGeom>
          <a:noFill/>
        </p:spPr>
        <p:txBody>
          <a:bodyPr wrap="square" rtlCol="0">
            <a:spAutoFit/>
          </a:bodyPr>
          <a:lstStyle/>
          <a:p>
            <a:r>
              <a:rPr lang="en-US" altLang="zh-CN" b="1" dirty="0">
                <a:solidFill>
                  <a:srgbClr val="4A9BDC">
                    <a:lumMod val="50000"/>
                  </a:srgbClr>
                </a:solidFill>
                <a:latin typeface="微软雅黑" panose="020B0503020204020204" pitchFamily="34" charset="-122"/>
                <a:ea typeface="微软雅黑" panose="020B0503020204020204" pitchFamily="34" charset="-122"/>
              </a:rPr>
              <a:t>By </a:t>
            </a:r>
            <a:r>
              <a:rPr lang="zh-CN" altLang="en-US" b="1" dirty="0">
                <a:solidFill>
                  <a:srgbClr val="4A9BDC">
                    <a:lumMod val="50000"/>
                  </a:srgbClr>
                </a:solidFill>
                <a:latin typeface="微软雅黑" panose="020B0503020204020204" pitchFamily="34" charset="-122"/>
                <a:ea typeface="微软雅黑" panose="020B0503020204020204" pitchFamily="34" charset="-122"/>
              </a:rPr>
              <a:t>团团</a:t>
            </a:r>
          </a:p>
        </p:txBody>
      </p:sp>
      <p:pic>
        <p:nvPicPr>
          <p:cNvPr id="9" name="图片 8"/>
          <p:cNvPicPr>
            <a:picLocks noChangeAspect="1"/>
          </p:cNvPicPr>
          <p:nvPr/>
        </p:nvPicPr>
        <p:blipFill>
          <a:blip r:embed="rId2"/>
          <a:stretch>
            <a:fillRect/>
          </a:stretch>
        </p:blipFill>
        <p:spPr>
          <a:xfrm>
            <a:off x="1277472" y="505301"/>
            <a:ext cx="3281081" cy="2460811"/>
          </a:xfrm>
          <a:prstGeom prst="rect">
            <a:avLst/>
          </a:prstGeom>
        </p:spPr>
      </p:pic>
      <p:pic>
        <p:nvPicPr>
          <p:cNvPr id="12" name="图片 11"/>
          <p:cNvPicPr>
            <a:picLocks noChangeAspect="1"/>
          </p:cNvPicPr>
          <p:nvPr/>
        </p:nvPicPr>
        <p:blipFill>
          <a:blip r:embed="rId3"/>
          <a:stretch>
            <a:fillRect/>
          </a:stretch>
        </p:blipFill>
        <p:spPr>
          <a:xfrm>
            <a:off x="8598976" y="358497"/>
            <a:ext cx="2844472" cy="2165341"/>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08" y="2705666"/>
            <a:ext cx="2902196" cy="2472241"/>
          </a:xfrm>
          <a:prstGeom prst="rect">
            <a:avLst/>
          </a:prstGeom>
        </p:spPr>
      </p:pic>
      <p:pic>
        <p:nvPicPr>
          <p:cNvPr id="14" name="图片 13"/>
          <p:cNvPicPr>
            <a:picLocks noChangeAspect="1"/>
          </p:cNvPicPr>
          <p:nvPr/>
        </p:nvPicPr>
        <p:blipFill>
          <a:blip r:embed="rId5"/>
          <a:stretch>
            <a:fillRect/>
          </a:stretch>
        </p:blipFill>
        <p:spPr>
          <a:xfrm>
            <a:off x="8923805" y="4078865"/>
            <a:ext cx="2640666" cy="2565027"/>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7472" y="3421514"/>
            <a:ext cx="3092821" cy="3051766"/>
          </a:xfrm>
          <a:prstGeom prst="rect">
            <a:avLst/>
          </a:prstGeom>
        </p:spPr>
      </p:pic>
    </p:spTree>
    <p:extLst>
      <p:ext uri="{BB962C8B-B14F-4D97-AF65-F5344CB8AC3E}">
        <p14:creationId xmlns:p14="http://schemas.microsoft.com/office/powerpoint/2010/main" val="299627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87507" y="2272547"/>
            <a:ext cx="10408023" cy="1323439"/>
          </a:xfrm>
          <a:prstGeom prst="rect">
            <a:avLst/>
          </a:prstGeom>
          <a:noFill/>
        </p:spPr>
        <p:txBody>
          <a:bodyPr wrap="square" rtlCol="0">
            <a:spAutoFit/>
          </a:bodyPr>
          <a:lstStyle/>
          <a:p>
            <a:pPr algn="ctr"/>
            <a:r>
              <a:rPr lang="zh-CN" altLang="en-US" sz="8000" dirty="0">
                <a:solidFill>
                  <a:prstClr val="white"/>
                </a:solidFill>
                <a:latin typeface="微软雅黑" panose="020B0503020204020204" pitchFamily="34" charset="-122"/>
                <a:ea typeface="微软雅黑" panose="020B0503020204020204" pitchFamily="34" charset="-122"/>
              </a:rPr>
              <a:t>啊，那些被捏碎的时光</a:t>
            </a:r>
          </a:p>
        </p:txBody>
      </p:sp>
      <p:sp>
        <p:nvSpPr>
          <p:cNvPr id="7" name="文本框 6"/>
          <p:cNvSpPr txBox="1"/>
          <p:nvPr/>
        </p:nvSpPr>
        <p:spPr>
          <a:xfrm>
            <a:off x="10757647" y="5513294"/>
            <a:ext cx="2151529" cy="369332"/>
          </a:xfrm>
          <a:prstGeom prst="rect">
            <a:avLst/>
          </a:prstGeom>
          <a:noFill/>
        </p:spPr>
        <p:txBody>
          <a:bodyPr wrap="square" rtlCol="0">
            <a:spAutoFit/>
          </a:bodyPr>
          <a:lstStyle/>
          <a:p>
            <a:r>
              <a:rPr lang="en-US" altLang="zh-CN" b="1" dirty="0">
                <a:solidFill>
                  <a:srgbClr val="4A9BDC">
                    <a:lumMod val="50000"/>
                  </a:srgbClr>
                </a:solidFill>
                <a:latin typeface="微软雅黑" panose="020B0503020204020204" pitchFamily="34" charset="-122"/>
                <a:ea typeface="微软雅黑" panose="020B0503020204020204" pitchFamily="34" charset="-122"/>
              </a:rPr>
              <a:t>By </a:t>
            </a:r>
            <a:r>
              <a:rPr lang="zh-CN" altLang="en-US" b="1" dirty="0">
                <a:solidFill>
                  <a:srgbClr val="4A9BDC">
                    <a:lumMod val="50000"/>
                  </a:srgbClr>
                </a:solidFill>
                <a:latin typeface="微软雅黑" panose="020B0503020204020204" pitchFamily="34" charset="-122"/>
                <a:ea typeface="微软雅黑" panose="020B0503020204020204" pitchFamily="34" charset="-122"/>
              </a:rPr>
              <a:t>团团</a:t>
            </a:r>
          </a:p>
        </p:txBody>
      </p:sp>
      <p:sp>
        <p:nvSpPr>
          <p:cNvPr id="8" name="文本框 7"/>
          <p:cNvSpPr txBox="1"/>
          <p:nvPr/>
        </p:nvSpPr>
        <p:spPr>
          <a:xfrm>
            <a:off x="7194177" y="3595986"/>
            <a:ext cx="4800600" cy="523220"/>
          </a:xfrm>
          <a:prstGeom prst="rect">
            <a:avLst/>
          </a:prstGeom>
          <a:noFill/>
        </p:spPr>
        <p:txBody>
          <a:bodyPr wrap="square" rtlCol="0">
            <a:spAutoFit/>
          </a:bodyPr>
          <a:lstStyle/>
          <a:p>
            <a:r>
              <a:rPr lang="en-US" altLang="zh-CN" sz="2800" dirty="0">
                <a:solidFill>
                  <a:srgbClr val="DADADA">
                    <a:lumMod val="75000"/>
                  </a:srgbClr>
                </a:solidFill>
                <a:latin typeface="微软雅黑" panose="020B0503020204020204" pitchFamily="34" charset="-122"/>
                <a:ea typeface="微软雅黑" panose="020B0503020204020204" pitchFamily="34" charset="-122"/>
              </a:rPr>
              <a:t>——</a:t>
            </a:r>
            <a:r>
              <a:rPr lang="zh-CN" altLang="en-US" sz="2800" dirty="0">
                <a:solidFill>
                  <a:srgbClr val="DADADA">
                    <a:lumMod val="75000"/>
                  </a:srgbClr>
                </a:solidFill>
                <a:latin typeface="微软雅黑" panose="020B0503020204020204" pitchFamily="34" charset="-122"/>
                <a:ea typeface="微软雅黑" panose="020B0503020204020204" pitchFamily="34" charset="-122"/>
              </a:rPr>
              <a:t>干脆面的诞生与发展</a:t>
            </a:r>
          </a:p>
        </p:txBody>
      </p:sp>
    </p:spTree>
    <p:extLst>
      <p:ext uri="{BB962C8B-B14F-4D97-AF65-F5344CB8AC3E}">
        <p14:creationId xmlns:p14="http://schemas.microsoft.com/office/powerpoint/2010/main" val="27111811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95600" y="551462"/>
            <a:ext cx="8610600" cy="1293028"/>
          </a:xfrm>
        </p:spPr>
        <p:txBody>
          <a:bodyPr>
            <a:noAutofit/>
          </a:bodyPr>
          <a:lstStyle/>
          <a:p>
            <a:r>
              <a:rPr lang="zh-CN" altLang="en-US" sz="6600" dirty="0" smtClean="0">
                <a:latin typeface="微软雅黑" panose="020B0503020204020204" pitchFamily="34" charset="-122"/>
                <a:ea typeface="微软雅黑" panose="020B0503020204020204" pitchFamily="34" charset="-122"/>
              </a:rPr>
              <a:t>诞生</a:t>
            </a:r>
            <a:endParaRPr lang="zh-CN" altLang="en-US" sz="66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85800" y="2260900"/>
            <a:ext cx="10820400" cy="629322"/>
          </a:xfrm>
        </p:spPr>
        <p:txBody>
          <a:bodyPr>
            <a:normAutofit/>
          </a:bodyPr>
          <a:lstStyle/>
          <a:p>
            <a:r>
              <a:rPr lang="zh-CN" altLang="en-US" sz="36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方便面兄，干脆面弟</a:t>
            </a:r>
            <a:endPar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内容占位符 2"/>
          <p:cNvSpPr txBox="1">
            <a:spLocks/>
          </p:cNvSpPr>
          <p:nvPr/>
        </p:nvSpPr>
        <p:spPr>
          <a:xfrm>
            <a:off x="685800" y="5185186"/>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小企业</a:t>
            </a:r>
          </a:p>
        </p:txBody>
      </p:sp>
      <p:sp>
        <p:nvSpPr>
          <p:cNvPr id="5" name="内容占位符 2"/>
          <p:cNvSpPr txBox="1">
            <a:spLocks/>
          </p:cNvSpPr>
          <p:nvPr/>
        </p:nvSpPr>
        <p:spPr>
          <a:xfrm>
            <a:off x="685800" y="3723043"/>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出现时间</a:t>
            </a:r>
          </a:p>
        </p:txBody>
      </p:sp>
    </p:spTree>
    <p:extLst>
      <p:ext uri="{BB962C8B-B14F-4D97-AF65-F5344CB8AC3E}">
        <p14:creationId xmlns:p14="http://schemas.microsoft.com/office/powerpoint/2010/main" val="99588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95800" y="186439"/>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endParaRPr lang="zh-CN" altLang="en-US" dirty="0">
              <a:solidFill>
                <a:prstClr val="white"/>
              </a:solidFill>
            </a:endParaRPr>
          </a:p>
        </p:txBody>
      </p:sp>
      <p:sp>
        <p:nvSpPr>
          <p:cNvPr id="6" name="标题 1"/>
          <p:cNvSpPr>
            <a:spLocks noGrp="1"/>
          </p:cNvSpPr>
          <p:nvPr>
            <p:ph type="title"/>
          </p:nvPr>
        </p:nvSpPr>
        <p:spPr>
          <a:xfrm>
            <a:off x="2895600" y="346448"/>
            <a:ext cx="8610600" cy="1292225"/>
          </a:xfrm>
        </p:spPr>
        <p:txBody>
          <a:bodyPr>
            <a:noAutofit/>
          </a:bodyPr>
          <a:lstStyle/>
          <a:p>
            <a:r>
              <a:rPr lang="zh-CN" altLang="en-US" sz="6600" dirty="0" smtClean="0">
                <a:latin typeface="微软雅黑" panose="020B0503020204020204" pitchFamily="34" charset="-122"/>
                <a:ea typeface="微软雅黑" panose="020B0503020204020204" pitchFamily="34" charset="-122"/>
              </a:rPr>
              <a:t>发展</a:t>
            </a:r>
            <a:endParaRPr lang="zh-CN" altLang="en-US" sz="6600" dirty="0">
              <a:latin typeface="微软雅黑" panose="020B0503020204020204" pitchFamily="34" charset="-122"/>
              <a:ea typeface="微软雅黑" panose="020B0503020204020204" pitchFamily="34" charset="-122"/>
            </a:endParaRPr>
          </a:p>
        </p:txBody>
      </p:sp>
      <p:sp>
        <p:nvSpPr>
          <p:cNvPr id="7" name="内容占位符 2"/>
          <p:cNvSpPr>
            <a:spLocks noGrp="1"/>
          </p:cNvSpPr>
          <p:nvPr>
            <p:ph idx="1"/>
          </p:nvPr>
        </p:nvSpPr>
        <p:spPr>
          <a:xfrm>
            <a:off x="1790700" y="1654096"/>
            <a:ext cx="10820400" cy="629322"/>
          </a:xfrm>
        </p:spPr>
        <p:txBody>
          <a:bodyPr>
            <a:normAutofit/>
          </a:bodyPr>
          <a:lstStyle/>
          <a:p>
            <a:r>
              <a:rPr lang="zh-CN" altLang="en-US" sz="36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大企业</a:t>
            </a:r>
            <a:endPar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a:xfrm>
            <a:off x="1790700" y="4634653"/>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好贵的张君雅</a:t>
            </a:r>
            <a:endPar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内容占位符 2"/>
          <p:cNvSpPr txBox="1">
            <a:spLocks/>
          </p:cNvSpPr>
          <p:nvPr/>
        </p:nvSpPr>
        <p:spPr>
          <a:xfrm>
            <a:off x="685800" y="3821118"/>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内容占位符 2"/>
          <p:cNvSpPr txBox="1">
            <a:spLocks/>
          </p:cNvSpPr>
          <p:nvPr/>
        </p:nvSpPr>
        <p:spPr>
          <a:xfrm>
            <a:off x="1790700" y="2444492"/>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只要五毛</a:t>
            </a:r>
            <a:r>
              <a:rPr lang="en-US" altLang="zh-CN"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水浒</a:t>
            </a:r>
            <a:r>
              <a:rPr lang="en-US" altLang="zh-CN"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108</a:t>
            </a:r>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a:t>
            </a:r>
            <a:endPar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内容占位符 2"/>
          <p:cNvSpPr txBox="1">
            <a:spLocks/>
          </p:cNvSpPr>
          <p:nvPr/>
        </p:nvSpPr>
        <p:spPr>
          <a:xfrm>
            <a:off x="1790700" y="5450317"/>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好贵的小怪兽</a:t>
            </a:r>
            <a:endPar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1790700" y="3258027"/>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老浣熊走，新浣熊来</a:t>
            </a:r>
            <a:endPar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376518" y="4664701"/>
            <a:ext cx="1143000" cy="1323439"/>
          </a:xfrm>
          <a:prstGeom prst="rect">
            <a:avLst/>
          </a:prstGeom>
          <a:noFill/>
        </p:spPr>
        <p:txBody>
          <a:bodyPr wrap="square" rtlCol="0">
            <a:spAutoFit/>
          </a:bodyPr>
          <a:lstStyle/>
          <a:p>
            <a:r>
              <a:rPr lang="zh-CN" altLang="en-US" sz="4000" b="1" dirty="0">
                <a:solidFill>
                  <a:prstClr val="white"/>
                </a:solidFill>
                <a:latin typeface="微软雅黑" panose="020B0503020204020204" pitchFamily="34" charset="-122"/>
                <a:ea typeface="微软雅黑" panose="020B0503020204020204" pitchFamily="34" charset="-122"/>
              </a:rPr>
              <a:t>价格</a:t>
            </a:r>
          </a:p>
        </p:txBody>
      </p:sp>
      <p:sp>
        <p:nvSpPr>
          <p:cNvPr id="14" name="文本框 13"/>
          <p:cNvSpPr txBox="1"/>
          <p:nvPr/>
        </p:nvSpPr>
        <p:spPr>
          <a:xfrm>
            <a:off x="376518" y="2016067"/>
            <a:ext cx="1143000" cy="1323439"/>
          </a:xfrm>
          <a:prstGeom prst="rect">
            <a:avLst/>
          </a:prstGeom>
          <a:noFill/>
        </p:spPr>
        <p:txBody>
          <a:bodyPr wrap="square" rtlCol="0">
            <a:spAutoFit/>
          </a:bodyPr>
          <a:lstStyle/>
          <a:p>
            <a:r>
              <a:rPr lang="zh-CN" altLang="en-US" sz="4000" b="1" dirty="0">
                <a:solidFill>
                  <a:prstClr val="white"/>
                </a:solidFill>
                <a:latin typeface="微软雅黑" panose="020B0503020204020204" pitchFamily="34" charset="-122"/>
                <a:ea typeface="微软雅黑" panose="020B0503020204020204" pitchFamily="34" charset="-122"/>
              </a:rPr>
              <a:t>经营</a:t>
            </a:r>
          </a:p>
        </p:txBody>
      </p:sp>
    </p:spTree>
    <p:extLst>
      <p:ext uri="{BB962C8B-B14F-4D97-AF65-F5344CB8AC3E}">
        <p14:creationId xmlns:p14="http://schemas.microsoft.com/office/powerpoint/2010/main" val="429182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circle(in)">
                                      <p:cBhvr>
                                        <p:cTn id="17" dur="20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ircle(in)">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circle(in)">
                                      <p:cBhvr>
                                        <p:cTn id="37" dur="20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circle(in)">
                                      <p:cBhvr>
                                        <p:cTn id="42"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P spid="10" grpId="0"/>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95800" y="186439"/>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endParaRPr lang="zh-CN" altLang="en-US" dirty="0">
              <a:solidFill>
                <a:prstClr val="white"/>
              </a:solidFill>
            </a:endParaRPr>
          </a:p>
        </p:txBody>
      </p:sp>
      <p:sp>
        <p:nvSpPr>
          <p:cNvPr id="6" name="标题 1"/>
          <p:cNvSpPr>
            <a:spLocks noGrp="1"/>
          </p:cNvSpPr>
          <p:nvPr>
            <p:ph type="title"/>
          </p:nvPr>
        </p:nvSpPr>
        <p:spPr>
          <a:xfrm>
            <a:off x="2895600" y="346448"/>
            <a:ext cx="8610600" cy="1292225"/>
          </a:xfrm>
        </p:spPr>
        <p:txBody>
          <a:bodyPr>
            <a:noAutofit/>
          </a:bodyPr>
          <a:lstStyle/>
          <a:p>
            <a:r>
              <a:rPr lang="zh-CN" altLang="en-US" sz="6600" dirty="0" smtClean="0">
                <a:latin typeface="微软雅黑" panose="020B0503020204020204" pitchFamily="34" charset="-122"/>
                <a:ea typeface="微软雅黑" panose="020B0503020204020204" pitchFamily="34" charset="-122"/>
              </a:rPr>
              <a:t>发展</a:t>
            </a:r>
            <a:endParaRPr lang="zh-CN" altLang="en-US" sz="6600" dirty="0">
              <a:latin typeface="微软雅黑" panose="020B0503020204020204" pitchFamily="34" charset="-122"/>
              <a:ea typeface="微软雅黑" panose="020B0503020204020204" pitchFamily="34" charset="-122"/>
            </a:endParaRPr>
          </a:p>
        </p:txBody>
      </p:sp>
      <p:sp>
        <p:nvSpPr>
          <p:cNvPr id="9" name="内容占位符 2"/>
          <p:cNvSpPr txBox="1">
            <a:spLocks/>
          </p:cNvSpPr>
          <p:nvPr/>
        </p:nvSpPr>
        <p:spPr>
          <a:xfrm>
            <a:off x="685800" y="3821118"/>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685800" y="1980539"/>
            <a:ext cx="1035423" cy="1323439"/>
          </a:xfrm>
          <a:prstGeom prst="rect">
            <a:avLst/>
          </a:prstGeom>
          <a:noFill/>
        </p:spPr>
        <p:txBody>
          <a:bodyPr wrap="square" rtlCol="0">
            <a:spAutoFit/>
          </a:bodyPr>
          <a:lstStyle/>
          <a:p>
            <a:r>
              <a:rPr lang="zh-CN" altLang="en-US" sz="4000" b="1" dirty="0">
                <a:solidFill>
                  <a:prstClr val="white"/>
                </a:solidFill>
                <a:latin typeface="微软雅黑" panose="020B0503020204020204" pitchFamily="34" charset="-122"/>
                <a:ea typeface="微软雅黑" panose="020B0503020204020204" pitchFamily="34" charset="-122"/>
              </a:rPr>
              <a:t>份额</a:t>
            </a:r>
          </a:p>
        </p:txBody>
      </p:sp>
      <p:sp>
        <p:nvSpPr>
          <p:cNvPr id="15" name="内容占位符 2"/>
          <p:cNvSpPr>
            <a:spLocks noGrp="1"/>
          </p:cNvSpPr>
          <p:nvPr>
            <p:ph idx="1"/>
          </p:nvPr>
        </p:nvSpPr>
        <p:spPr>
          <a:xfrm>
            <a:off x="2422711" y="1539070"/>
            <a:ext cx="10820400" cy="629322"/>
          </a:xfrm>
        </p:spPr>
        <p:txBody>
          <a:bodyPr>
            <a:normAutofit/>
          </a:bodyPr>
          <a:lstStyle/>
          <a:p>
            <a:r>
              <a:rPr lang="zh-CN" altLang="en-US" sz="36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方便面市场</a:t>
            </a:r>
            <a:r>
              <a:rPr lang="en-US" altLang="zh-CN" sz="36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内容占位符 2"/>
          <p:cNvSpPr txBox="1">
            <a:spLocks/>
          </p:cNvSpPr>
          <p:nvPr/>
        </p:nvSpPr>
        <p:spPr>
          <a:xfrm>
            <a:off x="2422711" y="2327598"/>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份额近</a:t>
            </a:r>
            <a:r>
              <a:rPr lang="en-US" altLang="zh-CN"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a:t>
            </a:r>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a:t>
            </a:r>
            <a:endPar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内容占位符 2"/>
          <p:cNvSpPr txBox="1">
            <a:spLocks/>
          </p:cNvSpPr>
          <p:nvPr/>
        </p:nvSpPr>
        <p:spPr>
          <a:xfrm>
            <a:off x="2422711" y="3116126"/>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altLang="zh-CN"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5-20</a:t>
            </a:r>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岁</a:t>
            </a:r>
            <a:endPar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680197" y="4294984"/>
            <a:ext cx="1035423" cy="1323439"/>
          </a:xfrm>
          <a:prstGeom prst="rect">
            <a:avLst/>
          </a:prstGeom>
          <a:noFill/>
        </p:spPr>
        <p:txBody>
          <a:bodyPr wrap="square" rtlCol="0">
            <a:spAutoFit/>
          </a:bodyPr>
          <a:lstStyle/>
          <a:p>
            <a:r>
              <a:rPr lang="zh-CN" altLang="en-US" sz="4000" b="1" dirty="0">
                <a:solidFill>
                  <a:prstClr val="white"/>
                </a:solidFill>
                <a:latin typeface="微软雅黑" panose="020B0503020204020204" pitchFamily="34" charset="-122"/>
                <a:ea typeface="微软雅黑" panose="020B0503020204020204" pitchFamily="34" charset="-122"/>
              </a:rPr>
              <a:t>未来</a:t>
            </a:r>
          </a:p>
        </p:txBody>
      </p:sp>
      <p:sp>
        <p:nvSpPr>
          <p:cNvPr id="21" name="内容占位符 2"/>
          <p:cNvSpPr txBox="1">
            <a:spLocks/>
          </p:cNvSpPr>
          <p:nvPr/>
        </p:nvSpPr>
        <p:spPr>
          <a:xfrm>
            <a:off x="2286000" y="4262588"/>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本身利润不高</a:t>
            </a:r>
            <a:endPar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内容占位符 2"/>
          <p:cNvSpPr txBox="1">
            <a:spLocks/>
          </p:cNvSpPr>
          <p:nvPr/>
        </p:nvSpPr>
        <p:spPr>
          <a:xfrm>
            <a:off x="2286000" y="5094389"/>
            <a:ext cx="10820400" cy="629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zh-CN" altLang="en-US" sz="36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主力军是</a:t>
            </a:r>
            <a:r>
              <a:rPr lang="zh-CN" altLang="en-US" sz="3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中小企业</a:t>
            </a:r>
          </a:p>
        </p:txBody>
      </p:sp>
      <p:sp>
        <p:nvSpPr>
          <p:cNvPr id="3" name="动作按钮: 前进或下一项 2">
            <a:hlinkClick r:id="" action="ppaction://hlinkshowjump?jump=nextslide" highlightClick="1"/>
          </p:cNvPr>
          <p:cNvSpPr/>
          <p:nvPr/>
        </p:nvSpPr>
        <p:spPr>
          <a:xfrm>
            <a:off x="11479306" y="6293224"/>
            <a:ext cx="712694" cy="564776"/>
          </a:xfrm>
          <a:prstGeom prst="actionButtonForwardNex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动作按钮: 前进或下一项 23">
            <a:hlinkClick r:id="rId2" action="ppaction://hlinksldjump" highlightClick="1"/>
          </p:cNvPr>
          <p:cNvSpPr/>
          <p:nvPr/>
        </p:nvSpPr>
        <p:spPr>
          <a:xfrm>
            <a:off x="0" y="6293224"/>
            <a:ext cx="712694" cy="564776"/>
          </a:xfrm>
          <a:prstGeom prst="actionButtonForwardNex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3193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circle(in)">
                                      <p:cBhvr>
                                        <p:cTn id="17" dur="20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circle(in)">
                                      <p:cBhvr>
                                        <p:cTn id="22" dur="20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circle(in)">
                                      <p:cBhvr>
                                        <p:cTn id="27" dur="20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ircle(in)">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2">
                                            <p:txEl>
                                              <p:pRg st="0" end="0"/>
                                            </p:txEl>
                                          </p:spTgt>
                                        </p:tgtEl>
                                        <p:attrNameLst>
                                          <p:attrName>style.visibility</p:attrName>
                                        </p:attrNameLst>
                                      </p:cBhvr>
                                      <p:to>
                                        <p:strVal val="visible"/>
                                      </p:to>
                                    </p:set>
                                    <p:animEffect transition="in" filter="circle(in)">
                                      <p:cBhvr>
                                        <p:cTn id="42" dur="2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build="p"/>
      <p:bldP spid="19"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245659" y="861994"/>
            <a:ext cx="9798424" cy="1292225"/>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zh-CN" altLang="en-US" sz="6600" dirty="0" smtClean="0">
                <a:solidFill>
                  <a:prstClr val="white"/>
                </a:solidFill>
                <a:latin typeface="微软雅黑" panose="020B0503020204020204" pitchFamily="34" charset="-122"/>
                <a:ea typeface="微软雅黑" panose="020B0503020204020204" pitchFamily="34" charset="-122"/>
              </a:rPr>
              <a:t>小</a:t>
            </a:r>
            <a:r>
              <a:rPr lang="zh-CN" altLang="en-US" sz="6600" dirty="0">
                <a:solidFill>
                  <a:prstClr val="white"/>
                </a:solidFill>
                <a:latin typeface="微软雅黑" panose="020B0503020204020204" pitchFamily="34" charset="-122"/>
                <a:ea typeface="微软雅黑" panose="020B0503020204020204" pitchFamily="34" charset="-122"/>
              </a:rPr>
              <a:t>当家干脆面的命名</a:t>
            </a:r>
            <a:r>
              <a:rPr lang="zh-CN" altLang="en-US" sz="6600" dirty="0" smtClean="0">
                <a:solidFill>
                  <a:prstClr val="white"/>
                </a:solidFill>
                <a:latin typeface="微软雅黑" panose="020B0503020204020204" pitchFamily="34" charset="-122"/>
                <a:ea typeface="微软雅黑" panose="020B0503020204020204" pitchFamily="34" charset="-122"/>
              </a:rPr>
              <a:t>传奇</a:t>
            </a:r>
            <a:endParaRPr lang="zh-CN" altLang="en-US" sz="6600" dirty="0">
              <a:solidFill>
                <a:prstClr val="whit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3973605" y="2606488"/>
            <a:ext cx="3919819" cy="2837780"/>
          </a:xfrm>
          <a:prstGeom prst="rect">
            <a:avLst/>
          </a:prstGeom>
        </p:spPr>
      </p:pic>
      <p:pic>
        <p:nvPicPr>
          <p:cNvPr id="8" name="图片 7"/>
          <p:cNvPicPr>
            <a:picLocks noChangeAspect="1"/>
          </p:cNvPicPr>
          <p:nvPr/>
        </p:nvPicPr>
        <p:blipFill>
          <a:blip r:embed="rId3"/>
          <a:stretch>
            <a:fillRect/>
          </a:stretch>
        </p:blipFill>
        <p:spPr>
          <a:xfrm>
            <a:off x="7986926" y="2606488"/>
            <a:ext cx="4205074" cy="2837780"/>
          </a:xfrm>
          <a:prstGeom prst="rect">
            <a:avLst/>
          </a:prstGeom>
        </p:spPr>
      </p:pic>
      <p:pic>
        <p:nvPicPr>
          <p:cNvPr id="9" name="图片 8"/>
          <p:cNvPicPr>
            <a:picLocks noChangeAspect="1"/>
          </p:cNvPicPr>
          <p:nvPr/>
        </p:nvPicPr>
        <p:blipFill>
          <a:blip r:embed="rId4"/>
          <a:stretch>
            <a:fillRect/>
          </a:stretch>
        </p:blipFill>
        <p:spPr>
          <a:xfrm>
            <a:off x="-56578" y="2606488"/>
            <a:ext cx="3936681" cy="2837780"/>
          </a:xfrm>
          <a:prstGeom prst="rect">
            <a:avLst/>
          </a:prstGeom>
        </p:spPr>
      </p:pic>
    </p:spTree>
    <p:extLst>
      <p:ext uri="{BB962C8B-B14F-4D97-AF65-F5344CB8AC3E}">
        <p14:creationId xmlns:p14="http://schemas.microsoft.com/office/powerpoint/2010/main" val="1056432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31659" y="2541494"/>
            <a:ext cx="5096436" cy="1323439"/>
          </a:xfrm>
          <a:prstGeom prst="rect">
            <a:avLst/>
          </a:prstGeom>
          <a:noFill/>
        </p:spPr>
        <p:txBody>
          <a:bodyPr wrap="square" rtlCol="0">
            <a:spAutoFit/>
          </a:bodyPr>
          <a:lstStyle/>
          <a:p>
            <a:r>
              <a:rPr lang="zh-CN" altLang="en-US" sz="8000" dirty="0">
                <a:solidFill>
                  <a:prstClr val="white"/>
                </a:solidFill>
                <a:latin typeface="微软雅黑" panose="020B0503020204020204" pitchFamily="34" charset="-122"/>
                <a:ea typeface="微软雅黑" panose="020B0503020204020204" pitchFamily="34" charset="-122"/>
              </a:rPr>
              <a:t>谢谢</a:t>
            </a:r>
            <a:r>
              <a:rPr lang="en-US" altLang="zh-CN" sz="8000" dirty="0">
                <a:solidFill>
                  <a:prstClr val="white"/>
                </a:solidFill>
                <a:latin typeface="微软雅黑" panose="020B0503020204020204" pitchFamily="34" charset="-122"/>
                <a:ea typeface="微软雅黑" panose="020B0503020204020204" pitchFamily="34" charset="-122"/>
              </a:rPr>
              <a:t>~</a:t>
            </a:r>
            <a:r>
              <a:rPr lang="zh-CN" altLang="en-US" sz="8000" dirty="0">
                <a:solidFill>
                  <a:prstClr val="white"/>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9335481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3"/>
          </p:nvPr>
        </p:nvSpPr>
        <p:spPr/>
        <p:txBody>
          <a:bodyPr/>
          <a:lstStyle/>
          <a:p>
            <a:endParaRPr lang="zh-CN" altLang="en-US" dirty="0"/>
          </a:p>
        </p:txBody>
      </p:sp>
      <p:sp>
        <p:nvSpPr>
          <p:cNvPr id="4" name="矩形 3"/>
          <p:cNvSpPr/>
          <p:nvPr/>
        </p:nvSpPr>
        <p:spPr>
          <a:xfrm>
            <a:off x="2771445" y="836712"/>
            <a:ext cx="880369" cy="923330"/>
          </a:xfrm>
          <a:prstGeom prst="rect">
            <a:avLst/>
          </a:prstGeom>
          <a:noFill/>
        </p:spPr>
        <p:txBody>
          <a:bodyPr wrap="none" lIns="91440" tIns="45720" rIns="91440" bIns="45720">
            <a:spAutoFit/>
          </a:bodyPr>
          <a:lstStyle/>
          <a:p>
            <a:pPr algn="ctr"/>
            <a:r>
              <a:rPr lang="zh-CN" altLang="en-US" sz="5400" b="1" dirty="0">
                <a:ln w="12700">
                  <a:solidFill>
                    <a:srgbClr val="DC9E1F">
                      <a:satMod val="155000"/>
                    </a:srgbClr>
                  </a:solidFill>
                  <a:prstDash val="solid"/>
                </a:ln>
                <a:solidFill>
                  <a:srgbClr val="1F2123">
                    <a:tint val="85000"/>
                    <a:satMod val="155000"/>
                  </a:srgbClr>
                </a:solidFill>
                <a:effectLst>
                  <a:outerShdw blurRad="41275" dist="20320" dir="1800000" algn="tl" rotWithShape="0">
                    <a:srgbClr val="000000">
                      <a:alpha val="40000"/>
                    </a:srgbClr>
                  </a:outerShdw>
                </a:effectLst>
              </a:rPr>
              <a:t>啊</a:t>
            </a:r>
          </a:p>
        </p:txBody>
      </p:sp>
      <p:sp>
        <p:nvSpPr>
          <p:cNvPr id="5" name="矩形 4"/>
          <p:cNvSpPr/>
          <p:nvPr/>
        </p:nvSpPr>
        <p:spPr>
          <a:xfrm>
            <a:off x="3071665" y="2967335"/>
            <a:ext cx="880369" cy="923330"/>
          </a:xfrm>
          <a:prstGeom prst="rect">
            <a:avLst/>
          </a:prstGeom>
          <a:noFill/>
        </p:spPr>
        <p:txBody>
          <a:bodyPr wrap="none" lIns="91440" tIns="45720" rIns="91440" bIns="45720">
            <a:spAutoFit/>
          </a:bodyPr>
          <a:lstStyle/>
          <a:p>
            <a:pPr algn="ctr"/>
            <a:r>
              <a:rPr lang="zh-CN" altLang="en-US" sz="5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啊</a:t>
            </a:r>
          </a:p>
        </p:txBody>
      </p:sp>
      <p:sp>
        <p:nvSpPr>
          <p:cNvPr id="6" name="矩形 5"/>
          <p:cNvSpPr/>
          <p:nvPr/>
        </p:nvSpPr>
        <p:spPr>
          <a:xfrm>
            <a:off x="8184233" y="2204864"/>
            <a:ext cx="880369" cy="923330"/>
          </a:xfrm>
          <a:prstGeom prst="rect">
            <a:avLst/>
          </a:prstGeom>
          <a:noFill/>
        </p:spPr>
        <p:txBody>
          <a:bodyPr wrap="none" lIns="91440" tIns="45720" rIns="91440" bIns="45720">
            <a:spAutoFit/>
          </a:bodyPr>
          <a:lstStyle/>
          <a:p>
            <a:pPr algn="ctr"/>
            <a:r>
              <a:rPr lang="zh-CN" altLang="en-US" sz="5400" b="1" dirty="0">
                <a:ln w="17780" cmpd="sng">
                  <a:solidFill>
                    <a:srgbClr val="7E97AD">
                      <a:tint val="3000"/>
                    </a:srgbClr>
                  </a:solidFill>
                  <a:prstDash val="solid"/>
                  <a:miter lim="800000"/>
                </a:ln>
                <a:gradFill>
                  <a:gsLst>
                    <a:gs pos="10000">
                      <a:srgbClr val="7E97AD">
                        <a:tint val="63000"/>
                        <a:sat val="105000"/>
                      </a:srgbClr>
                    </a:gs>
                    <a:gs pos="90000">
                      <a:srgbClr val="7E97AD">
                        <a:shade val="50000"/>
                        <a:satMod val="100000"/>
                      </a:srgbClr>
                    </a:gs>
                  </a:gsLst>
                  <a:lin ang="5400000"/>
                </a:gradFill>
                <a:effectLst>
                  <a:outerShdw blurRad="55000" dist="50800" dir="5400000" algn="tl">
                    <a:srgbClr val="000000">
                      <a:alpha val="33000"/>
                    </a:srgbClr>
                  </a:outerShdw>
                </a:effectLst>
              </a:rPr>
              <a:t>啊</a:t>
            </a:r>
          </a:p>
        </p:txBody>
      </p:sp>
      <p:sp>
        <p:nvSpPr>
          <p:cNvPr id="7" name="矩形 6"/>
          <p:cNvSpPr/>
          <p:nvPr/>
        </p:nvSpPr>
        <p:spPr>
          <a:xfrm>
            <a:off x="4403700" y="980728"/>
            <a:ext cx="906017" cy="923330"/>
          </a:xfrm>
          <a:prstGeom prst="rect">
            <a:avLst/>
          </a:prstGeom>
          <a:noFill/>
        </p:spPr>
        <p:txBody>
          <a:bodyPr wrap="none" lIns="91440" tIns="45720" rIns="91440" bIns="45720">
            <a:spAutoFit/>
          </a:bodyPr>
          <a:lstStyle/>
          <a:p>
            <a:pPr algn="ctr"/>
            <a:r>
              <a:rPr lang="zh-CN" altLang="en-US" sz="5400" b="1" spc="200" dirty="0">
                <a:ln w="29210">
                  <a:solidFill>
                    <a:srgbClr val="7A6A60">
                      <a:tint val="10000"/>
                    </a:srgbClr>
                  </a:solidFill>
                </a:ln>
                <a:solidFill>
                  <a:srgbClr val="7A6A60">
                    <a:satMod val="200000"/>
                    <a:alpha val="50000"/>
                  </a:srgbClr>
                </a:solidFill>
                <a:effectLst>
                  <a:innerShdw blurRad="50800" dist="50800" dir="8100000">
                    <a:srgbClr val="7D7D7D">
                      <a:alpha val="73000"/>
                    </a:srgbClr>
                  </a:innerShdw>
                </a:effectLst>
              </a:rPr>
              <a:t>啊</a:t>
            </a:r>
          </a:p>
        </p:txBody>
      </p:sp>
      <p:sp>
        <p:nvSpPr>
          <p:cNvPr id="8" name="矩形 7"/>
          <p:cNvSpPr/>
          <p:nvPr/>
        </p:nvSpPr>
        <p:spPr>
          <a:xfrm>
            <a:off x="7953673" y="3762970"/>
            <a:ext cx="918841" cy="923330"/>
          </a:xfrm>
          <a:prstGeom prst="rect">
            <a:avLst/>
          </a:prstGeom>
          <a:noFill/>
        </p:spPr>
        <p:txBody>
          <a:bodyPr wrap="none" lIns="91440" tIns="45720" rIns="91440" bIns="45720">
            <a:spAutoFit/>
          </a:bodyPr>
          <a:lstStyle/>
          <a:p>
            <a:pPr algn="ctr"/>
            <a:r>
              <a:rPr lang="zh-CN" altLang="en-US" sz="5400" b="1" spc="300" dirty="0">
                <a:ln w="11430" cmpd="sng">
                  <a:solidFill>
                    <a:srgbClr val="7E97AD">
                      <a:tint val="10000"/>
                    </a:srgbClr>
                  </a:solidFill>
                  <a:prstDash val="solid"/>
                  <a:miter lim="800000"/>
                </a:ln>
                <a:gradFill>
                  <a:gsLst>
                    <a:gs pos="10000">
                      <a:srgbClr val="7E97AD">
                        <a:tint val="83000"/>
                        <a:shade val="100000"/>
                        <a:satMod val="200000"/>
                      </a:srgbClr>
                    </a:gs>
                    <a:gs pos="75000">
                      <a:srgbClr val="7E97AD">
                        <a:tint val="100000"/>
                        <a:shade val="50000"/>
                        <a:satMod val="150000"/>
                      </a:srgbClr>
                    </a:gs>
                  </a:gsLst>
                  <a:lin ang="5400000"/>
                </a:gradFill>
                <a:effectLst>
                  <a:glow rad="45500">
                    <a:srgbClr val="7E97AD">
                      <a:satMod val="220000"/>
                      <a:alpha val="35000"/>
                    </a:srgbClr>
                  </a:glow>
                </a:effectLst>
              </a:rPr>
              <a:t>呀</a:t>
            </a:r>
          </a:p>
        </p:txBody>
      </p:sp>
      <p:sp>
        <p:nvSpPr>
          <p:cNvPr id="9" name="矩形 8"/>
          <p:cNvSpPr/>
          <p:nvPr/>
        </p:nvSpPr>
        <p:spPr>
          <a:xfrm>
            <a:off x="7513489" y="1120675"/>
            <a:ext cx="880369" cy="923330"/>
          </a:xfrm>
          <a:prstGeom prst="rect">
            <a:avLst/>
          </a:prstGeom>
          <a:noFill/>
        </p:spPr>
        <p:txBody>
          <a:bodyPr wrap="none" lIns="91440" tIns="45720" rIns="91440" bIns="45720">
            <a:spAutoFit/>
          </a:bodyPr>
          <a:lstStyle/>
          <a:p>
            <a:pPr algn="ctr"/>
            <a:r>
              <a:rPr lang="zh-CN" altLang="en-US" sz="5400" b="1" cap="all" dirty="0">
                <a:ln w="9000" cmpd="sng">
                  <a:solidFill>
                    <a:srgbClr val="B4936D">
                      <a:shade val="50000"/>
                      <a:satMod val="120000"/>
                    </a:srgbClr>
                  </a:solidFill>
                  <a:prstDash val="solid"/>
                </a:ln>
                <a:gradFill>
                  <a:gsLst>
                    <a:gs pos="0">
                      <a:srgbClr val="B4936D">
                        <a:shade val="20000"/>
                        <a:satMod val="245000"/>
                      </a:srgbClr>
                    </a:gs>
                    <a:gs pos="43000">
                      <a:srgbClr val="B4936D">
                        <a:satMod val="255000"/>
                      </a:srgbClr>
                    </a:gs>
                    <a:gs pos="48000">
                      <a:srgbClr val="B4936D">
                        <a:shade val="85000"/>
                        <a:satMod val="255000"/>
                      </a:srgbClr>
                    </a:gs>
                    <a:gs pos="100000">
                      <a:srgbClr val="B4936D">
                        <a:shade val="20000"/>
                        <a:satMod val="245000"/>
                      </a:srgbClr>
                    </a:gs>
                  </a:gsLst>
                  <a:lin ang="5400000"/>
                </a:gradFill>
                <a:effectLst>
                  <a:reflection blurRad="12700" stA="28000" endPos="45000" dist="1000" dir="5400000" sy="-100000" algn="bl" rotWithShape="0"/>
                </a:effectLst>
              </a:rPr>
              <a:t>呀</a:t>
            </a:r>
          </a:p>
        </p:txBody>
      </p:sp>
      <p:sp>
        <p:nvSpPr>
          <p:cNvPr id="10" name="矩形 9"/>
          <p:cNvSpPr/>
          <p:nvPr/>
        </p:nvSpPr>
        <p:spPr>
          <a:xfrm>
            <a:off x="3568674" y="2044005"/>
            <a:ext cx="184731" cy="923330"/>
          </a:xfrm>
          <a:prstGeom prst="rect">
            <a:avLst/>
          </a:prstGeom>
          <a:noFill/>
        </p:spPr>
        <p:txBody>
          <a:bodyPr wrap="none" lIns="91440" tIns="45720" rIns="91440" bIns="45720">
            <a:spAutoFit/>
          </a:bodyPr>
          <a:lstStyle/>
          <a:p>
            <a:pPr algn="ctr"/>
            <a:endParaRPr lang="zh-CN" altLang="en-US" sz="5400" b="1" dirty="0">
              <a:ln w="24500" cmpd="dbl">
                <a:solidFill>
                  <a:srgbClr val="CC8E60">
                    <a:shade val="85000"/>
                    <a:satMod val="155000"/>
                  </a:srgbClr>
                </a:solidFill>
                <a:prstDash val="solid"/>
                <a:miter lim="800000"/>
              </a:ln>
              <a:gradFill>
                <a:gsLst>
                  <a:gs pos="10000">
                    <a:srgbClr val="CC8E60">
                      <a:tint val="10000"/>
                      <a:satMod val="155000"/>
                    </a:srgbClr>
                  </a:gs>
                  <a:gs pos="60000">
                    <a:srgbClr val="CC8E60">
                      <a:tint val="30000"/>
                      <a:satMod val="155000"/>
                    </a:srgbClr>
                  </a:gs>
                  <a:gs pos="100000">
                    <a:srgbClr val="CC8E60">
                      <a:tint val="73000"/>
                      <a:satMod val="155000"/>
                    </a:srgbClr>
                  </a:gs>
                </a:gsLst>
                <a:lin ang="5400000"/>
              </a:gradFill>
              <a:effectLst>
                <a:outerShdw blurRad="38100" dist="38100" dir="7020000" algn="tl">
                  <a:srgbClr val="000000">
                    <a:alpha val="35000"/>
                  </a:srgbClr>
                </a:outerShdw>
              </a:effectLst>
            </a:endParaRPr>
          </a:p>
        </p:txBody>
      </p:sp>
      <p:sp>
        <p:nvSpPr>
          <p:cNvPr id="11" name="矩形 10"/>
          <p:cNvSpPr/>
          <p:nvPr/>
        </p:nvSpPr>
        <p:spPr>
          <a:xfrm>
            <a:off x="3344655" y="5090691"/>
            <a:ext cx="5750292"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dirty="0">
                <a:ln w="0"/>
                <a:gradFill flip="none">
                  <a:gsLst>
                    <a:gs pos="0">
                      <a:srgbClr val="7E97AD">
                        <a:tint val="75000"/>
                        <a:shade val="75000"/>
                        <a:satMod val="170000"/>
                      </a:srgbClr>
                    </a:gs>
                    <a:gs pos="49000">
                      <a:srgbClr val="7E97AD">
                        <a:tint val="88000"/>
                        <a:shade val="65000"/>
                        <a:satMod val="172000"/>
                      </a:srgbClr>
                    </a:gs>
                    <a:gs pos="50000">
                      <a:srgbClr val="7E97AD">
                        <a:shade val="65000"/>
                        <a:satMod val="130000"/>
                      </a:srgbClr>
                    </a:gs>
                    <a:gs pos="92000">
                      <a:srgbClr val="7E97AD">
                        <a:shade val="50000"/>
                        <a:satMod val="120000"/>
                      </a:srgbClr>
                    </a:gs>
                    <a:gs pos="100000">
                      <a:srgbClr val="7E97AD">
                        <a:shade val="48000"/>
                        <a:satMod val="120000"/>
                      </a:srgbClr>
                    </a:gs>
                  </a:gsLst>
                  <a:lin ang="5400000"/>
                </a:gradFill>
                <a:effectLst>
                  <a:reflection blurRad="12700" stA="50000" endPos="50000" dist="5000" dir="5400000" sy="-100000" rotWithShape="0"/>
                </a:effectLst>
              </a:rPr>
              <a:t>饿了！！！！！！</a:t>
            </a:r>
          </a:p>
        </p:txBody>
      </p:sp>
      <p:sp>
        <p:nvSpPr>
          <p:cNvPr id="12" name="矩形 11"/>
          <p:cNvSpPr/>
          <p:nvPr/>
        </p:nvSpPr>
        <p:spPr>
          <a:xfrm>
            <a:off x="5339433" y="2204864"/>
            <a:ext cx="880369" cy="923330"/>
          </a:xfrm>
          <a:prstGeom prst="rect">
            <a:avLst/>
          </a:prstGeom>
          <a:noFill/>
        </p:spPr>
        <p:txBody>
          <a:bodyPr wrap="none" lIns="91440" tIns="45720" rIns="91440" bIns="45720">
            <a:spAutoFit/>
          </a:bodyPr>
          <a:lstStyle/>
          <a:p>
            <a:pPr algn="ctr"/>
            <a:r>
              <a:rPr lang="zh-CN" altLang="en-US" sz="5400" b="1" dirty="0">
                <a:ln w="31550" cmpd="sng">
                  <a:gradFill>
                    <a:gsLst>
                      <a:gs pos="70000">
                        <a:srgbClr val="9D936F">
                          <a:shade val="50000"/>
                          <a:satMod val="190000"/>
                        </a:srgbClr>
                      </a:gs>
                      <a:gs pos="0">
                        <a:srgbClr val="9D936F">
                          <a:tint val="77000"/>
                          <a:satMod val="180000"/>
                        </a:srgbClr>
                      </a:gs>
                    </a:gsLst>
                    <a:lin ang="5400000"/>
                  </a:gradFill>
                  <a:prstDash val="solid"/>
                </a:ln>
                <a:solidFill>
                  <a:srgbClr val="9D936F">
                    <a:tint val="15000"/>
                    <a:satMod val="200000"/>
                  </a:srgbClr>
                </a:solidFill>
                <a:effectLst>
                  <a:outerShdw blurRad="50800" dist="40000" dir="5400000" algn="tl" rotWithShape="0">
                    <a:srgbClr val="000000">
                      <a:shade val="5000"/>
                      <a:satMod val="120000"/>
                      <a:alpha val="33000"/>
                    </a:srgbClr>
                  </a:outerShdw>
                </a:effectLst>
              </a:rPr>
              <a:t>呀</a:t>
            </a:r>
          </a:p>
        </p:txBody>
      </p:sp>
      <p:sp>
        <p:nvSpPr>
          <p:cNvPr id="13" name="矩形 12"/>
          <p:cNvSpPr/>
          <p:nvPr/>
        </p:nvSpPr>
        <p:spPr>
          <a:xfrm>
            <a:off x="4960112" y="2967335"/>
            <a:ext cx="2271776"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zh-CN" altLang="en-US" sz="5400" b="1" cap="all" dirty="0">
                <a:ln/>
                <a:solidFill>
                  <a:srgbClr val="7E97AD"/>
                </a:solidFill>
                <a:effectLst>
                  <a:outerShdw blurRad="19685" dist="12700" dir="5400000" algn="tl" rotWithShape="0">
                    <a:srgbClr val="7E97AD">
                      <a:satMod val="130000"/>
                      <a:alpha val="60000"/>
                    </a:srgbClr>
                  </a:outerShdw>
                  <a:reflection blurRad="10000" stA="55000" endPos="48000" dist="500" dir="5400000" sy="-100000" algn="bl" rotWithShape="0"/>
                </a:effectLst>
              </a:rPr>
              <a:t>啊啊啊</a:t>
            </a:r>
          </a:p>
        </p:txBody>
      </p:sp>
      <p:sp>
        <p:nvSpPr>
          <p:cNvPr id="14" name="矩形 13"/>
          <p:cNvSpPr/>
          <p:nvPr/>
        </p:nvSpPr>
        <p:spPr>
          <a:xfrm>
            <a:off x="2771444" y="4224635"/>
            <a:ext cx="6445996" cy="923330"/>
          </a:xfrm>
          <a:prstGeom prst="rect">
            <a:avLst/>
          </a:prstGeom>
          <a:noFill/>
        </p:spPr>
        <p:txBody>
          <a:bodyPr wrap="none" lIns="91440" tIns="45720" rIns="91440" bIns="45720">
            <a:spAutoFit/>
          </a:bodyPr>
          <a:lstStyle/>
          <a:p>
            <a:pPr algn="ctr"/>
            <a:r>
              <a:rPr lang="zh-CN" altLang="en-US" sz="5400" b="1" dirty="0">
                <a:ln w="10541" cmpd="sng">
                  <a:solidFill>
                    <a:srgbClr val="7E97AD">
                      <a:shade val="88000"/>
                      <a:satMod val="110000"/>
                    </a:srgbClr>
                  </a:solidFill>
                  <a:prstDash val="solid"/>
                </a:ln>
                <a:gradFill>
                  <a:gsLst>
                    <a:gs pos="0">
                      <a:srgbClr val="7E97AD">
                        <a:tint val="40000"/>
                        <a:satMod val="250000"/>
                      </a:srgbClr>
                    </a:gs>
                    <a:gs pos="9000">
                      <a:srgbClr val="7E97AD">
                        <a:tint val="52000"/>
                        <a:satMod val="300000"/>
                      </a:srgbClr>
                    </a:gs>
                    <a:gs pos="50000">
                      <a:srgbClr val="7E97AD">
                        <a:shade val="20000"/>
                        <a:satMod val="300000"/>
                      </a:srgbClr>
                    </a:gs>
                    <a:gs pos="79000">
                      <a:srgbClr val="7E97AD">
                        <a:tint val="52000"/>
                        <a:satMod val="300000"/>
                      </a:srgbClr>
                    </a:gs>
                    <a:gs pos="100000">
                      <a:srgbClr val="7E97AD">
                        <a:tint val="40000"/>
                        <a:satMod val="250000"/>
                      </a:srgbClr>
                    </a:gs>
                  </a:gsLst>
                  <a:lin ang="5400000"/>
                </a:gradFill>
              </a:rPr>
              <a:t>呀呀呀呀怎么了！！</a:t>
            </a:r>
          </a:p>
        </p:txBody>
      </p:sp>
      <p:sp>
        <p:nvSpPr>
          <p:cNvPr id="15" name="矩形 14"/>
          <p:cNvSpPr/>
          <p:nvPr/>
        </p:nvSpPr>
        <p:spPr>
          <a:xfrm>
            <a:off x="6483302" y="980728"/>
            <a:ext cx="880369" cy="923330"/>
          </a:xfrm>
          <a:prstGeom prst="rect">
            <a:avLst/>
          </a:prstGeom>
          <a:noFill/>
        </p:spPr>
        <p:txBody>
          <a:bodyPr wrap="none" lIns="91440" tIns="45720" rIns="91440" bIns="45720">
            <a:spAutoFit/>
          </a:bodyPr>
          <a:lstStyle/>
          <a:p>
            <a:pPr algn="ct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啊</a:t>
            </a:r>
          </a:p>
        </p:txBody>
      </p:sp>
    </p:spTree>
    <p:extLst>
      <p:ext uri="{BB962C8B-B14F-4D97-AF65-F5344CB8AC3E}">
        <p14:creationId xmlns:p14="http://schemas.microsoft.com/office/powerpoint/2010/main" val="36364142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 fill="hold"/>
                                        <p:tgtEl>
                                          <p:spTgt spid="4"/>
                                        </p:tgtEl>
                                        <p:attrNameLst>
                                          <p:attrName>ppt_w</p:attrName>
                                        </p:attrNameLst>
                                      </p:cBhvr>
                                      <p:tavLst>
                                        <p:tav tm="0">
                                          <p:val>
                                            <p:fltVal val="0"/>
                                          </p:val>
                                        </p:tav>
                                        <p:tav tm="100000">
                                          <p:val>
                                            <p:strVal val="#ppt_w"/>
                                          </p:val>
                                        </p:tav>
                                      </p:tavLst>
                                    </p:anim>
                                    <p:anim calcmode="lin" valueType="num">
                                      <p:cBhvr>
                                        <p:cTn id="8" dur="200" fill="hold"/>
                                        <p:tgtEl>
                                          <p:spTgt spid="4"/>
                                        </p:tgtEl>
                                        <p:attrNameLst>
                                          <p:attrName>ppt_h</p:attrName>
                                        </p:attrNameLst>
                                      </p:cBhvr>
                                      <p:tavLst>
                                        <p:tav tm="0">
                                          <p:val>
                                            <p:fltVal val="0"/>
                                          </p:val>
                                        </p:tav>
                                        <p:tav tm="100000">
                                          <p:val>
                                            <p:strVal val="#ppt_h"/>
                                          </p:val>
                                        </p:tav>
                                      </p:tavLst>
                                    </p:anim>
                                    <p:anim calcmode="lin" valueType="num">
                                      <p:cBhvr>
                                        <p:cTn id="9" dur="200" fill="hold"/>
                                        <p:tgtEl>
                                          <p:spTgt spid="4"/>
                                        </p:tgtEl>
                                        <p:attrNameLst>
                                          <p:attrName>style.rotation</p:attrName>
                                        </p:attrNameLst>
                                      </p:cBhvr>
                                      <p:tavLst>
                                        <p:tav tm="0">
                                          <p:val>
                                            <p:fltVal val="90"/>
                                          </p:val>
                                        </p:tav>
                                        <p:tav tm="100000">
                                          <p:val>
                                            <p:fltVal val="0"/>
                                          </p:val>
                                        </p:tav>
                                      </p:tavLst>
                                    </p:anim>
                                    <p:animEffect transition="in" filter="fade">
                                      <p:cBhvr>
                                        <p:cTn id="10" dur="2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200" fill="hold"/>
                                        <p:tgtEl>
                                          <p:spTgt spid="7"/>
                                        </p:tgtEl>
                                        <p:attrNameLst>
                                          <p:attrName>ppt_w</p:attrName>
                                        </p:attrNameLst>
                                      </p:cBhvr>
                                      <p:tavLst>
                                        <p:tav tm="0">
                                          <p:val>
                                            <p:fltVal val="0"/>
                                          </p:val>
                                        </p:tav>
                                        <p:tav tm="100000">
                                          <p:val>
                                            <p:strVal val="#ppt_w"/>
                                          </p:val>
                                        </p:tav>
                                      </p:tavLst>
                                    </p:anim>
                                    <p:anim calcmode="lin" valueType="num">
                                      <p:cBhvr>
                                        <p:cTn id="16" dur="200" fill="hold"/>
                                        <p:tgtEl>
                                          <p:spTgt spid="7"/>
                                        </p:tgtEl>
                                        <p:attrNameLst>
                                          <p:attrName>ppt_h</p:attrName>
                                        </p:attrNameLst>
                                      </p:cBhvr>
                                      <p:tavLst>
                                        <p:tav tm="0">
                                          <p:val>
                                            <p:fltVal val="0"/>
                                          </p:val>
                                        </p:tav>
                                        <p:tav tm="100000">
                                          <p:val>
                                            <p:strVal val="#ppt_h"/>
                                          </p:val>
                                        </p:tav>
                                      </p:tavLst>
                                    </p:anim>
                                    <p:anim calcmode="lin" valueType="num">
                                      <p:cBhvr>
                                        <p:cTn id="17" dur="200" fill="hold"/>
                                        <p:tgtEl>
                                          <p:spTgt spid="7"/>
                                        </p:tgtEl>
                                        <p:attrNameLst>
                                          <p:attrName>style.rotation</p:attrName>
                                        </p:attrNameLst>
                                      </p:cBhvr>
                                      <p:tavLst>
                                        <p:tav tm="0">
                                          <p:val>
                                            <p:fltVal val="90"/>
                                          </p:val>
                                        </p:tav>
                                        <p:tav tm="100000">
                                          <p:val>
                                            <p:fltVal val="0"/>
                                          </p:val>
                                        </p:tav>
                                      </p:tavLst>
                                    </p:anim>
                                    <p:animEffect transition="in" filter="fade">
                                      <p:cBhvr>
                                        <p:cTn id="18" dur="200"/>
                                        <p:tgtEl>
                                          <p:spTgt spid="7"/>
                                        </p:tgtEl>
                                      </p:cBhvr>
                                    </p:animEffect>
                                  </p:childTnLst>
                                </p:cTn>
                              </p:par>
                            </p:childTnLst>
                          </p:cTn>
                        </p:par>
                        <p:par>
                          <p:cTn id="19" fill="hold">
                            <p:stCondLst>
                              <p:cond delay="200"/>
                            </p:stCondLst>
                            <p:childTnLst>
                              <p:par>
                                <p:cTn id="20" presetID="3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200" fill="hold"/>
                                        <p:tgtEl>
                                          <p:spTgt spid="15"/>
                                        </p:tgtEl>
                                        <p:attrNameLst>
                                          <p:attrName>ppt_w</p:attrName>
                                        </p:attrNameLst>
                                      </p:cBhvr>
                                      <p:tavLst>
                                        <p:tav tm="0">
                                          <p:val>
                                            <p:fltVal val="0"/>
                                          </p:val>
                                        </p:tav>
                                        <p:tav tm="100000">
                                          <p:val>
                                            <p:strVal val="#ppt_w"/>
                                          </p:val>
                                        </p:tav>
                                      </p:tavLst>
                                    </p:anim>
                                    <p:anim calcmode="lin" valueType="num">
                                      <p:cBhvr>
                                        <p:cTn id="23" dur="200" fill="hold"/>
                                        <p:tgtEl>
                                          <p:spTgt spid="15"/>
                                        </p:tgtEl>
                                        <p:attrNameLst>
                                          <p:attrName>ppt_h</p:attrName>
                                        </p:attrNameLst>
                                      </p:cBhvr>
                                      <p:tavLst>
                                        <p:tav tm="0">
                                          <p:val>
                                            <p:fltVal val="0"/>
                                          </p:val>
                                        </p:tav>
                                        <p:tav tm="100000">
                                          <p:val>
                                            <p:strVal val="#ppt_h"/>
                                          </p:val>
                                        </p:tav>
                                      </p:tavLst>
                                    </p:anim>
                                    <p:anim calcmode="lin" valueType="num">
                                      <p:cBhvr>
                                        <p:cTn id="24" dur="200" fill="hold"/>
                                        <p:tgtEl>
                                          <p:spTgt spid="15"/>
                                        </p:tgtEl>
                                        <p:attrNameLst>
                                          <p:attrName>style.rotation</p:attrName>
                                        </p:attrNameLst>
                                      </p:cBhvr>
                                      <p:tavLst>
                                        <p:tav tm="0">
                                          <p:val>
                                            <p:fltVal val="90"/>
                                          </p:val>
                                        </p:tav>
                                        <p:tav tm="100000">
                                          <p:val>
                                            <p:fltVal val="0"/>
                                          </p:val>
                                        </p:tav>
                                      </p:tavLst>
                                    </p:anim>
                                    <p:animEffect transition="in" filter="fade">
                                      <p:cBhvr>
                                        <p:cTn id="25" dur="200"/>
                                        <p:tgtEl>
                                          <p:spTgt spid="15"/>
                                        </p:tgtEl>
                                      </p:cBhvr>
                                    </p:animEffect>
                                  </p:childTnLst>
                                </p:cTn>
                              </p:par>
                            </p:childTnLst>
                          </p:cTn>
                        </p:par>
                        <p:par>
                          <p:cTn id="26" fill="hold">
                            <p:stCondLst>
                              <p:cond delay="400"/>
                            </p:stCondLst>
                            <p:childTnLst>
                              <p:par>
                                <p:cTn id="27" presetID="3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200" fill="hold"/>
                                        <p:tgtEl>
                                          <p:spTgt spid="9"/>
                                        </p:tgtEl>
                                        <p:attrNameLst>
                                          <p:attrName>ppt_w</p:attrName>
                                        </p:attrNameLst>
                                      </p:cBhvr>
                                      <p:tavLst>
                                        <p:tav tm="0">
                                          <p:val>
                                            <p:fltVal val="0"/>
                                          </p:val>
                                        </p:tav>
                                        <p:tav tm="100000">
                                          <p:val>
                                            <p:strVal val="#ppt_w"/>
                                          </p:val>
                                        </p:tav>
                                      </p:tavLst>
                                    </p:anim>
                                    <p:anim calcmode="lin" valueType="num">
                                      <p:cBhvr>
                                        <p:cTn id="30" dur="200" fill="hold"/>
                                        <p:tgtEl>
                                          <p:spTgt spid="9"/>
                                        </p:tgtEl>
                                        <p:attrNameLst>
                                          <p:attrName>ppt_h</p:attrName>
                                        </p:attrNameLst>
                                      </p:cBhvr>
                                      <p:tavLst>
                                        <p:tav tm="0">
                                          <p:val>
                                            <p:fltVal val="0"/>
                                          </p:val>
                                        </p:tav>
                                        <p:tav tm="100000">
                                          <p:val>
                                            <p:strVal val="#ppt_h"/>
                                          </p:val>
                                        </p:tav>
                                      </p:tavLst>
                                    </p:anim>
                                    <p:anim calcmode="lin" valueType="num">
                                      <p:cBhvr>
                                        <p:cTn id="31" dur="200" fill="hold"/>
                                        <p:tgtEl>
                                          <p:spTgt spid="9"/>
                                        </p:tgtEl>
                                        <p:attrNameLst>
                                          <p:attrName>style.rotation</p:attrName>
                                        </p:attrNameLst>
                                      </p:cBhvr>
                                      <p:tavLst>
                                        <p:tav tm="0">
                                          <p:val>
                                            <p:fltVal val="90"/>
                                          </p:val>
                                        </p:tav>
                                        <p:tav tm="100000">
                                          <p:val>
                                            <p:fltVal val="0"/>
                                          </p:val>
                                        </p:tav>
                                      </p:tavLst>
                                    </p:anim>
                                    <p:animEffect transition="in" filter="fade">
                                      <p:cBhvr>
                                        <p:cTn id="32" dur="200"/>
                                        <p:tgtEl>
                                          <p:spTgt spid="9"/>
                                        </p:tgtEl>
                                      </p:cBhvr>
                                    </p:animEffect>
                                  </p:childTnLst>
                                </p:cTn>
                              </p:par>
                            </p:childTnLst>
                          </p:cTn>
                        </p:par>
                        <p:par>
                          <p:cTn id="33" fill="hold">
                            <p:stCondLst>
                              <p:cond delay="600"/>
                            </p:stCondLst>
                            <p:childTnLst>
                              <p:par>
                                <p:cTn id="34" presetID="26"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8">
                                          <p:stCondLst>
                                            <p:cond delay="0"/>
                                          </p:stCondLst>
                                        </p:cTn>
                                        <p:tgtEl>
                                          <p:spTgt spid="5"/>
                                        </p:tgtEl>
                                      </p:cBhvr>
                                    </p:animEffect>
                                    <p:anim calcmode="lin" valueType="num">
                                      <p:cBhvr>
                                        <p:cTn id="37" dur="18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8" dur="66"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9" dur="66" tmFilter="0, 0; 0.125,0.2665; 0.25,0.4; 0.375,0.465; 0.5,0.5;  0.625,0.535; 0.75,0.6; 0.875,0.7335; 1,1">
                                          <p:stCondLst>
                                            <p:cond delay="66"/>
                                          </p:stCondLst>
                                        </p:cTn>
                                        <p:tgtEl>
                                          <p:spTgt spid="5"/>
                                        </p:tgtEl>
                                        <p:attrNameLst>
                                          <p:attrName>ppt_y</p:attrName>
                                        </p:attrNameLst>
                                      </p:cBhvr>
                                      <p:tavLst>
                                        <p:tav tm="0" fmla="#ppt_y-sin(pi*$)/9">
                                          <p:val>
                                            <p:fltVal val="0"/>
                                          </p:val>
                                        </p:tav>
                                        <p:tav tm="100000">
                                          <p:val>
                                            <p:fltVal val="1"/>
                                          </p:val>
                                        </p:tav>
                                      </p:tavLst>
                                    </p:anim>
                                    <p:anim calcmode="lin" valueType="num">
                                      <p:cBhvr>
                                        <p:cTn id="40" dur="33" tmFilter="0, 0; 0.125,0.2665; 0.25,0.4; 0.375,0.465; 0.5,0.5;  0.625,0.535; 0.75,0.6; 0.875,0.7335; 1,1">
                                          <p:stCondLst>
                                            <p:cond delay="132"/>
                                          </p:stCondLst>
                                        </p:cTn>
                                        <p:tgtEl>
                                          <p:spTgt spid="5"/>
                                        </p:tgtEl>
                                        <p:attrNameLst>
                                          <p:attrName>ppt_y</p:attrName>
                                        </p:attrNameLst>
                                      </p:cBhvr>
                                      <p:tavLst>
                                        <p:tav tm="0" fmla="#ppt_y-sin(pi*$)/27">
                                          <p:val>
                                            <p:fltVal val="0"/>
                                          </p:val>
                                        </p:tav>
                                        <p:tav tm="100000">
                                          <p:val>
                                            <p:fltVal val="1"/>
                                          </p:val>
                                        </p:tav>
                                      </p:tavLst>
                                    </p:anim>
                                    <p:anim calcmode="lin" valueType="num">
                                      <p:cBhvr>
                                        <p:cTn id="41" dur="16" tmFilter="0, 0; 0.125,0.2665; 0.25,0.4; 0.375,0.465; 0.5,0.5;  0.625,0.535; 0.75,0.6; 0.875,0.7335; 1,1">
                                          <p:stCondLst>
                                            <p:cond delay="166"/>
                                          </p:stCondLst>
                                        </p:cTn>
                                        <p:tgtEl>
                                          <p:spTgt spid="5"/>
                                        </p:tgtEl>
                                        <p:attrNameLst>
                                          <p:attrName>ppt_y</p:attrName>
                                        </p:attrNameLst>
                                      </p:cBhvr>
                                      <p:tavLst>
                                        <p:tav tm="0" fmla="#ppt_y-sin(pi*$)/81">
                                          <p:val>
                                            <p:fltVal val="0"/>
                                          </p:val>
                                        </p:tav>
                                        <p:tav tm="100000">
                                          <p:val>
                                            <p:fltVal val="1"/>
                                          </p:val>
                                        </p:tav>
                                      </p:tavLst>
                                    </p:anim>
                                    <p:animScale>
                                      <p:cBhvr>
                                        <p:cTn id="42" dur="3">
                                          <p:stCondLst>
                                            <p:cond delay="65"/>
                                          </p:stCondLst>
                                        </p:cTn>
                                        <p:tgtEl>
                                          <p:spTgt spid="5"/>
                                        </p:tgtEl>
                                      </p:cBhvr>
                                      <p:to x="100000" y="60000"/>
                                    </p:animScale>
                                    <p:animScale>
                                      <p:cBhvr>
                                        <p:cTn id="43" dur="17" decel="50000">
                                          <p:stCondLst>
                                            <p:cond delay="68"/>
                                          </p:stCondLst>
                                        </p:cTn>
                                        <p:tgtEl>
                                          <p:spTgt spid="5"/>
                                        </p:tgtEl>
                                      </p:cBhvr>
                                      <p:to x="100000" y="100000"/>
                                    </p:animScale>
                                    <p:animScale>
                                      <p:cBhvr>
                                        <p:cTn id="44" dur="3">
                                          <p:stCondLst>
                                            <p:cond delay="131"/>
                                          </p:stCondLst>
                                        </p:cTn>
                                        <p:tgtEl>
                                          <p:spTgt spid="5"/>
                                        </p:tgtEl>
                                      </p:cBhvr>
                                      <p:to x="100000" y="80000"/>
                                    </p:animScale>
                                    <p:animScale>
                                      <p:cBhvr>
                                        <p:cTn id="45" dur="17" decel="50000">
                                          <p:stCondLst>
                                            <p:cond delay="134"/>
                                          </p:stCondLst>
                                        </p:cTn>
                                        <p:tgtEl>
                                          <p:spTgt spid="5"/>
                                        </p:tgtEl>
                                      </p:cBhvr>
                                      <p:to x="100000" y="100000"/>
                                    </p:animScale>
                                    <p:animScale>
                                      <p:cBhvr>
                                        <p:cTn id="46" dur="3">
                                          <p:stCondLst>
                                            <p:cond delay="164"/>
                                          </p:stCondLst>
                                        </p:cTn>
                                        <p:tgtEl>
                                          <p:spTgt spid="5"/>
                                        </p:tgtEl>
                                      </p:cBhvr>
                                      <p:to x="100000" y="90000"/>
                                    </p:animScale>
                                    <p:animScale>
                                      <p:cBhvr>
                                        <p:cTn id="47" dur="17" decel="50000">
                                          <p:stCondLst>
                                            <p:cond delay="167"/>
                                          </p:stCondLst>
                                        </p:cTn>
                                        <p:tgtEl>
                                          <p:spTgt spid="5"/>
                                        </p:tgtEl>
                                      </p:cBhvr>
                                      <p:to x="100000" y="100000"/>
                                    </p:animScale>
                                    <p:animScale>
                                      <p:cBhvr>
                                        <p:cTn id="48" dur="3">
                                          <p:stCondLst>
                                            <p:cond delay="181"/>
                                          </p:stCondLst>
                                        </p:cTn>
                                        <p:tgtEl>
                                          <p:spTgt spid="5"/>
                                        </p:tgtEl>
                                      </p:cBhvr>
                                      <p:to x="100000" y="95000"/>
                                    </p:animScale>
                                    <p:animScale>
                                      <p:cBhvr>
                                        <p:cTn id="49" dur="17" decel="50000">
                                          <p:stCondLst>
                                            <p:cond delay="183"/>
                                          </p:stCondLst>
                                        </p:cTn>
                                        <p:tgtEl>
                                          <p:spTgt spid="5"/>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58">
                                          <p:stCondLst>
                                            <p:cond delay="0"/>
                                          </p:stCondLst>
                                        </p:cTn>
                                        <p:tgtEl>
                                          <p:spTgt spid="12"/>
                                        </p:tgtEl>
                                      </p:cBhvr>
                                    </p:animEffect>
                                    <p:anim calcmode="lin" valueType="num">
                                      <p:cBhvr>
                                        <p:cTn id="55" dur="18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6" dur="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7" dur="66" tmFilter="0, 0; 0.125,0.2665; 0.25,0.4; 0.375,0.465; 0.5,0.5;  0.625,0.535; 0.75,0.6; 0.875,0.7335; 1,1">
                                          <p:stCondLst>
                                            <p:cond delay="66"/>
                                          </p:stCondLst>
                                        </p:cTn>
                                        <p:tgtEl>
                                          <p:spTgt spid="12"/>
                                        </p:tgtEl>
                                        <p:attrNameLst>
                                          <p:attrName>ppt_y</p:attrName>
                                        </p:attrNameLst>
                                      </p:cBhvr>
                                      <p:tavLst>
                                        <p:tav tm="0" fmla="#ppt_y-sin(pi*$)/9">
                                          <p:val>
                                            <p:fltVal val="0"/>
                                          </p:val>
                                        </p:tav>
                                        <p:tav tm="100000">
                                          <p:val>
                                            <p:fltVal val="1"/>
                                          </p:val>
                                        </p:tav>
                                      </p:tavLst>
                                    </p:anim>
                                    <p:anim calcmode="lin" valueType="num">
                                      <p:cBhvr>
                                        <p:cTn id="58" dur="33" tmFilter="0, 0; 0.125,0.2665; 0.25,0.4; 0.375,0.465; 0.5,0.5;  0.625,0.535; 0.75,0.6; 0.875,0.7335; 1,1">
                                          <p:stCondLst>
                                            <p:cond delay="132"/>
                                          </p:stCondLst>
                                        </p:cTn>
                                        <p:tgtEl>
                                          <p:spTgt spid="12"/>
                                        </p:tgtEl>
                                        <p:attrNameLst>
                                          <p:attrName>ppt_y</p:attrName>
                                        </p:attrNameLst>
                                      </p:cBhvr>
                                      <p:tavLst>
                                        <p:tav tm="0" fmla="#ppt_y-sin(pi*$)/27">
                                          <p:val>
                                            <p:fltVal val="0"/>
                                          </p:val>
                                        </p:tav>
                                        <p:tav tm="100000">
                                          <p:val>
                                            <p:fltVal val="1"/>
                                          </p:val>
                                        </p:tav>
                                      </p:tavLst>
                                    </p:anim>
                                    <p:anim calcmode="lin" valueType="num">
                                      <p:cBhvr>
                                        <p:cTn id="59" dur="16" tmFilter="0, 0; 0.125,0.2665; 0.25,0.4; 0.375,0.465; 0.5,0.5;  0.625,0.535; 0.75,0.6; 0.875,0.7335; 1,1">
                                          <p:stCondLst>
                                            <p:cond delay="166"/>
                                          </p:stCondLst>
                                        </p:cTn>
                                        <p:tgtEl>
                                          <p:spTgt spid="12"/>
                                        </p:tgtEl>
                                        <p:attrNameLst>
                                          <p:attrName>ppt_y</p:attrName>
                                        </p:attrNameLst>
                                      </p:cBhvr>
                                      <p:tavLst>
                                        <p:tav tm="0" fmla="#ppt_y-sin(pi*$)/81">
                                          <p:val>
                                            <p:fltVal val="0"/>
                                          </p:val>
                                        </p:tav>
                                        <p:tav tm="100000">
                                          <p:val>
                                            <p:fltVal val="1"/>
                                          </p:val>
                                        </p:tav>
                                      </p:tavLst>
                                    </p:anim>
                                    <p:animScale>
                                      <p:cBhvr>
                                        <p:cTn id="60" dur="3">
                                          <p:stCondLst>
                                            <p:cond delay="65"/>
                                          </p:stCondLst>
                                        </p:cTn>
                                        <p:tgtEl>
                                          <p:spTgt spid="12"/>
                                        </p:tgtEl>
                                      </p:cBhvr>
                                      <p:to x="100000" y="60000"/>
                                    </p:animScale>
                                    <p:animScale>
                                      <p:cBhvr>
                                        <p:cTn id="61" dur="17" decel="50000">
                                          <p:stCondLst>
                                            <p:cond delay="68"/>
                                          </p:stCondLst>
                                        </p:cTn>
                                        <p:tgtEl>
                                          <p:spTgt spid="12"/>
                                        </p:tgtEl>
                                      </p:cBhvr>
                                      <p:to x="100000" y="100000"/>
                                    </p:animScale>
                                    <p:animScale>
                                      <p:cBhvr>
                                        <p:cTn id="62" dur="3">
                                          <p:stCondLst>
                                            <p:cond delay="131"/>
                                          </p:stCondLst>
                                        </p:cTn>
                                        <p:tgtEl>
                                          <p:spTgt spid="12"/>
                                        </p:tgtEl>
                                      </p:cBhvr>
                                      <p:to x="100000" y="80000"/>
                                    </p:animScale>
                                    <p:animScale>
                                      <p:cBhvr>
                                        <p:cTn id="63" dur="17" decel="50000">
                                          <p:stCondLst>
                                            <p:cond delay="134"/>
                                          </p:stCondLst>
                                        </p:cTn>
                                        <p:tgtEl>
                                          <p:spTgt spid="12"/>
                                        </p:tgtEl>
                                      </p:cBhvr>
                                      <p:to x="100000" y="100000"/>
                                    </p:animScale>
                                    <p:animScale>
                                      <p:cBhvr>
                                        <p:cTn id="64" dur="3">
                                          <p:stCondLst>
                                            <p:cond delay="164"/>
                                          </p:stCondLst>
                                        </p:cTn>
                                        <p:tgtEl>
                                          <p:spTgt spid="12"/>
                                        </p:tgtEl>
                                      </p:cBhvr>
                                      <p:to x="100000" y="90000"/>
                                    </p:animScale>
                                    <p:animScale>
                                      <p:cBhvr>
                                        <p:cTn id="65" dur="17" decel="50000">
                                          <p:stCondLst>
                                            <p:cond delay="167"/>
                                          </p:stCondLst>
                                        </p:cTn>
                                        <p:tgtEl>
                                          <p:spTgt spid="12"/>
                                        </p:tgtEl>
                                      </p:cBhvr>
                                      <p:to x="100000" y="100000"/>
                                    </p:animScale>
                                    <p:animScale>
                                      <p:cBhvr>
                                        <p:cTn id="66" dur="3">
                                          <p:stCondLst>
                                            <p:cond delay="181"/>
                                          </p:stCondLst>
                                        </p:cTn>
                                        <p:tgtEl>
                                          <p:spTgt spid="12"/>
                                        </p:tgtEl>
                                      </p:cBhvr>
                                      <p:to x="100000" y="95000"/>
                                    </p:animScale>
                                    <p:animScale>
                                      <p:cBhvr>
                                        <p:cTn id="67" dur="17" decel="50000">
                                          <p:stCondLst>
                                            <p:cond delay="183"/>
                                          </p:stCondLst>
                                        </p:cTn>
                                        <p:tgtEl>
                                          <p:spTgt spid="12"/>
                                        </p:tgtEl>
                                      </p:cBhvr>
                                      <p:to x="100000" y="100000"/>
                                    </p:animScale>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p:cTn id="72" dur="200" fill="hold"/>
                                        <p:tgtEl>
                                          <p:spTgt spid="6"/>
                                        </p:tgtEl>
                                        <p:attrNameLst>
                                          <p:attrName>ppt_w</p:attrName>
                                        </p:attrNameLst>
                                      </p:cBhvr>
                                      <p:tavLst>
                                        <p:tav tm="0">
                                          <p:val>
                                            <p:fltVal val="0"/>
                                          </p:val>
                                        </p:tav>
                                        <p:tav tm="100000">
                                          <p:val>
                                            <p:strVal val="#ppt_w"/>
                                          </p:val>
                                        </p:tav>
                                      </p:tavLst>
                                    </p:anim>
                                    <p:anim calcmode="lin" valueType="num">
                                      <p:cBhvr>
                                        <p:cTn id="73" dur="200" fill="hold"/>
                                        <p:tgtEl>
                                          <p:spTgt spid="6"/>
                                        </p:tgtEl>
                                        <p:attrNameLst>
                                          <p:attrName>ppt_h</p:attrName>
                                        </p:attrNameLst>
                                      </p:cBhvr>
                                      <p:tavLst>
                                        <p:tav tm="0">
                                          <p:val>
                                            <p:fltVal val="0"/>
                                          </p:val>
                                        </p:tav>
                                        <p:tav tm="100000">
                                          <p:val>
                                            <p:strVal val="#ppt_h"/>
                                          </p:val>
                                        </p:tav>
                                      </p:tavLst>
                                    </p:anim>
                                    <p:animEffect transition="in" filter="fade">
                                      <p:cBhvr>
                                        <p:cTn id="74" dur="2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p:cTn id="79" dur="200" fill="hold"/>
                                        <p:tgtEl>
                                          <p:spTgt spid="8"/>
                                        </p:tgtEl>
                                        <p:attrNameLst>
                                          <p:attrName>ppt_w</p:attrName>
                                        </p:attrNameLst>
                                      </p:cBhvr>
                                      <p:tavLst>
                                        <p:tav tm="0">
                                          <p:val>
                                            <p:fltVal val="0"/>
                                          </p:val>
                                        </p:tav>
                                        <p:tav tm="100000">
                                          <p:val>
                                            <p:strVal val="#ppt_w"/>
                                          </p:val>
                                        </p:tav>
                                      </p:tavLst>
                                    </p:anim>
                                    <p:anim calcmode="lin" valueType="num">
                                      <p:cBhvr>
                                        <p:cTn id="80" dur="200" fill="hold"/>
                                        <p:tgtEl>
                                          <p:spTgt spid="8"/>
                                        </p:tgtEl>
                                        <p:attrNameLst>
                                          <p:attrName>ppt_h</p:attrName>
                                        </p:attrNameLst>
                                      </p:cBhvr>
                                      <p:tavLst>
                                        <p:tav tm="0">
                                          <p:val>
                                            <p:fltVal val="0"/>
                                          </p:val>
                                        </p:tav>
                                        <p:tav tm="100000">
                                          <p:val>
                                            <p:strVal val="#ppt_h"/>
                                          </p:val>
                                        </p:tav>
                                      </p:tavLst>
                                    </p:anim>
                                    <p:animEffect transition="in" filter="fade">
                                      <p:cBhvr>
                                        <p:cTn id="81" dur="200"/>
                                        <p:tgtEl>
                                          <p:spTgt spid="8"/>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3"/>
                                        </p:tgtEl>
                                        <p:attrNameLst>
                                          <p:attrName>style.visibility</p:attrName>
                                        </p:attrNameLst>
                                      </p:cBhvr>
                                      <p:to>
                                        <p:strVal val="visible"/>
                                      </p:to>
                                    </p:set>
                                    <p:anim calcmode="lin" valueType="num">
                                      <p:cBhvr>
                                        <p:cTn id="86" dur="200" fill="hold"/>
                                        <p:tgtEl>
                                          <p:spTgt spid="13"/>
                                        </p:tgtEl>
                                        <p:attrNameLst>
                                          <p:attrName>ppt_w</p:attrName>
                                        </p:attrNameLst>
                                      </p:cBhvr>
                                      <p:tavLst>
                                        <p:tav tm="0">
                                          <p:val>
                                            <p:fltVal val="0"/>
                                          </p:val>
                                        </p:tav>
                                        <p:tav tm="100000">
                                          <p:val>
                                            <p:strVal val="#ppt_w"/>
                                          </p:val>
                                        </p:tav>
                                      </p:tavLst>
                                    </p:anim>
                                    <p:anim calcmode="lin" valueType="num">
                                      <p:cBhvr>
                                        <p:cTn id="87" dur="200" fill="hold"/>
                                        <p:tgtEl>
                                          <p:spTgt spid="13"/>
                                        </p:tgtEl>
                                        <p:attrNameLst>
                                          <p:attrName>ppt_h</p:attrName>
                                        </p:attrNameLst>
                                      </p:cBhvr>
                                      <p:tavLst>
                                        <p:tav tm="0">
                                          <p:val>
                                            <p:fltVal val="0"/>
                                          </p:val>
                                        </p:tav>
                                        <p:tav tm="100000">
                                          <p:val>
                                            <p:strVal val="#ppt_h"/>
                                          </p:val>
                                        </p:tav>
                                      </p:tavLst>
                                    </p:anim>
                                    <p:animEffect transition="in" filter="fade">
                                      <p:cBhvr>
                                        <p:cTn id="88" dur="200"/>
                                        <p:tgtEl>
                                          <p:spTgt spid="13"/>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 calcmode="lin" valueType="num">
                                      <p:cBhvr>
                                        <p:cTn id="93" dur="500" fill="hold"/>
                                        <p:tgtEl>
                                          <p:spTgt spid="14"/>
                                        </p:tgtEl>
                                        <p:attrNameLst>
                                          <p:attrName>ppt_w</p:attrName>
                                        </p:attrNameLst>
                                      </p:cBhvr>
                                      <p:tavLst>
                                        <p:tav tm="0">
                                          <p:val>
                                            <p:fltVal val="0"/>
                                          </p:val>
                                        </p:tav>
                                        <p:tav tm="100000">
                                          <p:val>
                                            <p:strVal val="#ppt_w"/>
                                          </p:val>
                                        </p:tav>
                                      </p:tavLst>
                                    </p:anim>
                                    <p:anim calcmode="lin" valueType="num">
                                      <p:cBhvr>
                                        <p:cTn id="94" dur="500" fill="hold"/>
                                        <p:tgtEl>
                                          <p:spTgt spid="14"/>
                                        </p:tgtEl>
                                        <p:attrNameLst>
                                          <p:attrName>ppt_h</p:attrName>
                                        </p:attrNameLst>
                                      </p:cBhvr>
                                      <p:tavLst>
                                        <p:tav tm="0">
                                          <p:val>
                                            <p:fltVal val="0"/>
                                          </p:val>
                                        </p:tav>
                                        <p:tav tm="100000">
                                          <p:val>
                                            <p:strVal val="#ppt_h"/>
                                          </p:val>
                                        </p:tav>
                                      </p:tavLst>
                                    </p:anim>
                                    <p:animEffect transition="in" filter="fade">
                                      <p:cBhvr>
                                        <p:cTn id="95" dur="500"/>
                                        <p:tgtEl>
                                          <p:spTgt spid="14"/>
                                        </p:tgtEl>
                                      </p:cBhvr>
                                    </p:animEffect>
                                  </p:childTnLst>
                                </p:cTn>
                              </p:par>
                            </p:childTnLst>
                          </p:cTn>
                        </p:par>
                      </p:childTnLst>
                    </p:cTn>
                  </p:par>
                  <p:par>
                    <p:cTn id="96" fill="hold">
                      <p:stCondLst>
                        <p:cond delay="indefinite"/>
                      </p:stCondLst>
                      <p:childTnLst>
                        <p:par>
                          <p:cTn id="97" fill="hold">
                            <p:stCondLst>
                              <p:cond delay="0"/>
                            </p:stCondLst>
                            <p:childTnLst>
                              <p:par>
                                <p:cTn id="98" presetID="26" presetClass="entr" presetSubtype="0" fill="hold" grpId="0" nodeType="click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wipe(down)">
                                      <p:cBhvr>
                                        <p:cTn id="100" dur="580">
                                          <p:stCondLst>
                                            <p:cond delay="0"/>
                                          </p:stCondLst>
                                        </p:cTn>
                                        <p:tgtEl>
                                          <p:spTgt spid="11"/>
                                        </p:tgtEl>
                                      </p:cBhvr>
                                    </p:animEffect>
                                    <p:anim calcmode="lin" valueType="num">
                                      <p:cBhvr>
                                        <p:cTn id="101"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06" dur="26">
                                          <p:stCondLst>
                                            <p:cond delay="650"/>
                                          </p:stCondLst>
                                        </p:cTn>
                                        <p:tgtEl>
                                          <p:spTgt spid="11"/>
                                        </p:tgtEl>
                                      </p:cBhvr>
                                      <p:to x="100000" y="60000"/>
                                    </p:animScale>
                                    <p:animScale>
                                      <p:cBhvr>
                                        <p:cTn id="107" dur="166" decel="50000">
                                          <p:stCondLst>
                                            <p:cond delay="676"/>
                                          </p:stCondLst>
                                        </p:cTn>
                                        <p:tgtEl>
                                          <p:spTgt spid="11"/>
                                        </p:tgtEl>
                                      </p:cBhvr>
                                      <p:to x="100000" y="100000"/>
                                    </p:animScale>
                                    <p:animScale>
                                      <p:cBhvr>
                                        <p:cTn id="108" dur="26">
                                          <p:stCondLst>
                                            <p:cond delay="1312"/>
                                          </p:stCondLst>
                                        </p:cTn>
                                        <p:tgtEl>
                                          <p:spTgt spid="11"/>
                                        </p:tgtEl>
                                      </p:cBhvr>
                                      <p:to x="100000" y="80000"/>
                                    </p:animScale>
                                    <p:animScale>
                                      <p:cBhvr>
                                        <p:cTn id="109" dur="166" decel="50000">
                                          <p:stCondLst>
                                            <p:cond delay="1338"/>
                                          </p:stCondLst>
                                        </p:cTn>
                                        <p:tgtEl>
                                          <p:spTgt spid="11"/>
                                        </p:tgtEl>
                                      </p:cBhvr>
                                      <p:to x="100000" y="100000"/>
                                    </p:animScale>
                                    <p:animScale>
                                      <p:cBhvr>
                                        <p:cTn id="110" dur="26">
                                          <p:stCondLst>
                                            <p:cond delay="1642"/>
                                          </p:stCondLst>
                                        </p:cTn>
                                        <p:tgtEl>
                                          <p:spTgt spid="11"/>
                                        </p:tgtEl>
                                      </p:cBhvr>
                                      <p:to x="100000" y="90000"/>
                                    </p:animScale>
                                    <p:animScale>
                                      <p:cBhvr>
                                        <p:cTn id="111" dur="166" decel="50000">
                                          <p:stCondLst>
                                            <p:cond delay="1668"/>
                                          </p:stCondLst>
                                        </p:cTn>
                                        <p:tgtEl>
                                          <p:spTgt spid="11"/>
                                        </p:tgtEl>
                                      </p:cBhvr>
                                      <p:to x="100000" y="100000"/>
                                    </p:animScale>
                                    <p:animScale>
                                      <p:cBhvr>
                                        <p:cTn id="112" dur="26">
                                          <p:stCondLst>
                                            <p:cond delay="1808"/>
                                          </p:stCondLst>
                                        </p:cTn>
                                        <p:tgtEl>
                                          <p:spTgt spid="11"/>
                                        </p:tgtEl>
                                      </p:cBhvr>
                                      <p:to x="100000" y="95000"/>
                                    </p:animScale>
                                    <p:animScale>
                                      <p:cBhvr>
                                        <p:cTn id="113"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1" grpId="0"/>
      <p:bldP spid="12" grpId="0"/>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By</a:t>
            </a:r>
            <a:r>
              <a:rPr lang="zh-CN" altLang="en-US" dirty="0" smtClean="0"/>
              <a:t>：格格</a:t>
            </a:r>
            <a:endParaRPr lang="zh-CN" altLang="en-US" dirty="0"/>
          </a:p>
        </p:txBody>
      </p:sp>
      <p:sp>
        <p:nvSpPr>
          <p:cNvPr id="2" name="标题 1"/>
          <p:cNvSpPr>
            <a:spLocks noGrp="1"/>
          </p:cNvSpPr>
          <p:nvPr>
            <p:ph type="ctrTitle"/>
          </p:nvPr>
        </p:nvSpPr>
        <p:spPr/>
        <p:txBody>
          <a:bodyPr/>
          <a:lstStyle/>
          <a:p>
            <a:r>
              <a:rPr lang="zh-CN" altLang="en-US" dirty="0" smtClean="0"/>
              <a:t>干脆面的诞生和发展</a:t>
            </a:r>
            <a:endParaRPr lang="zh-CN" altLang="en-US" dirty="0"/>
          </a:p>
        </p:txBody>
      </p:sp>
    </p:spTree>
    <p:extLst>
      <p:ext uri="{BB962C8B-B14F-4D97-AF65-F5344CB8AC3E}">
        <p14:creationId xmlns:p14="http://schemas.microsoft.com/office/powerpoint/2010/main" val="24752665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a:t>要求：内容熟于心，脉络清晰，思路明确，辅以优美的肢体语言，感染听众</a:t>
            </a:r>
          </a:p>
          <a:p>
            <a:endParaRPr lang="en-US" altLang="zh-CN" dirty="0" smtClean="0"/>
          </a:p>
          <a:p>
            <a:r>
              <a:rPr lang="en-US" altLang="zh-CN" dirty="0" smtClean="0"/>
              <a:t>15%</a:t>
            </a:r>
            <a:r>
              <a:rPr lang="zh-CN" altLang="en-US" dirty="0" smtClean="0"/>
              <a:t>与</a:t>
            </a:r>
            <a:r>
              <a:rPr lang="en-US" altLang="zh-CN" dirty="0" smtClean="0"/>
              <a:t>85%</a:t>
            </a:r>
          </a:p>
          <a:p>
            <a:r>
              <a:rPr lang="zh-CN" altLang="en-US" dirty="0" smtClean="0"/>
              <a:t>人际关系</a:t>
            </a:r>
            <a:endParaRPr lang="en-US" altLang="zh-CN" dirty="0" smtClean="0"/>
          </a:p>
          <a:p>
            <a:r>
              <a:rPr lang="zh-CN" altLang="en-US" dirty="0" smtClean="0"/>
              <a:t>自我完善</a:t>
            </a:r>
            <a:endParaRPr lang="en-US" altLang="zh-CN" dirty="0" smtClean="0"/>
          </a:p>
          <a:p>
            <a:r>
              <a:rPr lang="zh-CN" altLang="en-US" dirty="0"/>
              <a:t>服务社</a:t>
            </a:r>
            <a:r>
              <a:rPr lang="zh-CN" altLang="en-US" dirty="0" smtClean="0"/>
              <a:t>会，促人行动</a:t>
            </a:r>
            <a:endParaRPr lang="en-US" altLang="zh-CN" dirty="0" smtClean="0"/>
          </a:p>
          <a:p>
            <a:endParaRPr lang="en-US" altLang="zh-CN" dirty="0"/>
          </a:p>
          <a:p>
            <a:r>
              <a:rPr lang="zh-CN" altLang="en-US" dirty="0" smtClean="0"/>
              <a:t>演与讲，影响他人，塑造自己</a:t>
            </a:r>
            <a:endParaRPr lang="zh-CN" altLang="en-US" dirty="0"/>
          </a:p>
        </p:txBody>
      </p:sp>
    </p:spTree>
    <p:extLst>
      <p:ext uri="{BB962C8B-B14F-4D97-AF65-F5344CB8AC3E}">
        <p14:creationId xmlns:p14="http://schemas.microsoft.com/office/powerpoint/2010/main" val="20904695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干脆</a:t>
            </a:r>
            <a:r>
              <a:rPr lang="zh-CN" altLang="en-US" dirty="0" smtClean="0"/>
              <a:t>面的诞生</a:t>
            </a:r>
            <a:endParaRPr lang="zh-CN" altLang="en-US" dirty="0"/>
          </a:p>
        </p:txBody>
      </p:sp>
      <p:sp>
        <p:nvSpPr>
          <p:cNvPr id="5" name="文本占位符 4"/>
          <p:cNvSpPr>
            <a:spLocks noGrp="1"/>
          </p:cNvSpPr>
          <p:nvPr>
            <p:ph type="body" idx="1"/>
          </p:nvPr>
        </p:nvSpPr>
        <p:spPr>
          <a:xfrm>
            <a:off x="2892426" y="2743200"/>
            <a:ext cx="6480174" cy="2918048"/>
          </a:xfrm>
        </p:spPr>
        <p:txBody>
          <a:bodyPr>
            <a:normAutofit/>
          </a:bodyPr>
          <a:lstStyle/>
          <a:p>
            <a:pPr algn="l"/>
            <a:r>
              <a:rPr lang="zh-CN" altLang="en-US" sz="3600" dirty="0"/>
              <a:t>首先：</a:t>
            </a:r>
            <a:r>
              <a:rPr lang="en-US" altLang="zh-CN" sz="3600" dirty="0"/>
              <a:t>what</a:t>
            </a:r>
          </a:p>
          <a:p>
            <a:pPr algn="l"/>
            <a:r>
              <a:rPr lang="zh-CN" altLang="en-US" sz="3600" dirty="0"/>
              <a:t>其次：</a:t>
            </a:r>
            <a:r>
              <a:rPr lang="en-US" altLang="zh-CN" sz="3600" dirty="0"/>
              <a:t>how</a:t>
            </a:r>
          </a:p>
          <a:p>
            <a:pPr algn="l"/>
            <a:r>
              <a:rPr lang="zh-CN" altLang="en-US" sz="3600" dirty="0"/>
              <a:t>第三：</a:t>
            </a:r>
            <a:r>
              <a:rPr lang="en-US" altLang="zh-CN" sz="3600" dirty="0"/>
              <a:t>WHY</a:t>
            </a:r>
          </a:p>
          <a:p>
            <a:pPr algn="l"/>
            <a:r>
              <a:rPr lang="zh-CN" altLang="en-US" sz="3600" dirty="0"/>
              <a:t>第四：</a:t>
            </a:r>
            <a:r>
              <a:rPr lang="en-US" altLang="zh-CN" sz="3600" dirty="0"/>
              <a:t>when</a:t>
            </a:r>
          </a:p>
          <a:p>
            <a:pPr algn="l"/>
            <a:endParaRPr lang="en-US" altLang="zh-CN" sz="3600" dirty="0"/>
          </a:p>
          <a:p>
            <a:pPr algn="l"/>
            <a:endParaRPr lang="en-US" altLang="zh-CN" sz="3600" dirty="0"/>
          </a:p>
          <a:p>
            <a:pPr algn="l"/>
            <a:endParaRPr lang="zh-CN" altLang="en-US" sz="3600" dirty="0"/>
          </a:p>
        </p:txBody>
      </p:sp>
      <p:sp>
        <p:nvSpPr>
          <p:cNvPr id="6" name="矩形 5"/>
          <p:cNvSpPr/>
          <p:nvPr/>
        </p:nvSpPr>
        <p:spPr>
          <a:xfrm rot="18772733">
            <a:off x="1999824" y="808500"/>
            <a:ext cx="1999665" cy="923330"/>
          </a:xfrm>
          <a:prstGeom prst="rect">
            <a:avLst/>
          </a:prstGeom>
          <a:noFill/>
        </p:spPr>
        <p:txBody>
          <a:bodyPr wrap="square" lIns="91440" tIns="45720" rIns="91440" bIns="45720">
            <a:spAutoFit/>
          </a:bodyPr>
          <a:lstStyle/>
          <a:p>
            <a:pPr algn="ctr"/>
            <a:r>
              <a:rPr lang="zh-CN" altLang="en-US" sz="5400" b="1" dirty="0">
                <a:ln w="18000">
                  <a:solidFill>
                    <a:srgbClr val="CCB400">
                      <a:satMod val="140000"/>
                    </a:srgbClr>
                  </a:solidFill>
                  <a:prstDash val="solid"/>
                  <a:miter lim="800000"/>
                </a:ln>
                <a:noFill/>
                <a:effectLst>
                  <a:outerShdw blurRad="25500" dist="23000" dir="7020000" algn="tl">
                    <a:srgbClr val="000000">
                      <a:alpha val="50000"/>
                    </a:srgbClr>
                  </a:outerShdw>
                </a:effectLst>
              </a:rPr>
              <a:t>诞生</a:t>
            </a:r>
          </a:p>
        </p:txBody>
      </p:sp>
    </p:spTree>
    <p:extLst>
      <p:ext uri="{BB962C8B-B14F-4D97-AF65-F5344CB8AC3E}">
        <p14:creationId xmlns:p14="http://schemas.microsoft.com/office/powerpoint/2010/main" val="8334132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normAutofit/>
          </a:bodyPr>
          <a:lstStyle/>
          <a:p>
            <a:pPr algn="l"/>
            <a:r>
              <a:rPr lang="en-US" altLang="zh-CN" sz="3200" dirty="0"/>
              <a:t>1</a:t>
            </a:r>
            <a:r>
              <a:rPr lang="zh-CN" altLang="en-US" sz="3200" dirty="0"/>
              <a:t>、各国的市场</a:t>
            </a:r>
            <a:endParaRPr lang="en-US" altLang="zh-CN" sz="3200" dirty="0"/>
          </a:p>
          <a:p>
            <a:pPr algn="l"/>
            <a:r>
              <a:rPr lang="en-US" altLang="zh-CN" sz="3200" dirty="0"/>
              <a:t>3</a:t>
            </a:r>
            <a:r>
              <a:rPr lang="zh-CN" altLang="en-US" sz="3200" dirty="0"/>
              <a:t>、发展状况</a:t>
            </a:r>
          </a:p>
        </p:txBody>
      </p:sp>
      <p:sp>
        <p:nvSpPr>
          <p:cNvPr id="3" name="标题 2"/>
          <p:cNvSpPr>
            <a:spLocks noGrp="1"/>
          </p:cNvSpPr>
          <p:nvPr>
            <p:ph type="title"/>
          </p:nvPr>
        </p:nvSpPr>
        <p:spPr/>
        <p:txBody>
          <a:bodyPr/>
          <a:lstStyle/>
          <a:p>
            <a:r>
              <a:rPr lang="zh-CN" altLang="en-US" dirty="0" smtClean="0"/>
              <a:t>干脆面的发展</a:t>
            </a:r>
            <a:endParaRPr lang="zh-CN" altLang="en-US" dirty="0"/>
          </a:p>
        </p:txBody>
      </p:sp>
      <p:sp>
        <p:nvSpPr>
          <p:cNvPr id="4" name="矩形 3"/>
          <p:cNvSpPr/>
          <p:nvPr/>
        </p:nvSpPr>
        <p:spPr>
          <a:xfrm rot="19948234">
            <a:off x="2103387" y="637196"/>
            <a:ext cx="2080571" cy="923330"/>
          </a:xfrm>
          <a:prstGeom prst="rect">
            <a:avLst/>
          </a:prstGeom>
          <a:noFill/>
        </p:spPr>
        <p:txBody>
          <a:bodyPr wrap="square" lIns="91440" tIns="45720" rIns="91440" bIns="45720">
            <a:spAutoFit/>
          </a:bodyPr>
          <a:lstStyle/>
          <a:p>
            <a:pPr algn="ctr"/>
            <a:r>
              <a:rPr lang="zh-CN" altLang="en-US" sz="5400" b="1" spc="100" dirty="0">
                <a:ln w="18000">
                  <a:solidFill>
                    <a:srgbClr val="D16349">
                      <a:satMod val="200000"/>
                      <a:tint val="72000"/>
                    </a:srgbClr>
                  </a:solidFill>
                  <a:prstDash val="solid"/>
                </a:ln>
                <a:solidFill>
                  <a:srgbClr val="D16349">
                    <a:satMod val="280000"/>
                    <a:tint val="100000"/>
                    <a:alpha val="5700"/>
                  </a:srgbClr>
                </a:solidFill>
                <a:effectLst>
                  <a:outerShdw blurRad="25000" dist="20000" dir="16020000" algn="tl">
                    <a:srgbClr val="D16349">
                      <a:satMod val="200000"/>
                      <a:shade val="1000"/>
                      <a:alpha val="60000"/>
                    </a:srgbClr>
                  </a:outerShdw>
                </a:effectLst>
              </a:rPr>
              <a:t>发展</a:t>
            </a:r>
          </a:p>
        </p:txBody>
      </p:sp>
    </p:spTree>
    <p:extLst>
      <p:ext uri="{BB962C8B-B14F-4D97-AF65-F5344CB8AC3E}">
        <p14:creationId xmlns:p14="http://schemas.microsoft.com/office/powerpoint/2010/main" val="19379104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中国中国</a:t>
            </a:r>
            <a:endParaRPr lang="zh-CN" altLang="en-US" dirty="0"/>
          </a:p>
        </p:txBody>
      </p:sp>
      <p:sp>
        <p:nvSpPr>
          <p:cNvPr id="5" name="内容占位符 4"/>
          <p:cNvSpPr>
            <a:spLocks noGrp="1"/>
          </p:cNvSpPr>
          <p:nvPr>
            <p:ph sz="half" idx="1"/>
          </p:nvPr>
        </p:nvSpPr>
        <p:spPr/>
        <p:txBody>
          <a:bodyPr/>
          <a:lstStyle/>
          <a:p>
            <a:pPr marL="0" indent="0">
              <a:buNone/>
            </a:pPr>
            <a:r>
              <a:rPr lang="zh-CN" altLang="en-US" dirty="0" smtClean="0"/>
              <a:t>中国：</a:t>
            </a:r>
            <a:endParaRPr lang="en-US" altLang="zh-CN" dirty="0" smtClean="0"/>
          </a:p>
          <a:p>
            <a:pPr marL="0" indent="0">
              <a:buNone/>
            </a:pPr>
            <a:endParaRPr lang="en-US" altLang="zh-CN" dirty="0" smtClean="0"/>
          </a:p>
          <a:p>
            <a:pPr marL="0" indent="0">
              <a:buNone/>
            </a:pPr>
            <a:r>
              <a:rPr lang="zh-CN" altLang="en-US" dirty="0"/>
              <a:t>小</a:t>
            </a:r>
            <a:r>
              <a:rPr lang="zh-CN" altLang="en-US" dirty="0" smtClean="0"/>
              <a:t>浣熊</a:t>
            </a:r>
            <a:endParaRPr lang="en-US" altLang="zh-CN" dirty="0" smtClean="0"/>
          </a:p>
          <a:p>
            <a:pPr marL="0" indent="0">
              <a:buNone/>
            </a:pPr>
            <a:r>
              <a:rPr lang="zh-CN" altLang="en-US" dirty="0"/>
              <a:t>小当家</a:t>
            </a:r>
            <a:endParaRPr lang="en-US" altLang="zh-CN" dirty="0" smtClean="0"/>
          </a:p>
          <a:p>
            <a:pPr marL="0" indent="0">
              <a:buNone/>
            </a:pPr>
            <a:r>
              <a:rPr lang="zh-CN" altLang="en-US" dirty="0"/>
              <a:t>张君</a:t>
            </a:r>
            <a:r>
              <a:rPr lang="zh-CN" altLang="en-US" dirty="0" smtClean="0"/>
              <a:t>雅小妹妹（台湾）</a:t>
            </a:r>
            <a:endParaRPr lang="en-US" altLang="zh-CN" dirty="0" smtClean="0"/>
          </a:p>
          <a:p>
            <a:pPr marL="0" indent="0">
              <a:buNone/>
            </a:pPr>
            <a:r>
              <a:rPr lang="zh-CN" altLang="en-US" dirty="0"/>
              <a:t>其他</a:t>
            </a:r>
          </a:p>
        </p:txBody>
      </p:sp>
      <p:pic>
        <p:nvPicPr>
          <p:cNvPr id="7" name="内容占位符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79776" y="400075"/>
            <a:ext cx="3238500" cy="2457450"/>
          </a:xfr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176" y="380661"/>
            <a:ext cx="1854206" cy="247227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043" y="2857499"/>
            <a:ext cx="1999109" cy="2221232"/>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378" y="2845987"/>
            <a:ext cx="2221803" cy="2221803"/>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8048" y="4725144"/>
            <a:ext cx="1512168" cy="2016224"/>
          </a:xfrm>
          <a:prstGeom prst="rect">
            <a:avLst/>
          </a:prstGeom>
        </p:spPr>
      </p:pic>
    </p:spTree>
    <p:extLst>
      <p:ext uri="{BB962C8B-B14F-4D97-AF65-F5344CB8AC3E}">
        <p14:creationId xmlns:p14="http://schemas.microsoft.com/office/powerpoint/2010/main" val="1035537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pPr marL="0" indent="0">
              <a:buNone/>
            </a:pPr>
            <a:r>
              <a:rPr lang="zh-CN" altLang="en-US" dirty="0" smtClean="0"/>
              <a:t>日本：</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3" y="548680"/>
            <a:ext cx="6089717" cy="4222204"/>
          </a:xfrm>
          <a:prstGeom prst="rect">
            <a:avLst/>
          </a:prstGeom>
        </p:spPr>
      </p:pic>
      <p:pic>
        <p:nvPicPr>
          <p:cNvPr id="5" name="内容占位符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143672" y="404664"/>
            <a:ext cx="6336704" cy="4752528"/>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584" y="332657"/>
            <a:ext cx="7620000" cy="5076825"/>
          </a:xfrm>
          <a:prstGeom prst="rect">
            <a:avLst/>
          </a:prstGeom>
        </p:spPr>
      </p:pic>
    </p:spTree>
    <p:extLst>
      <p:ext uri="{BB962C8B-B14F-4D97-AF65-F5344CB8AC3E}">
        <p14:creationId xmlns:p14="http://schemas.microsoft.com/office/powerpoint/2010/main" val="24016137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xit" presetSubtype="0" fill="hold" nodeType="clickEffect">
                                  <p:stCondLst>
                                    <p:cond delay="0"/>
                                  </p:stCondLst>
                                  <p:childTnLst>
                                    <p:animEffect transition="out" filter="wipe(down)">
                                      <p:cBhvr>
                                        <p:cTn id="30" dur="180" accel="50000">
                                          <p:stCondLst>
                                            <p:cond delay="1820"/>
                                          </p:stCondLst>
                                        </p:cTn>
                                        <p:tgtEl>
                                          <p:spTgt spid="7"/>
                                        </p:tgtEl>
                                      </p:cBhvr>
                                    </p:animEffect>
                                    <p:anim calcmode="lin" valueType="num">
                                      <p:cBhvr>
                                        <p:cTn id="31"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32"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33"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4"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5"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6"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7"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38" dur="26">
                                          <p:stCondLst>
                                            <p:cond delay="620"/>
                                          </p:stCondLst>
                                        </p:cTn>
                                        <p:tgtEl>
                                          <p:spTgt spid="7"/>
                                        </p:tgtEl>
                                      </p:cBhvr>
                                      <p:to x="100000" y="60000"/>
                                    </p:animScale>
                                    <p:animScale>
                                      <p:cBhvr>
                                        <p:cTn id="39" dur="166" decel="50000">
                                          <p:stCondLst>
                                            <p:cond delay="646"/>
                                          </p:stCondLst>
                                        </p:cTn>
                                        <p:tgtEl>
                                          <p:spTgt spid="7"/>
                                        </p:tgtEl>
                                      </p:cBhvr>
                                      <p:to x="100000" y="100000"/>
                                    </p:animScale>
                                    <p:animScale>
                                      <p:cBhvr>
                                        <p:cTn id="40" dur="26">
                                          <p:stCondLst>
                                            <p:cond delay="1312"/>
                                          </p:stCondLst>
                                        </p:cTn>
                                        <p:tgtEl>
                                          <p:spTgt spid="7"/>
                                        </p:tgtEl>
                                      </p:cBhvr>
                                      <p:to x="100000" y="80000"/>
                                    </p:animScale>
                                    <p:animScale>
                                      <p:cBhvr>
                                        <p:cTn id="41" dur="166" decel="50000">
                                          <p:stCondLst>
                                            <p:cond delay="1338"/>
                                          </p:stCondLst>
                                        </p:cTn>
                                        <p:tgtEl>
                                          <p:spTgt spid="7"/>
                                        </p:tgtEl>
                                      </p:cBhvr>
                                      <p:to x="100000" y="100000"/>
                                    </p:animScale>
                                    <p:animScale>
                                      <p:cBhvr>
                                        <p:cTn id="42" dur="26">
                                          <p:stCondLst>
                                            <p:cond delay="1642"/>
                                          </p:stCondLst>
                                        </p:cTn>
                                        <p:tgtEl>
                                          <p:spTgt spid="7"/>
                                        </p:tgtEl>
                                      </p:cBhvr>
                                      <p:to x="100000" y="90000"/>
                                    </p:animScale>
                                    <p:animScale>
                                      <p:cBhvr>
                                        <p:cTn id="43" dur="166" decel="50000">
                                          <p:stCondLst>
                                            <p:cond delay="1668"/>
                                          </p:stCondLst>
                                        </p:cTn>
                                        <p:tgtEl>
                                          <p:spTgt spid="7"/>
                                        </p:tgtEl>
                                      </p:cBhvr>
                                      <p:to x="100000" y="100000"/>
                                    </p:animScale>
                                    <p:animScale>
                                      <p:cBhvr>
                                        <p:cTn id="44" dur="26">
                                          <p:stCondLst>
                                            <p:cond delay="1808"/>
                                          </p:stCondLst>
                                        </p:cTn>
                                        <p:tgtEl>
                                          <p:spTgt spid="7"/>
                                        </p:tgtEl>
                                      </p:cBhvr>
                                      <p:to x="100000" y="95000"/>
                                    </p:animScale>
                                    <p:animScale>
                                      <p:cBhvr>
                                        <p:cTn id="45" dur="166" decel="50000">
                                          <p:stCondLst>
                                            <p:cond delay="1834"/>
                                          </p:stCondLst>
                                        </p:cTn>
                                        <p:tgtEl>
                                          <p:spTgt spid="7"/>
                                        </p:tgtEl>
                                      </p:cBhvr>
                                      <p:to x="100000" y="100000"/>
                                    </p:animScale>
                                    <p:set>
                                      <p:cBhvr>
                                        <p:cTn id="46" dur="1" fill="hold">
                                          <p:stCondLst>
                                            <p:cond delay="1999"/>
                                          </p:stCondLst>
                                        </p:cTn>
                                        <p:tgtEl>
                                          <p:spTgt spid="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6" presetClass="exit" presetSubtype="0" fill="hold" nodeType="clickEffect">
                                  <p:stCondLst>
                                    <p:cond delay="0"/>
                                  </p:stCondLst>
                                  <p:childTnLst>
                                    <p:animEffect transition="out" filter="wipe(down)">
                                      <p:cBhvr>
                                        <p:cTn id="50" dur="180" accel="50000">
                                          <p:stCondLst>
                                            <p:cond delay="1820"/>
                                          </p:stCondLst>
                                        </p:cTn>
                                        <p:tgtEl>
                                          <p:spTgt spid="5"/>
                                        </p:tgtEl>
                                      </p:cBhvr>
                                    </p:animEffect>
                                    <p:anim calcmode="lin" valueType="num">
                                      <p:cBhvr>
                                        <p:cTn id="51"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52"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53"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4"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5"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6"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7"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58" dur="26">
                                          <p:stCondLst>
                                            <p:cond delay="620"/>
                                          </p:stCondLst>
                                        </p:cTn>
                                        <p:tgtEl>
                                          <p:spTgt spid="5"/>
                                        </p:tgtEl>
                                      </p:cBhvr>
                                      <p:to x="100000" y="60000"/>
                                    </p:animScale>
                                    <p:animScale>
                                      <p:cBhvr>
                                        <p:cTn id="59" dur="166" decel="50000">
                                          <p:stCondLst>
                                            <p:cond delay="646"/>
                                          </p:stCondLst>
                                        </p:cTn>
                                        <p:tgtEl>
                                          <p:spTgt spid="5"/>
                                        </p:tgtEl>
                                      </p:cBhvr>
                                      <p:to x="100000" y="100000"/>
                                    </p:animScale>
                                    <p:animScale>
                                      <p:cBhvr>
                                        <p:cTn id="60" dur="26">
                                          <p:stCondLst>
                                            <p:cond delay="1312"/>
                                          </p:stCondLst>
                                        </p:cTn>
                                        <p:tgtEl>
                                          <p:spTgt spid="5"/>
                                        </p:tgtEl>
                                      </p:cBhvr>
                                      <p:to x="100000" y="80000"/>
                                    </p:animScale>
                                    <p:animScale>
                                      <p:cBhvr>
                                        <p:cTn id="61" dur="166" decel="50000">
                                          <p:stCondLst>
                                            <p:cond delay="1338"/>
                                          </p:stCondLst>
                                        </p:cTn>
                                        <p:tgtEl>
                                          <p:spTgt spid="5"/>
                                        </p:tgtEl>
                                      </p:cBhvr>
                                      <p:to x="100000" y="100000"/>
                                    </p:animScale>
                                    <p:animScale>
                                      <p:cBhvr>
                                        <p:cTn id="62" dur="26">
                                          <p:stCondLst>
                                            <p:cond delay="1642"/>
                                          </p:stCondLst>
                                        </p:cTn>
                                        <p:tgtEl>
                                          <p:spTgt spid="5"/>
                                        </p:tgtEl>
                                      </p:cBhvr>
                                      <p:to x="100000" y="90000"/>
                                    </p:animScale>
                                    <p:animScale>
                                      <p:cBhvr>
                                        <p:cTn id="63" dur="166" decel="50000">
                                          <p:stCondLst>
                                            <p:cond delay="1668"/>
                                          </p:stCondLst>
                                        </p:cTn>
                                        <p:tgtEl>
                                          <p:spTgt spid="5"/>
                                        </p:tgtEl>
                                      </p:cBhvr>
                                      <p:to x="100000" y="100000"/>
                                    </p:animScale>
                                    <p:animScale>
                                      <p:cBhvr>
                                        <p:cTn id="64" dur="26">
                                          <p:stCondLst>
                                            <p:cond delay="1808"/>
                                          </p:stCondLst>
                                        </p:cTn>
                                        <p:tgtEl>
                                          <p:spTgt spid="5"/>
                                        </p:tgtEl>
                                      </p:cBhvr>
                                      <p:to x="100000" y="95000"/>
                                    </p:animScale>
                                    <p:animScale>
                                      <p:cBhvr>
                                        <p:cTn id="65" dur="166" decel="50000">
                                          <p:stCondLst>
                                            <p:cond delay="1834"/>
                                          </p:stCondLst>
                                        </p:cTn>
                                        <p:tgtEl>
                                          <p:spTgt spid="5"/>
                                        </p:tgtEl>
                                      </p:cBhvr>
                                      <p:to x="100000" y="100000"/>
                                    </p:animScale>
                                    <p:set>
                                      <p:cBhvr>
                                        <p:cTn id="66" dur="1" fill="hold">
                                          <p:stCondLst>
                                            <p:cond delay="1999"/>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2" presetClass="emph" presetSubtype="0" fill="hold" nodeType="clickEffect">
                                  <p:stCondLst>
                                    <p:cond delay="0"/>
                                  </p:stCondLst>
                                  <p:childTnLst>
                                    <p:animRot by="120000">
                                      <p:cBhvr>
                                        <p:cTn id="76" dur="100" fill="hold">
                                          <p:stCondLst>
                                            <p:cond delay="0"/>
                                          </p:stCondLst>
                                        </p:cTn>
                                        <p:tgtEl>
                                          <p:spTgt spid="6"/>
                                        </p:tgtEl>
                                        <p:attrNameLst>
                                          <p:attrName>r</p:attrName>
                                        </p:attrNameLst>
                                      </p:cBhvr>
                                    </p:animRot>
                                    <p:animRot by="-240000">
                                      <p:cBhvr>
                                        <p:cTn id="77" dur="200" fill="hold">
                                          <p:stCondLst>
                                            <p:cond delay="200"/>
                                          </p:stCondLst>
                                        </p:cTn>
                                        <p:tgtEl>
                                          <p:spTgt spid="6"/>
                                        </p:tgtEl>
                                        <p:attrNameLst>
                                          <p:attrName>r</p:attrName>
                                        </p:attrNameLst>
                                      </p:cBhvr>
                                    </p:animRot>
                                    <p:animRot by="240000">
                                      <p:cBhvr>
                                        <p:cTn id="78" dur="200" fill="hold">
                                          <p:stCondLst>
                                            <p:cond delay="400"/>
                                          </p:stCondLst>
                                        </p:cTn>
                                        <p:tgtEl>
                                          <p:spTgt spid="6"/>
                                        </p:tgtEl>
                                        <p:attrNameLst>
                                          <p:attrName>r</p:attrName>
                                        </p:attrNameLst>
                                      </p:cBhvr>
                                    </p:animRot>
                                    <p:animRot by="-240000">
                                      <p:cBhvr>
                                        <p:cTn id="79" dur="200" fill="hold">
                                          <p:stCondLst>
                                            <p:cond delay="600"/>
                                          </p:stCondLst>
                                        </p:cTn>
                                        <p:tgtEl>
                                          <p:spTgt spid="6"/>
                                        </p:tgtEl>
                                        <p:attrNameLst>
                                          <p:attrName>r</p:attrName>
                                        </p:attrNameLst>
                                      </p:cBhvr>
                                    </p:animRot>
                                    <p:animRot by="120000">
                                      <p:cBhvr>
                                        <p:cTn id="8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dirty="0"/>
          </a:p>
        </p:txBody>
      </p:sp>
      <p:sp>
        <p:nvSpPr>
          <p:cNvPr id="5" name="内容占位符 4"/>
          <p:cNvSpPr>
            <a:spLocks noGrp="1"/>
          </p:cNvSpPr>
          <p:nvPr>
            <p:ph sz="half" idx="1"/>
          </p:nvPr>
        </p:nvSpPr>
        <p:spPr/>
        <p:txBody>
          <a:bodyPr/>
          <a:lstStyle/>
          <a:p>
            <a:pPr marL="0" indent="0">
              <a:buNone/>
            </a:pPr>
            <a:r>
              <a:rPr lang="zh-CN" altLang="en-US" dirty="0" smtClean="0"/>
              <a:t>其他国家！</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a:t>不讲</a:t>
            </a:r>
            <a:r>
              <a:rPr lang="zh-CN" altLang="en-US" dirty="0" smtClean="0"/>
              <a:t>了！</a:t>
            </a:r>
            <a:endParaRPr lang="zh-CN" altLang="en-US" dirty="0"/>
          </a:p>
        </p:txBody>
      </p:sp>
      <p:pic>
        <p:nvPicPr>
          <p:cNvPr id="7" name="内容占位符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15880" y="2276872"/>
            <a:ext cx="2952328" cy="3659911"/>
          </a:xfrm>
        </p:spPr>
      </p:pic>
    </p:spTree>
    <p:extLst>
      <p:ext uri="{BB962C8B-B14F-4D97-AF65-F5344CB8AC3E}">
        <p14:creationId xmlns:p14="http://schemas.microsoft.com/office/powerpoint/2010/main" val="1868001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aphicFrame>
        <p:nvGraphicFramePr>
          <p:cNvPr id="5" name="内容占位符 4"/>
          <p:cNvGraphicFramePr>
            <a:graphicFrameLocks noGrp="1" noChangeAspect="1"/>
          </p:cNvGraphicFramePr>
          <p:nvPr>
            <p:ph sz="half" idx="1"/>
            <p:extLst/>
          </p:nvPr>
        </p:nvGraphicFramePr>
        <p:xfrm>
          <a:off x="1343472" y="764705"/>
          <a:ext cx="8247780" cy="5502815"/>
        </p:xfrm>
        <a:graphic>
          <a:graphicData uri="http://schemas.openxmlformats.org/presentationml/2006/ole">
            <mc:AlternateContent xmlns:mc="http://schemas.openxmlformats.org/markup-compatibility/2006">
              <mc:Choice xmlns:v="urn:schemas-microsoft-com:vml" Requires="v">
                <p:oleObj spid="_x0000_s1062" name="Chart" r:id="rId3" imgW="6096075" imgH="4067089" progId="MSGraph.Chart.8">
                  <p:embed followColorScheme="full"/>
                </p:oleObj>
              </mc:Choice>
              <mc:Fallback>
                <p:oleObj name="Chart" r:id="rId3" imgW="6096075" imgH="4067089" progId="MSGraph.Chart.8">
                  <p:embed followColorScheme="full"/>
                  <p:pic>
                    <p:nvPicPr>
                      <p:cNvPr id="0" name=""/>
                      <p:cNvPicPr>
                        <a:picLocks noChangeAspect="1" noChangeArrowheads="1"/>
                      </p:cNvPicPr>
                      <p:nvPr/>
                    </p:nvPicPr>
                    <p:blipFill>
                      <a:blip r:embed="rId4"/>
                      <a:srcRect/>
                      <a:stretch>
                        <a:fillRect/>
                      </a:stretch>
                    </p:blipFill>
                    <p:spPr bwMode="auto">
                      <a:xfrm>
                        <a:off x="1343472" y="764705"/>
                        <a:ext cx="8247780" cy="5502815"/>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extLst/>
          </p:nvPr>
        </p:nvGraphicFramePr>
        <p:xfrm>
          <a:off x="1524000" y="1556792"/>
          <a:ext cx="9516376" cy="3744416"/>
        </p:xfrm>
        <a:graphic>
          <a:graphicData uri="http://schemas.openxmlformats.org/presentationml/2006/ole">
            <mc:AlternateContent xmlns:mc="http://schemas.openxmlformats.org/markup-compatibility/2006">
              <mc:Choice xmlns:v="urn:schemas-microsoft-com:vml" Requires="v">
                <p:oleObj spid="_x0000_s1063" name="Chart" r:id="rId5" imgW="9182039" imgH="3200333" progId="MSGraph.Chart.8">
                  <p:embed followColorScheme="full"/>
                </p:oleObj>
              </mc:Choice>
              <mc:Fallback>
                <p:oleObj name="Chart" r:id="rId5" imgW="9182039" imgH="3200333" progId="MSGraph.Chart.8">
                  <p:embed followColorScheme="full"/>
                  <p:pic>
                    <p:nvPicPr>
                      <p:cNvPr id="0" name=""/>
                      <p:cNvPicPr>
                        <a:picLocks noChangeAspect="1" noChangeArrowheads="1"/>
                      </p:cNvPicPr>
                      <p:nvPr/>
                    </p:nvPicPr>
                    <p:blipFill>
                      <a:blip r:embed="rId6"/>
                      <a:srcRect/>
                      <a:stretch>
                        <a:fillRect/>
                      </a:stretch>
                    </p:blipFill>
                    <p:spPr bwMode="auto">
                      <a:xfrm>
                        <a:off x="1524000" y="1556792"/>
                        <a:ext cx="9516376" cy="3744416"/>
                      </a:xfrm>
                      <a:prstGeom prst="rect">
                        <a:avLst/>
                      </a:prstGeom>
                      <a:noFill/>
                      <a:ln>
                        <a:noFill/>
                      </a:ln>
                      <a:effectLst/>
                    </p:spPr>
                  </p:pic>
                </p:oleObj>
              </mc:Fallback>
            </mc:AlternateContent>
          </a:graphicData>
        </a:graphic>
      </p:graphicFrame>
      <p:graphicFrame>
        <p:nvGraphicFramePr>
          <p:cNvPr id="7" name="内容占位符 6"/>
          <p:cNvGraphicFramePr>
            <a:graphicFrameLocks noGrp="1" noChangeAspect="1"/>
          </p:cNvGraphicFramePr>
          <p:nvPr>
            <p:ph sz="half" idx="2"/>
            <p:extLst/>
          </p:nvPr>
        </p:nvGraphicFramePr>
        <p:xfrm>
          <a:off x="1703512" y="2060848"/>
          <a:ext cx="8642680" cy="3012384"/>
        </p:xfrm>
        <a:graphic>
          <a:graphicData uri="http://schemas.openxmlformats.org/presentationml/2006/ole">
            <mc:AlternateContent xmlns:mc="http://schemas.openxmlformats.org/markup-compatibility/2006">
              <mc:Choice xmlns:v="urn:schemas-microsoft-com:vml" Requires="v">
                <p:oleObj spid="_x0000_s1064" name="Chart" r:id="rId7" imgW="9182039" imgH="3200333" progId="MSGraph.Chart.8">
                  <p:embed followColorScheme="full"/>
                </p:oleObj>
              </mc:Choice>
              <mc:Fallback>
                <p:oleObj name="Chart" r:id="rId7" imgW="9182039" imgH="3200333" progId="MSGraph.Chart.8">
                  <p:embed followColorScheme="full"/>
                  <p:pic>
                    <p:nvPicPr>
                      <p:cNvPr id="0" name=""/>
                      <p:cNvPicPr>
                        <a:picLocks noChangeAspect="1" noChangeArrowheads="1"/>
                      </p:cNvPicPr>
                      <p:nvPr/>
                    </p:nvPicPr>
                    <p:blipFill>
                      <a:blip r:embed="rId8"/>
                      <a:srcRect/>
                      <a:stretch>
                        <a:fillRect/>
                      </a:stretch>
                    </p:blipFill>
                    <p:spPr bwMode="auto">
                      <a:xfrm>
                        <a:off x="1703512" y="2060848"/>
                        <a:ext cx="8642680" cy="30123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010158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grpId="1" nodeType="clickEffect">
                                  <p:stCondLst>
                                    <p:cond delay="0"/>
                                  </p:stCondLst>
                                  <p:childTnLst>
                                    <p:animEffect transition="out" filter="wipe(down)">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childTnLst>
                                    <p:animEffect transition="out" filter="wipe(down)">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 grpId="0"/>
      <p:bldOleChart spid="6" grpId="0"/>
      <p:bldOleChart spid="6" grpId="1"/>
      <p:bldOleChart spid="7" grpId="0"/>
      <p:bldOleChart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pPr marL="0" indent="0">
              <a:buNone/>
            </a:pPr>
            <a:r>
              <a:rPr lang="zh-CN" altLang="en-US" dirty="0" smtClean="0"/>
              <a:t>干脆面发展至今之所以这么受欢迎，并不只是因为其的方便以及好吃程度，而是很大一部分上依赖于它的宣传。如何让人们不会厌倦这类产品以及如何让更多的人喜欢这类产品是营销的最大目的。</a:t>
            </a:r>
            <a:endParaRPr lang="zh-CN" altLang="en-US" dirty="0"/>
          </a:p>
        </p:txBody>
      </p:sp>
    </p:spTree>
    <p:extLst>
      <p:ext uri="{BB962C8B-B14F-4D97-AF65-F5344CB8AC3E}">
        <p14:creationId xmlns:p14="http://schemas.microsoft.com/office/powerpoint/2010/main" val="4734292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营销策略</a:t>
            </a:r>
            <a:endParaRPr lang="zh-CN" altLang="en-US" dirty="0"/>
          </a:p>
        </p:txBody>
      </p:sp>
      <p:sp>
        <p:nvSpPr>
          <p:cNvPr id="6" name="内容占位符 5"/>
          <p:cNvSpPr>
            <a:spLocks noGrp="1"/>
          </p:cNvSpPr>
          <p:nvPr>
            <p:ph sz="quarter" idx="1"/>
          </p:nvPr>
        </p:nvSpPr>
        <p:spPr/>
        <p:txBody>
          <a:bodyPr/>
          <a:lstStyle/>
          <a:p>
            <a:pPr marL="0" indent="0">
              <a:buNone/>
            </a:pPr>
            <a:r>
              <a:rPr lang="en-US" altLang="zh-CN" dirty="0" smtClean="0"/>
              <a:t>1</a:t>
            </a:r>
            <a:r>
              <a:rPr lang="zh-CN" altLang="en-US" dirty="0" smtClean="0"/>
              <a:t>、口味策略</a:t>
            </a:r>
            <a:endParaRPr lang="en-US" altLang="zh-CN" dirty="0" smtClean="0"/>
          </a:p>
          <a:p>
            <a:pPr marL="0" indent="0">
              <a:buNone/>
            </a:pPr>
            <a:r>
              <a:rPr lang="en-US" altLang="zh-CN" dirty="0" smtClean="0"/>
              <a:t>2</a:t>
            </a:r>
            <a:r>
              <a:rPr lang="zh-CN" altLang="en-US" dirty="0" smtClean="0"/>
              <a:t>、包装策略</a:t>
            </a:r>
            <a:endParaRPr lang="en-US" altLang="zh-CN" dirty="0" smtClean="0"/>
          </a:p>
          <a:p>
            <a:pPr marL="0" indent="0">
              <a:buNone/>
            </a:pPr>
            <a:r>
              <a:rPr lang="en-US" altLang="zh-CN" dirty="0" smtClean="0"/>
              <a:t>3</a:t>
            </a:r>
            <a:r>
              <a:rPr lang="zh-CN" altLang="en-US" dirty="0" smtClean="0"/>
              <a:t>、产品组合出售策略</a:t>
            </a:r>
            <a:endParaRPr lang="en-US" altLang="zh-CN" dirty="0" smtClean="0"/>
          </a:p>
          <a:p>
            <a:pPr marL="0" indent="0">
              <a:buNone/>
            </a:pPr>
            <a:r>
              <a:rPr lang="en-US" altLang="zh-CN" dirty="0" smtClean="0"/>
              <a:t>4</a:t>
            </a:r>
            <a:r>
              <a:rPr lang="zh-CN" altLang="en-US" dirty="0" smtClean="0"/>
              <a:t>、宣传策略</a:t>
            </a:r>
            <a:endParaRPr lang="zh-CN" altLang="en-US" dirty="0"/>
          </a:p>
        </p:txBody>
      </p:sp>
    </p:spTree>
    <p:extLst>
      <p:ext uri="{BB962C8B-B14F-4D97-AF65-F5344CB8AC3E}">
        <p14:creationId xmlns:p14="http://schemas.microsoft.com/office/powerpoint/2010/main" val="34701084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endParaRPr lang="zh-CN" altLang="en-US" dirty="0"/>
          </a:p>
        </p:txBody>
      </p:sp>
      <p:sp>
        <p:nvSpPr>
          <p:cNvPr id="3" name="标题 2"/>
          <p:cNvSpPr>
            <a:spLocks noGrp="1"/>
          </p:cNvSpPr>
          <p:nvPr>
            <p:ph type="title"/>
          </p:nvPr>
        </p:nvSpPr>
        <p:spPr/>
        <p:txBody>
          <a:bodyPr/>
          <a:lstStyle/>
          <a:p>
            <a:r>
              <a:rPr lang="en-US" altLang="zh-CN" dirty="0" smtClean="0"/>
              <a:t>THANKS~</a:t>
            </a:r>
            <a:endParaRPr lang="zh-CN" altLang="en-US" dirty="0"/>
          </a:p>
        </p:txBody>
      </p:sp>
    </p:spTree>
    <p:extLst>
      <p:ext uri="{BB962C8B-B14F-4D97-AF65-F5344CB8AC3E}">
        <p14:creationId xmlns:p14="http://schemas.microsoft.com/office/powerpoint/2010/main" val="26647488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18135" y="2926045"/>
            <a:ext cx="6955750" cy="1569660"/>
          </a:xfrm>
          <a:prstGeom prst="rect">
            <a:avLst/>
          </a:prstGeom>
          <a:noFill/>
        </p:spPr>
        <p:txBody>
          <a:bodyPr wrap="none" rtlCol="0">
            <a:spAutoFit/>
          </a:bodyPr>
          <a:lstStyle/>
          <a:p>
            <a:pPr algn="ctr"/>
            <a:r>
              <a:rPr kumimoji="1" lang="zh-CN" altLang="en-US" sz="4800" dirty="0">
                <a:solidFill>
                  <a:srgbClr val="194431"/>
                </a:solidFill>
                <a:latin typeface="微软雅黑"/>
                <a:ea typeface="微软雅黑"/>
                <a:cs typeface="微软雅黑"/>
              </a:rPr>
              <a:t>东海防空识别区</a:t>
            </a:r>
            <a:endParaRPr kumimoji="1" lang="en-US" altLang="zh-CN" sz="4800" dirty="0">
              <a:solidFill>
                <a:srgbClr val="194431"/>
              </a:solidFill>
              <a:latin typeface="微软雅黑"/>
              <a:ea typeface="微软雅黑"/>
              <a:cs typeface="微软雅黑"/>
            </a:endParaRPr>
          </a:p>
          <a:p>
            <a:pPr algn="ctr"/>
            <a:r>
              <a:rPr kumimoji="1" lang="zh-CN" altLang="en-US" sz="4800" dirty="0">
                <a:solidFill>
                  <a:srgbClr val="194431"/>
                </a:solidFill>
                <a:latin typeface="微软雅黑"/>
                <a:ea typeface="微软雅黑"/>
                <a:cs typeface="微软雅黑"/>
              </a:rPr>
              <a:t>对中日韩三国关系的影响</a:t>
            </a:r>
            <a:endParaRPr kumimoji="1" lang="en-US" altLang="zh-CN" sz="4800" dirty="0">
              <a:solidFill>
                <a:srgbClr val="194431"/>
              </a:solidFill>
              <a:latin typeface="微软雅黑"/>
              <a:ea typeface="微软雅黑"/>
              <a:cs typeface="微软雅黑"/>
            </a:endParaRPr>
          </a:p>
        </p:txBody>
      </p:sp>
      <p:sp>
        <p:nvSpPr>
          <p:cNvPr id="2" name="文本框 1"/>
          <p:cNvSpPr txBox="1"/>
          <p:nvPr/>
        </p:nvSpPr>
        <p:spPr>
          <a:xfrm>
            <a:off x="5618948" y="5127927"/>
            <a:ext cx="954107" cy="400110"/>
          </a:xfrm>
          <a:prstGeom prst="rect">
            <a:avLst/>
          </a:prstGeom>
          <a:noFill/>
        </p:spPr>
        <p:txBody>
          <a:bodyPr wrap="none" rtlCol="0">
            <a:spAutoFit/>
          </a:bodyPr>
          <a:lstStyle/>
          <a:p>
            <a:r>
              <a:rPr kumimoji="1" lang="zh-CN" altLang="en-US" sz="2000" dirty="0">
                <a:solidFill>
                  <a:srgbClr val="194431"/>
                </a:solidFill>
                <a:latin typeface="微软雅黑"/>
                <a:ea typeface="微软雅黑"/>
                <a:cs typeface="微软雅黑"/>
              </a:rPr>
              <a:t>叶永政</a:t>
            </a:r>
          </a:p>
        </p:txBody>
      </p:sp>
    </p:spTree>
    <p:extLst>
      <p:ext uri="{BB962C8B-B14F-4D97-AF65-F5344CB8AC3E}">
        <p14:creationId xmlns:p14="http://schemas.microsoft.com/office/powerpoint/2010/main" val="2584264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好演讲</a:t>
            </a:r>
            <a:endParaRPr lang="zh-CN" altLang="en-US" dirty="0"/>
          </a:p>
        </p:txBody>
      </p:sp>
      <p:sp>
        <p:nvSpPr>
          <p:cNvPr id="3" name="内容占位符 2"/>
          <p:cNvSpPr>
            <a:spLocks noGrp="1"/>
          </p:cNvSpPr>
          <p:nvPr>
            <p:ph idx="1"/>
          </p:nvPr>
        </p:nvSpPr>
        <p:spPr/>
        <p:txBody>
          <a:bodyPr/>
          <a:lstStyle/>
          <a:p>
            <a:r>
              <a:rPr lang="zh-CN" altLang="en-US" dirty="0" smtClean="0"/>
              <a:t>目的</a:t>
            </a:r>
            <a:endParaRPr lang="en-US" altLang="zh-CN" dirty="0" smtClean="0"/>
          </a:p>
          <a:p>
            <a:r>
              <a:rPr lang="zh-CN" altLang="en-US" dirty="0" smtClean="0"/>
              <a:t>观众评判</a:t>
            </a:r>
            <a:endParaRPr lang="en-US" altLang="zh-CN" dirty="0" smtClean="0"/>
          </a:p>
          <a:p>
            <a:r>
              <a:rPr lang="zh-CN" altLang="en-US" dirty="0" smtClean="0"/>
              <a:t>传递信息</a:t>
            </a:r>
            <a:r>
              <a:rPr lang="en-US" altLang="zh-CN" dirty="0" smtClean="0"/>
              <a:t>—</a:t>
            </a:r>
            <a:r>
              <a:rPr lang="zh-CN" altLang="en-US" dirty="0" smtClean="0"/>
              <a:t>影响行动</a:t>
            </a:r>
            <a:r>
              <a:rPr lang="en-US" altLang="zh-CN" dirty="0" smtClean="0"/>
              <a:t>---</a:t>
            </a:r>
            <a:r>
              <a:rPr lang="zh-CN" altLang="en-US" dirty="0" smtClean="0"/>
              <a:t>塑造感情</a:t>
            </a:r>
            <a:endParaRPr lang="en-US" altLang="zh-CN" dirty="0" smtClean="0"/>
          </a:p>
          <a:p>
            <a:r>
              <a:rPr lang="zh-CN" altLang="en-US" dirty="0"/>
              <a:t>一定</a:t>
            </a:r>
            <a:r>
              <a:rPr lang="zh-CN" altLang="en-US" dirty="0" smtClean="0"/>
              <a:t>要让观众理解</a:t>
            </a:r>
            <a:r>
              <a:rPr lang="en-US" altLang="zh-CN" dirty="0" smtClean="0"/>
              <a:t>---</a:t>
            </a:r>
            <a:r>
              <a:rPr lang="zh-CN" altLang="en-US" dirty="0" smtClean="0"/>
              <a:t>自己先要懂</a:t>
            </a:r>
            <a:r>
              <a:rPr lang="en-US" altLang="zh-CN" dirty="0" smtClean="0"/>
              <a:t>|||</a:t>
            </a:r>
            <a:r>
              <a:rPr lang="zh-CN" altLang="en-US" dirty="0" smtClean="0"/>
              <a:t>观众按照你的想法做事</a:t>
            </a:r>
            <a:r>
              <a:rPr lang="en-US" altLang="zh-CN" dirty="0" smtClean="0"/>
              <a:t>|||</a:t>
            </a:r>
            <a:r>
              <a:rPr lang="zh-CN" altLang="en-US" dirty="0" smtClean="0"/>
              <a:t>建立主题信任</a:t>
            </a:r>
            <a:endParaRPr lang="en-US" altLang="zh-CN" dirty="0" smtClean="0"/>
          </a:p>
          <a:p>
            <a:r>
              <a:rPr lang="zh-CN" altLang="en-US" dirty="0" smtClean="0"/>
              <a:t>自信，自然投入</a:t>
            </a:r>
            <a:endParaRPr lang="en-US" altLang="zh-CN" dirty="0" smtClean="0"/>
          </a:p>
          <a:p>
            <a:endParaRPr lang="zh-CN" altLang="en-US" dirty="0"/>
          </a:p>
        </p:txBody>
      </p:sp>
    </p:spTree>
    <p:extLst>
      <p:ext uri="{BB962C8B-B14F-4D97-AF65-F5344CB8AC3E}">
        <p14:creationId xmlns:p14="http://schemas.microsoft.com/office/powerpoint/2010/main" val="9378838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09783" y="2644170"/>
            <a:ext cx="7572437" cy="1569660"/>
          </a:xfrm>
          <a:prstGeom prst="rect">
            <a:avLst/>
          </a:prstGeom>
          <a:noFill/>
        </p:spPr>
        <p:txBody>
          <a:bodyPr wrap="square" rtlCol="0">
            <a:spAutoFit/>
          </a:bodyPr>
          <a:lstStyle/>
          <a:p>
            <a:r>
              <a:rPr lang="zh-CN" altLang="en-US" sz="3200" dirty="0">
                <a:solidFill>
                  <a:srgbClr val="F8C000"/>
                </a:solidFill>
                <a:latin typeface="微软雅黑"/>
                <a:ea typeface="微软雅黑"/>
                <a:cs typeface="微软雅黑"/>
              </a:rPr>
              <a:t>    防空识别区，指的是一国基于空防需要所划定的空域。目的在于为军方及早发现、识别和实施空军拦截行动提供条件。</a:t>
            </a:r>
            <a:endParaRPr lang="zh-CN" altLang="en-US" sz="3200" dirty="0">
              <a:solidFill>
                <a:prstClr val="black"/>
              </a:solidFill>
              <a:latin typeface="微软雅黑"/>
              <a:ea typeface="微软雅黑"/>
              <a:cs typeface="微软雅黑"/>
            </a:endParaRPr>
          </a:p>
        </p:txBody>
      </p:sp>
    </p:spTree>
    <p:extLst>
      <p:ext uri="{BB962C8B-B14F-4D97-AF65-F5344CB8AC3E}">
        <p14:creationId xmlns:p14="http://schemas.microsoft.com/office/powerpoint/2010/main" val="60229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7d12f2eb9389b501942f2208735e5dde61190ef76c64e3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9132" y="0"/>
            <a:ext cx="5073736" cy="6858000"/>
          </a:xfrm>
          <a:prstGeom prst="rect">
            <a:avLst/>
          </a:prstGeom>
        </p:spPr>
      </p:pic>
    </p:spTree>
    <p:extLst>
      <p:ext uri="{BB962C8B-B14F-4D97-AF65-F5344CB8AC3E}">
        <p14:creationId xmlns:p14="http://schemas.microsoft.com/office/powerpoint/2010/main" val="67005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司马懿</a:t>
            </a:r>
            <a:endParaRPr lang="zh-CN" altLang="en-US" dirty="0"/>
          </a:p>
        </p:txBody>
      </p:sp>
      <p:sp>
        <p:nvSpPr>
          <p:cNvPr id="3" name="副标题 2"/>
          <p:cNvSpPr>
            <a:spLocks noGrp="1"/>
          </p:cNvSpPr>
          <p:nvPr>
            <p:ph type="subTitle" idx="1"/>
          </p:nvPr>
        </p:nvSpPr>
        <p:spPr/>
        <p:txBody>
          <a:bodyPr/>
          <a:lstStyle/>
          <a:p>
            <a:r>
              <a:rPr lang="en-US" altLang="zh-CN" dirty="0" smtClean="0"/>
              <a:t>QSC--</a:t>
            </a:r>
            <a:r>
              <a:rPr lang="zh-CN" altLang="en-US" dirty="0" smtClean="0"/>
              <a:t>产品 夏雨荷</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106" y="689030"/>
            <a:ext cx="4295775" cy="3219450"/>
          </a:xfrm>
          <a:prstGeom prst="rect">
            <a:avLst/>
          </a:prstGeom>
        </p:spPr>
      </p:pic>
      <p:sp>
        <p:nvSpPr>
          <p:cNvPr id="5" name="矩形 4"/>
          <p:cNvSpPr/>
          <p:nvPr/>
        </p:nvSpPr>
        <p:spPr>
          <a:xfrm>
            <a:off x="4121736" y="3207737"/>
            <a:ext cx="3522118" cy="1138773"/>
          </a:xfrm>
          <a:prstGeom prst="rect">
            <a:avLst/>
          </a:prstGeom>
        </p:spPr>
        <p:txBody>
          <a:bodyPr wrap="none">
            <a:spAutoFit/>
          </a:bodyPr>
          <a:lstStyle/>
          <a:p>
            <a:pPr>
              <a:lnSpc>
                <a:spcPct val="85000"/>
              </a:lnSpc>
              <a:spcBef>
                <a:spcPct val="0"/>
              </a:spcBef>
            </a:pPr>
            <a:r>
              <a:rPr lang="en-US" altLang="zh-CN" sz="8000" spc="-50" dirty="0">
                <a:solidFill>
                  <a:prstClr val="black">
                    <a:lumMod val="85000"/>
                    <a:lumOff val="15000"/>
                  </a:prstClr>
                </a:solidFill>
                <a:latin typeface="Calibri Light" panose="020F0302020204030204"/>
                <a:cs typeface="+mj-cs"/>
              </a:rPr>
              <a:t>·</a:t>
            </a:r>
            <a:r>
              <a:rPr lang="zh-CN" altLang="en-US" sz="8000" spc="-50" dirty="0">
                <a:solidFill>
                  <a:prstClr val="black">
                    <a:lumMod val="85000"/>
                    <a:lumOff val="15000"/>
                  </a:prstClr>
                </a:solidFill>
                <a:latin typeface="Calibri Light" panose="020F0302020204030204"/>
                <a:cs typeface="+mj-cs"/>
              </a:rPr>
              <a:t>诸葛亮</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46153" b="31846"/>
          <a:stretch/>
        </p:blipFill>
        <p:spPr>
          <a:xfrm>
            <a:off x="7511143" y="612589"/>
            <a:ext cx="4626292" cy="4388368"/>
          </a:xfrm>
          <a:prstGeom prst="rect">
            <a:avLst/>
          </a:prstGeom>
        </p:spPr>
      </p:pic>
    </p:spTree>
    <p:extLst>
      <p:ext uri="{BB962C8B-B14F-4D97-AF65-F5344CB8AC3E}">
        <p14:creationId xmlns:p14="http://schemas.microsoft.com/office/powerpoint/2010/main" val="409701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50000" y="50000"/>
                                    </p:animScale>
                                  </p:childTnLst>
                                </p:cTn>
                              </p:par>
                              <p:par>
                                <p:cTn id="7" presetID="42" presetClass="path" presetSubtype="0" accel="50000" decel="50000" fill="hold" nodeType="withEffect">
                                  <p:stCondLst>
                                    <p:cond delay="0"/>
                                  </p:stCondLst>
                                  <p:childTnLst>
                                    <p:animMotion origin="layout" path="M 8.33333E-7 7.40741E-7 L -0.09336 -0.15 " pathEditMode="relative" rAng="0" ptsTypes="AA">
                                      <p:cBhvr>
                                        <p:cTn id="8" dur="2000" fill="hold"/>
                                        <p:tgtEl>
                                          <p:spTgt spid="6"/>
                                        </p:tgtEl>
                                        <p:attrNameLst>
                                          <p:attrName>ppt_x</p:attrName>
                                          <p:attrName>ppt_y</p:attrName>
                                        </p:attrNameLst>
                                      </p:cBhvr>
                                      <p:rCtr x="-4674" y="-750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出山之前</a:t>
            </a:r>
            <a:endParaRPr lang="zh-CN" altLang="en-US" dirty="0"/>
          </a:p>
        </p:txBody>
      </p:sp>
      <p:sp>
        <p:nvSpPr>
          <p:cNvPr id="3" name="文本占位符 2"/>
          <p:cNvSpPr>
            <a:spLocks noGrp="1"/>
          </p:cNvSpPr>
          <p:nvPr>
            <p:ph type="body" idx="1"/>
          </p:nvPr>
        </p:nvSpPr>
        <p:spPr/>
        <p:txBody>
          <a:bodyPr/>
          <a:lstStyle/>
          <a:p>
            <a:r>
              <a:rPr lang="zh-CN" altLang="en-US" dirty="0" smtClean="0"/>
              <a:t>司马懿</a:t>
            </a:r>
            <a:endParaRPr lang="zh-CN" altLang="en-US" dirty="0"/>
          </a:p>
        </p:txBody>
      </p:sp>
      <p:sp>
        <p:nvSpPr>
          <p:cNvPr id="4" name="内容占位符 3"/>
          <p:cNvSpPr>
            <a:spLocks noGrp="1"/>
          </p:cNvSpPr>
          <p:nvPr>
            <p:ph sz="half" idx="2"/>
          </p:nvPr>
        </p:nvSpPr>
        <p:spPr/>
        <p:txBody>
          <a:bodyPr/>
          <a:lstStyle/>
          <a:p>
            <a:pPr marL="0" indent="0">
              <a:buNone/>
            </a:pPr>
            <a:r>
              <a:rPr lang="zh-CN" altLang="en-US" dirty="0"/>
              <a:t>司马懿的一生，前半段并不特殊，可以算是赖于一些</a:t>
            </a:r>
            <a:r>
              <a:rPr lang="en-US" altLang="zh-CN" dirty="0"/>
              <a:t>RP</a:t>
            </a:r>
            <a:r>
              <a:rPr lang="zh-CN" altLang="en-US" dirty="0"/>
              <a:t>苟活于世。</a:t>
            </a:r>
            <a:endParaRPr lang="en-US" altLang="zh-CN" dirty="0"/>
          </a:p>
          <a:p>
            <a:pPr marL="0" indent="0">
              <a:buNone/>
            </a:pPr>
            <a:r>
              <a:rPr lang="zh-CN" altLang="en-US" dirty="0"/>
              <a:t>不过，年纪轻轻的司马懿常慨然有忧天下心，这一点是他未来飞黄腾达的必要条件。</a:t>
            </a:r>
            <a:endParaRPr lang="en-US" altLang="zh-CN" dirty="0"/>
          </a:p>
          <a:p>
            <a:endParaRPr lang="zh-CN" altLang="en-US" dirty="0"/>
          </a:p>
        </p:txBody>
      </p:sp>
      <p:sp>
        <p:nvSpPr>
          <p:cNvPr id="5" name="文本占位符 4"/>
          <p:cNvSpPr>
            <a:spLocks noGrp="1"/>
          </p:cNvSpPr>
          <p:nvPr>
            <p:ph type="body" sz="quarter" idx="3"/>
          </p:nvPr>
        </p:nvSpPr>
        <p:spPr/>
        <p:txBody>
          <a:bodyPr/>
          <a:lstStyle/>
          <a:p>
            <a:r>
              <a:rPr lang="zh-CN" altLang="en-US" dirty="0" smtClean="0"/>
              <a:t>诸葛亮</a:t>
            </a:r>
            <a:endParaRPr lang="zh-CN" altLang="en-US" dirty="0"/>
          </a:p>
        </p:txBody>
      </p:sp>
      <p:sp>
        <p:nvSpPr>
          <p:cNvPr id="6" name="内容占位符 5"/>
          <p:cNvSpPr>
            <a:spLocks noGrp="1"/>
          </p:cNvSpPr>
          <p:nvPr>
            <p:ph sz="quarter" idx="4"/>
          </p:nvPr>
        </p:nvSpPr>
        <p:spPr/>
        <p:txBody>
          <a:bodyPr/>
          <a:lstStyle/>
          <a:p>
            <a:pPr marL="0" indent="0">
              <a:buNone/>
            </a:pPr>
            <a:r>
              <a:rPr lang="zh-CN" altLang="en-US" dirty="0"/>
              <a:t>久</a:t>
            </a:r>
            <a:r>
              <a:rPr lang="zh-CN" altLang="en-US" dirty="0" smtClean="0"/>
              <a:t>居山野，研习兵法，在隆中俯瞰天下。</a:t>
            </a:r>
            <a:endParaRPr lang="zh-CN" altLang="en-US" dirty="0"/>
          </a:p>
        </p:txBody>
      </p:sp>
    </p:spTree>
    <p:extLst>
      <p:ext uri="{BB962C8B-B14F-4D97-AF65-F5344CB8AC3E}">
        <p14:creationId xmlns:p14="http://schemas.microsoft.com/office/powerpoint/2010/main" val="38133486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出山之时</a:t>
            </a:r>
            <a:endParaRPr lang="zh-CN" altLang="en-US" dirty="0"/>
          </a:p>
        </p:txBody>
      </p:sp>
      <p:sp>
        <p:nvSpPr>
          <p:cNvPr id="3" name="文本占位符 2"/>
          <p:cNvSpPr>
            <a:spLocks noGrp="1"/>
          </p:cNvSpPr>
          <p:nvPr>
            <p:ph type="body" idx="1"/>
          </p:nvPr>
        </p:nvSpPr>
        <p:spPr/>
        <p:txBody>
          <a:bodyPr/>
          <a:lstStyle/>
          <a:p>
            <a:r>
              <a:rPr lang="zh-CN" altLang="en-US" dirty="0" smtClean="0"/>
              <a:t>司马懿</a:t>
            </a:r>
            <a:endParaRPr lang="zh-CN" altLang="en-US" dirty="0"/>
          </a:p>
        </p:txBody>
      </p:sp>
      <p:sp>
        <p:nvSpPr>
          <p:cNvPr id="4" name="内容占位符 3"/>
          <p:cNvSpPr>
            <a:spLocks noGrp="1"/>
          </p:cNvSpPr>
          <p:nvPr>
            <p:ph sz="half" idx="2"/>
          </p:nvPr>
        </p:nvSpPr>
        <p:spPr/>
        <p:txBody>
          <a:bodyPr/>
          <a:lstStyle/>
          <a:p>
            <a:r>
              <a:rPr lang="zh-CN" altLang="en-US" dirty="0" smtClean="0"/>
              <a:t>装病久久不出，直到别人走投无路来请或者逼。</a:t>
            </a:r>
            <a:endParaRPr lang="zh-CN" altLang="en-US" dirty="0"/>
          </a:p>
        </p:txBody>
      </p:sp>
      <p:sp>
        <p:nvSpPr>
          <p:cNvPr id="5" name="文本占位符 4"/>
          <p:cNvSpPr>
            <a:spLocks noGrp="1"/>
          </p:cNvSpPr>
          <p:nvPr>
            <p:ph type="body" sz="quarter" idx="3"/>
          </p:nvPr>
        </p:nvSpPr>
        <p:spPr/>
        <p:txBody>
          <a:bodyPr/>
          <a:lstStyle/>
          <a:p>
            <a:r>
              <a:rPr lang="zh-CN" altLang="en-US" dirty="0" smtClean="0"/>
              <a:t>诸葛亮</a:t>
            </a:r>
            <a:endParaRPr lang="zh-CN" altLang="en-US" dirty="0"/>
          </a:p>
        </p:txBody>
      </p:sp>
      <p:sp>
        <p:nvSpPr>
          <p:cNvPr id="6" name="内容占位符 5"/>
          <p:cNvSpPr>
            <a:spLocks noGrp="1"/>
          </p:cNvSpPr>
          <p:nvPr>
            <p:ph sz="quarter" idx="4"/>
          </p:nvPr>
        </p:nvSpPr>
        <p:spPr/>
        <p:txBody>
          <a:bodyPr/>
          <a:lstStyle/>
          <a:p>
            <a:r>
              <a:rPr lang="zh-CN" altLang="en-US" dirty="0" smtClean="0"/>
              <a:t>被三顾而出。</a:t>
            </a:r>
            <a:endParaRPr lang="zh-CN" altLang="en-US" dirty="0"/>
          </a:p>
        </p:txBody>
      </p:sp>
      <p:sp>
        <p:nvSpPr>
          <p:cNvPr id="7" name="文本框 6"/>
          <p:cNvSpPr txBox="1"/>
          <p:nvPr/>
        </p:nvSpPr>
        <p:spPr>
          <a:xfrm>
            <a:off x="1240972" y="4859383"/>
            <a:ext cx="6779623" cy="369332"/>
          </a:xfrm>
          <a:prstGeom prst="rect">
            <a:avLst/>
          </a:prstGeom>
          <a:noFill/>
        </p:spPr>
        <p:txBody>
          <a:bodyPr wrap="square" rtlCol="0">
            <a:spAutoFit/>
          </a:bodyPr>
          <a:lstStyle/>
          <a:p>
            <a:pPr defTabSz="457200"/>
            <a:r>
              <a:rPr lang="zh-CN" altLang="en-US" dirty="0">
                <a:solidFill>
                  <a:prstClr val="black"/>
                </a:solidFill>
              </a:rPr>
              <a:t>不看诚意看利益</a:t>
            </a:r>
          </a:p>
        </p:txBody>
      </p:sp>
    </p:spTree>
    <p:extLst>
      <p:ext uri="{BB962C8B-B14F-4D97-AF65-F5344CB8AC3E}">
        <p14:creationId xmlns:p14="http://schemas.microsoft.com/office/powerpoint/2010/main" val="15681445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执掌大权</a:t>
            </a:r>
            <a:endParaRPr lang="zh-CN" altLang="en-US" dirty="0"/>
          </a:p>
        </p:txBody>
      </p:sp>
      <p:sp>
        <p:nvSpPr>
          <p:cNvPr id="3" name="文本占位符 2"/>
          <p:cNvSpPr>
            <a:spLocks noGrp="1"/>
          </p:cNvSpPr>
          <p:nvPr>
            <p:ph type="body" idx="1"/>
          </p:nvPr>
        </p:nvSpPr>
        <p:spPr/>
        <p:txBody>
          <a:bodyPr/>
          <a:lstStyle/>
          <a:p>
            <a:r>
              <a:rPr lang="zh-CN" altLang="en-US" dirty="0" smtClean="0"/>
              <a:t>司马懿：</a:t>
            </a:r>
            <a:endParaRPr lang="zh-CN" altLang="en-US" dirty="0"/>
          </a:p>
        </p:txBody>
      </p:sp>
      <p:sp>
        <p:nvSpPr>
          <p:cNvPr id="4" name="内容占位符 3"/>
          <p:cNvSpPr>
            <a:spLocks noGrp="1"/>
          </p:cNvSpPr>
          <p:nvPr>
            <p:ph sz="half" idx="2"/>
          </p:nvPr>
        </p:nvSpPr>
        <p:spPr/>
        <p:txBody>
          <a:bodyPr/>
          <a:lstStyle/>
          <a:p>
            <a:r>
              <a:rPr lang="zh-CN" altLang="en-US" dirty="0" smtClean="0"/>
              <a:t>分配任务</a:t>
            </a:r>
            <a:endParaRPr lang="zh-CN" altLang="en-US" dirty="0"/>
          </a:p>
        </p:txBody>
      </p:sp>
      <p:sp>
        <p:nvSpPr>
          <p:cNvPr id="5" name="文本占位符 4"/>
          <p:cNvSpPr>
            <a:spLocks noGrp="1"/>
          </p:cNvSpPr>
          <p:nvPr>
            <p:ph type="body" sz="quarter" idx="3"/>
          </p:nvPr>
        </p:nvSpPr>
        <p:spPr/>
        <p:txBody>
          <a:bodyPr/>
          <a:lstStyle/>
          <a:p>
            <a:r>
              <a:rPr lang="zh-CN" altLang="en-US" dirty="0" smtClean="0"/>
              <a:t>诸葛亮：鞠躬尽瘁、死而后已</a:t>
            </a:r>
            <a:endParaRPr lang="zh-CN" altLang="en-US" dirty="0"/>
          </a:p>
        </p:txBody>
      </p:sp>
      <p:sp>
        <p:nvSpPr>
          <p:cNvPr id="6" name="内容占位符 5"/>
          <p:cNvSpPr>
            <a:spLocks noGrp="1"/>
          </p:cNvSpPr>
          <p:nvPr>
            <p:ph sz="quarter" idx="4"/>
          </p:nvPr>
        </p:nvSpPr>
        <p:spPr/>
        <p:txBody>
          <a:bodyPr/>
          <a:lstStyle/>
          <a:p>
            <a:r>
              <a:rPr lang="zh-CN" altLang="en-US" dirty="0"/>
              <a:t>巨细</a:t>
            </a:r>
            <a:r>
              <a:rPr lang="zh-CN" altLang="en-US" dirty="0" smtClean="0"/>
              <a:t>无比、亲力亲为</a:t>
            </a:r>
            <a:endParaRPr lang="zh-CN" altLang="en-US" dirty="0"/>
          </a:p>
        </p:txBody>
      </p:sp>
      <p:sp>
        <p:nvSpPr>
          <p:cNvPr id="7" name="文本框 6"/>
          <p:cNvSpPr txBox="1"/>
          <p:nvPr/>
        </p:nvSpPr>
        <p:spPr>
          <a:xfrm>
            <a:off x="1489165" y="3902102"/>
            <a:ext cx="8490857" cy="1200329"/>
          </a:xfrm>
          <a:prstGeom prst="rect">
            <a:avLst/>
          </a:prstGeom>
          <a:noFill/>
        </p:spPr>
        <p:txBody>
          <a:bodyPr wrap="square" rtlCol="0">
            <a:spAutoFit/>
          </a:bodyPr>
          <a:lstStyle/>
          <a:p>
            <a:pPr defTabSz="457200"/>
            <a:r>
              <a:rPr lang="zh-CN" altLang="en-US" dirty="0">
                <a:solidFill>
                  <a:prstClr val="black"/>
                </a:solidFill>
              </a:rPr>
              <a:t>诸葛亮遣使求战，司马懿不谈军事，问使者：“诸葛公起居何如，食可几米？”使者说：“三四升。”然后对问政事，使者说：“二十罚已上皆自省览。”经过一番不经意的询问，司马懿对人说：“亮将死矣。”果然，诸葛亮于当月病故于五丈原军中。</a:t>
            </a:r>
          </a:p>
        </p:txBody>
      </p:sp>
    </p:spTree>
    <p:extLst>
      <p:ext uri="{BB962C8B-B14F-4D97-AF65-F5344CB8AC3E}">
        <p14:creationId xmlns:p14="http://schemas.microsoft.com/office/powerpoint/2010/main" val="21711413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仪态</a:t>
            </a:r>
            <a:endParaRPr lang="zh-CN" altLang="en-US" dirty="0"/>
          </a:p>
        </p:txBody>
      </p:sp>
      <p:sp>
        <p:nvSpPr>
          <p:cNvPr id="3" name="文本占位符 2"/>
          <p:cNvSpPr>
            <a:spLocks noGrp="1"/>
          </p:cNvSpPr>
          <p:nvPr>
            <p:ph type="body" idx="1"/>
          </p:nvPr>
        </p:nvSpPr>
        <p:spPr/>
        <p:txBody>
          <a:bodyPr/>
          <a:lstStyle/>
          <a:p>
            <a:r>
              <a:rPr lang="zh-CN" altLang="en-US" dirty="0" smtClean="0"/>
              <a:t>司马懿</a:t>
            </a:r>
            <a:endParaRPr lang="zh-CN" altLang="en-US" dirty="0"/>
          </a:p>
        </p:txBody>
      </p:sp>
      <p:pic>
        <p:nvPicPr>
          <p:cNvPr id="7" name="内容占位符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96963" y="2629841"/>
            <a:ext cx="4938712" cy="3284243"/>
          </a:xfrm>
        </p:spPr>
      </p:pic>
      <p:sp>
        <p:nvSpPr>
          <p:cNvPr id="5" name="文本占位符 4"/>
          <p:cNvSpPr>
            <a:spLocks noGrp="1"/>
          </p:cNvSpPr>
          <p:nvPr>
            <p:ph type="body" sz="quarter" idx="3"/>
          </p:nvPr>
        </p:nvSpPr>
        <p:spPr/>
        <p:txBody>
          <a:bodyPr/>
          <a:lstStyle/>
          <a:p>
            <a:r>
              <a:rPr lang="zh-CN" altLang="en-US" dirty="0" smtClean="0"/>
              <a:t>诸葛亮</a:t>
            </a:r>
            <a:endParaRPr lang="zh-CN" altLang="en-US" dirty="0"/>
          </a:p>
        </p:txBody>
      </p:sp>
      <p:pic>
        <p:nvPicPr>
          <p:cNvPr id="8" name="内容占位符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500208" y="2582863"/>
            <a:ext cx="2373185" cy="3378200"/>
          </a:xfrm>
        </p:spPr>
      </p:pic>
    </p:spTree>
    <p:extLst>
      <p:ext uri="{BB962C8B-B14F-4D97-AF65-F5344CB8AC3E}">
        <p14:creationId xmlns:p14="http://schemas.microsoft.com/office/powerpoint/2010/main" val="14571651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东海防空识别区</a:t>
            </a:r>
            <a:endParaRPr lang="zh-CN" altLang="en-US" dirty="0"/>
          </a:p>
        </p:txBody>
      </p:sp>
      <p:sp>
        <p:nvSpPr>
          <p:cNvPr id="3" name="副标题 2"/>
          <p:cNvSpPr>
            <a:spLocks noGrp="1"/>
          </p:cNvSpPr>
          <p:nvPr>
            <p:ph type="subTitle" idx="1"/>
          </p:nvPr>
        </p:nvSpPr>
        <p:spPr/>
        <p:txBody>
          <a:bodyPr/>
          <a:lstStyle/>
          <a:p>
            <a:r>
              <a:rPr lang="zh-CN" altLang="en-US" dirty="0" smtClean="0"/>
              <a:t>钓鱼岛之争</a:t>
            </a:r>
            <a:r>
              <a:rPr lang="en-US" altLang="zh-CN" dirty="0" smtClean="0"/>
              <a:t>——</a:t>
            </a:r>
            <a:r>
              <a:rPr lang="zh-CN" altLang="en-US" dirty="0" smtClean="0"/>
              <a:t>天朝与霓虹的历史纠葛、爱恨情仇</a:t>
            </a:r>
            <a:endParaRPr lang="zh-CN" altLang="en-US" dirty="0"/>
          </a:p>
        </p:txBody>
      </p:sp>
    </p:spTree>
    <p:extLst>
      <p:ext uri="{BB962C8B-B14F-4D97-AF65-F5344CB8AC3E}">
        <p14:creationId xmlns:p14="http://schemas.microsoft.com/office/powerpoint/2010/main" val="3919678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钓鱼岛</a:t>
            </a:r>
            <a:r>
              <a:rPr lang="zh-CN" altLang="en-US" dirty="0" smtClean="0"/>
              <a:t>到底是怎么回事儿？</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曾经，东海琉球群岛属于一个叫做琉球王国的岛国，而这个国家直到清朝都是中国的藩属国。</a:t>
            </a:r>
            <a:endParaRPr lang="en-US" altLang="zh-CN" dirty="0" smtClean="0"/>
          </a:p>
          <a:p>
            <a:r>
              <a:rPr lang="en-US" altLang="zh-CN" dirty="0" smtClean="0"/>
              <a:t>1873</a:t>
            </a:r>
            <a:r>
              <a:rPr lang="zh-CN" altLang="en-US" dirty="0" smtClean="0"/>
              <a:t>年，日本侵占琉球王国，可当时国力日渐衰微的清王朝无力反击，只草草提出了一次抗议便不了了之。不过，属于琉球群岛的钓鱼群岛仍在清朝的管辖范围内。</a:t>
            </a:r>
            <a:endParaRPr lang="en-US" altLang="zh-CN" dirty="0" smtClean="0"/>
          </a:p>
          <a:p>
            <a:r>
              <a:rPr lang="en-US" altLang="zh-CN" dirty="0" smtClean="0"/>
              <a:t>1895</a:t>
            </a:r>
            <a:r>
              <a:rPr lang="zh-CN" altLang="en-US" dirty="0" smtClean="0"/>
              <a:t>年中日甲午海战战败，清王朝被迫接受了</a:t>
            </a:r>
            <a:r>
              <a:rPr lang="en-US" altLang="zh-CN" dirty="0" smtClean="0"/>
              <a:t>《</a:t>
            </a:r>
            <a:r>
              <a:rPr lang="zh-CN" altLang="en-US" dirty="0" smtClean="0"/>
              <a:t>马关条约</a:t>
            </a:r>
            <a:r>
              <a:rPr lang="en-US" altLang="zh-CN" dirty="0" smtClean="0"/>
              <a:t>》</a:t>
            </a:r>
            <a:r>
              <a:rPr lang="zh-CN" altLang="en-US" dirty="0" smtClean="0"/>
              <a:t>，割让包括澎湖列岛，台湾岛等一干岛屿，不过当时似乎双方谁都没有想起钓鱼群岛。</a:t>
            </a:r>
            <a:endParaRPr lang="en-US" altLang="zh-CN" dirty="0" smtClean="0"/>
          </a:p>
          <a:p>
            <a:r>
              <a:rPr lang="zh-CN" altLang="en-US" dirty="0" smtClean="0"/>
              <a:t>同年，日本人</a:t>
            </a:r>
            <a:r>
              <a:rPr lang="zh-CN" altLang="en-US" dirty="0"/>
              <a:t>古贺辰四</a:t>
            </a:r>
            <a:r>
              <a:rPr lang="zh-CN" altLang="en-US" dirty="0" smtClean="0"/>
              <a:t>郎登上钓鱼岛，并在岛上开发产业。日本政府顺势声称免费租借钓鱼岛给古贺家</a:t>
            </a:r>
            <a:r>
              <a:rPr lang="en-US" altLang="zh-CN" dirty="0" smtClean="0"/>
              <a:t>30</a:t>
            </a:r>
            <a:r>
              <a:rPr lang="zh-CN" altLang="en-US" dirty="0" smtClean="0"/>
              <a:t>年，期满后古贺家开始向日本政府缴纳租金。钓鱼岛也就“名正言顺”地成为了日本的领土。</a:t>
            </a:r>
            <a:endParaRPr lang="en-US" altLang="zh-CN" dirty="0" smtClean="0"/>
          </a:p>
          <a:p>
            <a:r>
              <a:rPr lang="en-US" altLang="zh-CN" dirty="0" smtClean="0"/>
              <a:t>1943</a:t>
            </a:r>
            <a:r>
              <a:rPr lang="zh-CN" altLang="en-US" dirty="0" smtClean="0"/>
              <a:t>年美</a:t>
            </a:r>
            <a:r>
              <a:rPr lang="zh-CN" altLang="en-US" dirty="0"/>
              <a:t>英</a:t>
            </a:r>
            <a:r>
              <a:rPr lang="zh-CN" altLang="en-US" dirty="0" smtClean="0"/>
              <a:t>中在</a:t>
            </a:r>
            <a:r>
              <a:rPr lang="en-US" altLang="zh-CN" dirty="0" smtClean="0"/>
              <a:t>《</a:t>
            </a:r>
            <a:r>
              <a:rPr lang="zh-CN" altLang="en-US" dirty="0" smtClean="0"/>
              <a:t>开罗宣言</a:t>
            </a:r>
            <a:r>
              <a:rPr lang="en-US" altLang="zh-CN" dirty="0" smtClean="0"/>
              <a:t>》</a:t>
            </a:r>
            <a:r>
              <a:rPr lang="zh-CN" altLang="en-US" dirty="0" smtClean="0"/>
              <a:t>的声明表明日本并不拥有钓鱼岛的主权。</a:t>
            </a:r>
            <a:r>
              <a:rPr lang="en-US" altLang="zh-CN" dirty="0" smtClean="0"/>
              <a:t>1945</a:t>
            </a:r>
            <a:r>
              <a:rPr lang="zh-CN" altLang="en-US" dirty="0" smtClean="0"/>
              <a:t>年的</a:t>
            </a:r>
            <a:r>
              <a:rPr lang="en-US" altLang="zh-CN" dirty="0" smtClean="0"/>
              <a:t>《</a:t>
            </a:r>
            <a:r>
              <a:rPr lang="zh-CN" altLang="en-US" dirty="0" smtClean="0"/>
              <a:t>波茨坦公告</a:t>
            </a:r>
            <a:r>
              <a:rPr lang="en-US" altLang="zh-CN" dirty="0" smtClean="0"/>
              <a:t>》</a:t>
            </a:r>
            <a:r>
              <a:rPr lang="zh-CN" altLang="en-US" dirty="0" smtClean="0"/>
              <a:t>宣布废止日本与其他国家所签订的不平等条约，归还包括台湾及其所属的各个群岛，其中就包括钓鱼群岛。</a:t>
            </a:r>
            <a:endParaRPr lang="en-US" altLang="zh-CN" dirty="0" smtClean="0"/>
          </a:p>
        </p:txBody>
      </p:sp>
    </p:spTree>
    <p:extLst>
      <p:ext uri="{BB962C8B-B14F-4D97-AF65-F5344CB8AC3E}">
        <p14:creationId xmlns:p14="http://schemas.microsoft.com/office/powerpoint/2010/main" val="180660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钓鱼岛</a:t>
            </a:r>
            <a:r>
              <a:rPr lang="zh-CN" altLang="en-US" dirty="0" smtClean="0"/>
              <a:t>到底是怎么回事儿？</a:t>
            </a:r>
            <a:endParaRPr lang="zh-CN" altLang="en-US" dirty="0"/>
          </a:p>
        </p:txBody>
      </p:sp>
      <p:sp>
        <p:nvSpPr>
          <p:cNvPr id="3" name="内容占位符 2"/>
          <p:cNvSpPr>
            <a:spLocks noGrp="1"/>
          </p:cNvSpPr>
          <p:nvPr>
            <p:ph idx="1"/>
          </p:nvPr>
        </p:nvSpPr>
        <p:spPr/>
        <p:txBody>
          <a:bodyPr/>
          <a:lstStyle/>
          <a:p>
            <a:r>
              <a:rPr lang="zh-CN" altLang="en-US" dirty="0" smtClean="0"/>
              <a:t>但这一公告却并没有得到完全执行。</a:t>
            </a:r>
            <a:r>
              <a:rPr lang="en-US" altLang="zh-CN" dirty="0" smtClean="0"/>
              <a:t>1951</a:t>
            </a:r>
            <a:r>
              <a:rPr lang="zh-CN" altLang="en-US" dirty="0" smtClean="0"/>
              <a:t>年，在中国被排除在外的情况下，日本与美国等</a:t>
            </a:r>
            <a:r>
              <a:rPr lang="en-US" altLang="zh-CN" dirty="0" smtClean="0"/>
              <a:t>48</a:t>
            </a:r>
            <a:r>
              <a:rPr lang="zh-CN" altLang="en-US" dirty="0" smtClean="0"/>
              <a:t>国签订</a:t>
            </a:r>
            <a:r>
              <a:rPr lang="en-US" altLang="zh-CN" dirty="0" smtClean="0"/>
              <a:t>《</a:t>
            </a:r>
            <a:r>
              <a:rPr lang="zh-CN" altLang="en-US" dirty="0" smtClean="0"/>
              <a:t>旧金山和约</a:t>
            </a:r>
            <a:r>
              <a:rPr lang="en-US" altLang="zh-CN" dirty="0" smtClean="0"/>
              <a:t>》</a:t>
            </a:r>
            <a:r>
              <a:rPr lang="zh-CN" altLang="en-US" dirty="0" smtClean="0"/>
              <a:t>，托管琉球群岛各岛屿。不知因为什么情况，美国竟然一同托管了一直以来属于中国的钓鱼群岛。</a:t>
            </a:r>
            <a:endParaRPr lang="en-US" altLang="zh-CN" dirty="0" smtClean="0"/>
          </a:p>
          <a:p>
            <a:r>
              <a:rPr lang="en-US" altLang="zh-CN" dirty="0" smtClean="0"/>
              <a:t>1970</a:t>
            </a:r>
            <a:r>
              <a:rPr lang="zh-CN" altLang="en-US" dirty="0" smtClean="0"/>
              <a:t>年，美国向日本移交上述各岛屿的管辖权。钓鱼岛被“还”给日本，使得中国上下一片声讨之声，前后几十年的保钓运动就此开始，与日本针锋相对。</a:t>
            </a:r>
            <a:endParaRPr lang="en-US" altLang="zh-CN" dirty="0" smtClean="0"/>
          </a:p>
          <a:p>
            <a:r>
              <a:rPr lang="zh-CN" altLang="en-US" dirty="0"/>
              <a:t>美国人则为了避免摊上</a:t>
            </a:r>
            <a:r>
              <a:rPr lang="zh-CN" altLang="en-US" dirty="0" smtClean="0"/>
              <a:t>责任，声明只是向日本政府移交行政管辖权，主权问题仍需两国协商解决。</a:t>
            </a:r>
            <a:endParaRPr lang="zh-CN" altLang="en-US" dirty="0"/>
          </a:p>
        </p:txBody>
      </p:sp>
    </p:spTree>
    <p:extLst>
      <p:ext uri="{BB962C8B-B14F-4D97-AF65-F5344CB8AC3E}">
        <p14:creationId xmlns:p14="http://schemas.microsoft.com/office/powerpoint/2010/main" val="147594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好演讲的判断</a:t>
            </a:r>
            <a:endParaRPr lang="zh-CN" altLang="en-US" dirty="0"/>
          </a:p>
        </p:txBody>
      </p:sp>
      <p:sp>
        <p:nvSpPr>
          <p:cNvPr id="3" name="内容占位符 2"/>
          <p:cNvSpPr>
            <a:spLocks noGrp="1"/>
          </p:cNvSpPr>
          <p:nvPr>
            <p:ph idx="1"/>
          </p:nvPr>
        </p:nvSpPr>
        <p:spPr/>
        <p:txBody>
          <a:bodyPr/>
          <a:lstStyle/>
          <a:p>
            <a:r>
              <a:rPr lang="zh-CN" altLang="en-US" dirty="0" smtClean="0"/>
              <a:t>信息</a:t>
            </a:r>
            <a:endParaRPr lang="en-US" altLang="zh-CN" dirty="0" smtClean="0"/>
          </a:p>
          <a:p>
            <a:r>
              <a:rPr lang="zh-CN" altLang="en-US" dirty="0" smtClean="0"/>
              <a:t>语言</a:t>
            </a:r>
            <a:endParaRPr lang="en-US" altLang="zh-CN" dirty="0" smtClean="0"/>
          </a:p>
          <a:p>
            <a:r>
              <a:rPr lang="zh-CN" altLang="en-US" dirty="0" smtClean="0"/>
              <a:t>体态</a:t>
            </a:r>
            <a:endParaRPr lang="en-US" altLang="zh-CN" dirty="0" smtClean="0"/>
          </a:p>
          <a:p>
            <a:r>
              <a:rPr lang="zh-CN" altLang="en-US" dirty="0" smtClean="0"/>
              <a:t>自信</a:t>
            </a:r>
            <a:endParaRPr lang="en-US" altLang="zh-CN" dirty="0" smtClean="0"/>
          </a:p>
          <a:p>
            <a:r>
              <a:rPr lang="zh-CN" altLang="en-US" dirty="0" smtClean="0"/>
              <a:t>配套</a:t>
            </a:r>
            <a:endParaRPr lang="en-US" altLang="zh-CN" dirty="0" smtClean="0"/>
          </a:p>
          <a:p>
            <a:r>
              <a:rPr lang="zh-CN" altLang="en-US" dirty="0" smtClean="0"/>
              <a:t>案例</a:t>
            </a:r>
            <a:endParaRPr lang="en-US" altLang="zh-CN" dirty="0" smtClean="0"/>
          </a:p>
          <a:p>
            <a:r>
              <a:rPr lang="zh-CN" altLang="en-US" dirty="0" smtClean="0"/>
              <a:t>重点</a:t>
            </a:r>
            <a:endParaRPr lang="en-US" altLang="zh-CN" dirty="0" smtClean="0"/>
          </a:p>
          <a:p>
            <a:r>
              <a:rPr lang="zh-CN" altLang="en-US" dirty="0"/>
              <a:t>印象</a:t>
            </a:r>
          </a:p>
        </p:txBody>
      </p:sp>
    </p:spTree>
    <p:extLst>
      <p:ext uri="{BB962C8B-B14F-4D97-AF65-F5344CB8AC3E}">
        <p14:creationId xmlns:p14="http://schemas.microsoft.com/office/powerpoint/2010/main" val="37454149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钓鱼岛为何如此抢手？</a:t>
            </a:r>
            <a:endParaRPr lang="zh-CN" altLang="en-US" dirty="0"/>
          </a:p>
        </p:txBody>
      </p:sp>
      <p:sp>
        <p:nvSpPr>
          <p:cNvPr id="3" name="内容占位符 2"/>
          <p:cNvSpPr>
            <a:spLocks noGrp="1"/>
          </p:cNvSpPr>
          <p:nvPr>
            <p:ph idx="1"/>
          </p:nvPr>
        </p:nvSpPr>
        <p:spPr/>
        <p:txBody>
          <a:bodyPr/>
          <a:lstStyle/>
          <a:p>
            <a:r>
              <a:rPr lang="zh-CN" altLang="en-US" dirty="0"/>
              <a:t>据</a:t>
            </a:r>
            <a:r>
              <a:rPr lang="zh-CN" altLang="en-US" dirty="0" smtClean="0"/>
              <a:t>探查，钓鱼岛附近海面下蕴藏着总量约</a:t>
            </a:r>
            <a:r>
              <a:rPr lang="en-US" altLang="zh-CN" dirty="0" smtClean="0"/>
              <a:t>800</a:t>
            </a:r>
            <a:r>
              <a:rPr lang="zh-CN" altLang="en-US" dirty="0" smtClean="0"/>
              <a:t>亿桶的原油，可能会成为“第二个中东”。人口众多，发展迅速的中国，以及领土狭小，资源贫瘠的日本自然会互不相让。</a:t>
            </a:r>
            <a:endParaRPr lang="en-US" altLang="zh-CN" dirty="0" smtClean="0"/>
          </a:p>
          <a:p>
            <a:r>
              <a:rPr lang="en-US" altLang="zh-CN" dirty="0" smtClean="0"/>
              <a:t>Tips</a:t>
            </a:r>
            <a:r>
              <a:rPr lang="zh-CN" altLang="en-US" dirty="0" smtClean="0"/>
              <a:t>：</a:t>
            </a:r>
            <a:r>
              <a:rPr lang="en-US" altLang="zh-CN" dirty="0" smtClean="0"/>
              <a:t>800</a:t>
            </a:r>
            <a:r>
              <a:rPr lang="zh-CN" altLang="en-US" dirty="0" smtClean="0"/>
              <a:t>亿桶原油大约是个什么概念？</a:t>
            </a:r>
            <a:r>
              <a:rPr lang="en-US" altLang="zh-CN" dirty="0" smtClean="0"/>
              <a:t>												  </a:t>
            </a:r>
            <a:r>
              <a:rPr lang="zh-CN" altLang="en-US" dirty="0" smtClean="0"/>
              <a:t>大庆油田到目前为止已开采和探明的石油总量相当于</a:t>
            </a:r>
            <a:r>
              <a:rPr lang="en-US" altLang="zh-CN" dirty="0" smtClean="0"/>
              <a:t>450</a:t>
            </a:r>
            <a:r>
              <a:rPr lang="zh-CN" altLang="en-US" dirty="0" smtClean="0"/>
              <a:t>亿桶。</a:t>
            </a:r>
            <a:r>
              <a:rPr lang="en-US" altLang="zh-CN" dirty="0"/>
              <a:t>	</a:t>
            </a:r>
            <a:r>
              <a:rPr lang="en-US" altLang="zh-CN" dirty="0" smtClean="0"/>
              <a:t>				  </a:t>
            </a:r>
            <a:r>
              <a:rPr lang="zh-CN" altLang="en-US" dirty="0" smtClean="0"/>
              <a:t>中东地区石油总量大约</a:t>
            </a:r>
            <a:r>
              <a:rPr lang="en-US" altLang="zh-CN" dirty="0" smtClean="0"/>
              <a:t>7000</a:t>
            </a:r>
            <a:r>
              <a:rPr lang="zh-CN" altLang="en-US" dirty="0" smtClean="0"/>
              <a:t>亿桶。</a:t>
            </a:r>
            <a:endParaRPr lang="en-US" altLang="zh-CN" dirty="0" smtClean="0"/>
          </a:p>
          <a:p>
            <a:r>
              <a:rPr lang="zh-CN" altLang="en-US" dirty="0" smtClean="0"/>
              <a:t>钓鱼岛海域渔业资源极其丰富，年可捕鱼量约</a:t>
            </a:r>
            <a:r>
              <a:rPr lang="en-US" altLang="zh-CN" dirty="0" smtClean="0"/>
              <a:t>15</a:t>
            </a:r>
            <a:r>
              <a:rPr lang="zh-CN" altLang="en-US" dirty="0" smtClean="0"/>
              <a:t>万吨。</a:t>
            </a:r>
            <a:endParaRPr lang="en-US" altLang="zh-CN" dirty="0" smtClean="0"/>
          </a:p>
          <a:p>
            <a:r>
              <a:rPr lang="zh-CN" altLang="en-US" dirty="0"/>
              <a:t>战略</a:t>
            </a:r>
            <a:r>
              <a:rPr lang="zh-CN" altLang="en-US" dirty="0" smtClean="0"/>
              <a:t>位置十分重要。如果落入日本之手，那么对于中国的战略防御会造成极大的损害！</a:t>
            </a:r>
            <a:endParaRPr lang="en-US" altLang="zh-CN" dirty="0" smtClean="0"/>
          </a:p>
        </p:txBody>
      </p:sp>
    </p:spTree>
    <p:extLst>
      <p:ext uri="{BB962C8B-B14F-4D97-AF65-F5344CB8AC3E}">
        <p14:creationId xmlns:p14="http://schemas.microsoft.com/office/powerpoint/2010/main" val="389247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464235"/>
            <a:ext cx="12192000" cy="5950633"/>
          </a:xfrm>
          <a:prstGeom prst="rect">
            <a:avLst/>
          </a:prstGeom>
        </p:spPr>
      </p:pic>
    </p:spTree>
    <p:extLst>
      <p:ext uri="{BB962C8B-B14F-4D97-AF65-F5344CB8AC3E}">
        <p14:creationId xmlns:p14="http://schemas.microsoft.com/office/powerpoint/2010/main" val="37702812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战后问题的发展</a:t>
            </a:r>
          </a:p>
        </p:txBody>
      </p:sp>
      <p:sp>
        <p:nvSpPr>
          <p:cNvPr id="3" name="内容占位符 2"/>
          <p:cNvSpPr>
            <a:spLocks noGrp="1"/>
          </p:cNvSpPr>
          <p:nvPr>
            <p:ph idx="1"/>
          </p:nvPr>
        </p:nvSpPr>
        <p:spPr/>
        <p:txBody>
          <a:bodyPr/>
          <a:lstStyle/>
          <a:p>
            <a:r>
              <a:rPr lang="en-US" altLang="zh-CN" dirty="0" smtClean="0"/>
              <a:t>1972</a:t>
            </a:r>
            <a:r>
              <a:rPr lang="zh-CN" altLang="en-US" dirty="0" smtClean="0"/>
              <a:t>年中日建交，当时周恩来就提出搁置争议的建议，双方欣然接受。</a:t>
            </a:r>
            <a:endParaRPr lang="en-US" altLang="zh-CN" dirty="0" smtClean="0"/>
          </a:p>
          <a:p>
            <a:r>
              <a:rPr lang="en-US" altLang="zh-CN" dirty="0" smtClean="0"/>
              <a:t>1978</a:t>
            </a:r>
            <a:r>
              <a:rPr lang="zh-CN" altLang="en-US" dirty="0" smtClean="0"/>
              <a:t>年签订</a:t>
            </a:r>
            <a:r>
              <a:rPr lang="en-US" altLang="zh-CN" dirty="0" smtClean="0"/>
              <a:t>《</a:t>
            </a:r>
            <a:r>
              <a:rPr lang="zh-CN" altLang="en-US" dirty="0" smtClean="0"/>
              <a:t>中日友好条约</a:t>
            </a:r>
            <a:r>
              <a:rPr lang="en-US" altLang="zh-CN" dirty="0" smtClean="0"/>
              <a:t>》</a:t>
            </a:r>
            <a:r>
              <a:rPr lang="zh-CN" altLang="en-US" dirty="0" smtClean="0"/>
              <a:t>，邓小平提出搁置问题，留待以后解决。</a:t>
            </a:r>
            <a:endParaRPr lang="en-US" altLang="zh-CN" dirty="0" smtClean="0"/>
          </a:p>
          <a:p>
            <a:r>
              <a:rPr lang="zh-CN" altLang="en-US" dirty="0"/>
              <a:t>但</a:t>
            </a:r>
            <a:r>
              <a:rPr lang="zh-CN" altLang="en-US" dirty="0" smtClean="0"/>
              <a:t>日本一直没有遵守诺言，几十年代都在不断地进行登岛，修建建筑物，驱逐中国渔船等行为，引起中国人民的强烈愤慨。</a:t>
            </a:r>
            <a:endParaRPr lang="en-US" altLang="zh-CN" dirty="0" smtClean="0"/>
          </a:p>
          <a:p>
            <a:r>
              <a:rPr lang="zh-CN" altLang="en-US" dirty="0"/>
              <a:t>为应对日本的挑衅</a:t>
            </a:r>
            <a:r>
              <a:rPr lang="zh-CN" altLang="en-US" dirty="0" smtClean="0"/>
              <a:t>行为，中国于</a:t>
            </a:r>
            <a:r>
              <a:rPr lang="en-US" altLang="zh-CN" dirty="0" smtClean="0"/>
              <a:t>1992</a:t>
            </a:r>
            <a:r>
              <a:rPr lang="zh-CN" altLang="en-US" dirty="0" smtClean="0"/>
              <a:t>年通过了</a:t>
            </a:r>
            <a:r>
              <a:rPr lang="en-US" altLang="zh-CN" dirty="0" smtClean="0"/>
              <a:t>《</a:t>
            </a:r>
            <a:r>
              <a:rPr lang="zh-CN" altLang="en-US" dirty="0" smtClean="0"/>
              <a:t>领海及毗连区法</a:t>
            </a:r>
            <a:r>
              <a:rPr lang="en-US" altLang="zh-CN" dirty="0" smtClean="0"/>
              <a:t>》</a:t>
            </a:r>
            <a:r>
              <a:rPr lang="zh-CN" altLang="en-US" dirty="0" smtClean="0"/>
              <a:t>，声明钓鱼岛为中国领土；今年上半年开展海监船常态化巡航活动；上个月设立东海防空识别区，监视侵入钓鱼岛领空的外国飞机。</a:t>
            </a:r>
            <a:endParaRPr lang="en-US" altLang="zh-CN" dirty="0" smtClean="0"/>
          </a:p>
          <a:p>
            <a:r>
              <a:rPr lang="zh-CN" altLang="en-US" dirty="0" smtClean="0"/>
              <a:t>双方对抗水平及方式都在不断升级。在许多媒体的渲染下大有开战气氛。</a:t>
            </a:r>
            <a:endParaRPr lang="zh-CN" altLang="en-US" dirty="0"/>
          </a:p>
        </p:txBody>
      </p:sp>
    </p:spTree>
    <p:extLst>
      <p:ext uri="{BB962C8B-B14F-4D97-AF65-F5344CB8AC3E}">
        <p14:creationId xmlns:p14="http://schemas.microsoft.com/office/powerpoint/2010/main" val="7894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东海防空识别区</a:t>
            </a:r>
            <a:endParaRPr lang="zh-CN" altLang="en-US" dirty="0"/>
          </a:p>
        </p:txBody>
      </p:sp>
      <p:sp>
        <p:nvSpPr>
          <p:cNvPr id="3" name="内容占位符 2"/>
          <p:cNvSpPr>
            <a:spLocks noGrp="1"/>
          </p:cNvSpPr>
          <p:nvPr>
            <p:ph idx="1"/>
          </p:nvPr>
        </p:nvSpPr>
        <p:spPr/>
        <p:txBody>
          <a:bodyPr/>
          <a:lstStyle/>
          <a:p>
            <a:r>
              <a:rPr lang="zh-CN" altLang="en-US" dirty="0" smtClean="0"/>
              <a:t>所谓防空识别区其实就相当于一个缓冲带，国家在领海之外一定区域内对飞行器进行识别监视，以达到提早判断飞行器飞行意图，维护国家安全的目的。</a:t>
            </a:r>
            <a:endParaRPr lang="en-US" altLang="zh-CN" dirty="0" smtClean="0"/>
          </a:p>
          <a:p>
            <a:r>
              <a:rPr lang="zh-CN" altLang="en-US" dirty="0" smtClean="0"/>
              <a:t>因为该区域重叠了部分日本所宣称的领海及专属经济区，所以日本提出了强烈抗议。拒不承认该区域。美国依然是座山观虎的节奏，大概只在背后做做手脚。</a:t>
            </a:r>
            <a:endParaRPr lang="en-US" altLang="zh-CN" dirty="0" smtClean="0"/>
          </a:p>
          <a:p>
            <a:r>
              <a:rPr lang="zh-CN" altLang="en-US" dirty="0"/>
              <a:t>此防空识别</a:t>
            </a:r>
            <a:r>
              <a:rPr lang="zh-CN" altLang="en-US" dirty="0" smtClean="0"/>
              <a:t>区其实深层目的是为了应对日本频繁在钓鱼岛空域进行的侦查巡逻飞行活动。使我国空军有理由对在钓鱼岛附近进行巡逻的日方飞机进行有效威慑和驱离。</a:t>
            </a:r>
            <a:endParaRPr lang="en-US" altLang="zh-CN" dirty="0" smtClean="0"/>
          </a:p>
          <a:p>
            <a:r>
              <a:rPr lang="zh-CN" altLang="en-US" dirty="0" smtClean="0"/>
              <a:t>在不进行战争的情况下，战机伴飞是态势非常紧张的一种标志，双方飞机在近距离同向飞行是非常危险的一种行为，可见南海王伟事件。所以说，这一举动体现了我国在保卫钓鱼岛领土主权方面的决心，我们不会退缩。</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291" y="0"/>
            <a:ext cx="4937760" cy="6858000"/>
          </a:xfrm>
          <a:prstGeom prst="rect">
            <a:avLst/>
          </a:prstGeom>
        </p:spPr>
      </p:pic>
    </p:spTree>
    <p:extLst>
      <p:ext uri="{BB962C8B-B14F-4D97-AF65-F5344CB8AC3E}">
        <p14:creationId xmlns:p14="http://schemas.microsoft.com/office/powerpoint/2010/main" val="8171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250"/>
                                        <p:tgtEl>
                                          <p:spTgt spid="4"/>
                                        </p:tgtEl>
                                        <p:attrNameLst>
                                          <p:attrName>ppt_w</p:attrName>
                                        </p:attrNameLst>
                                      </p:cBhvr>
                                      <p:tavLst>
                                        <p:tav tm="0">
                                          <p:val>
                                            <p:strVal val="ppt_w"/>
                                          </p:val>
                                        </p:tav>
                                        <p:tav tm="100000">
                                          <p:val>
                                            <p:fltVal val="0"/>
                                          </p:val>
                                        </p:tav>
                                      </p:tavLst>
                                    </p:anim>
                                    <p:anim calcmode="lin" valueType="num">
                                      <p:cBhvr>
                                        <p:cTn id="19" dur="250"/>
                                        <p:tgtEl>
                                          <p:spTgt spid="4"/>
                                        </p:tgtEl>
                                        <p:attrNameLst>
                                          <p:attrName>ppt_h</p:attrName>
                                        </p:attrNameLst>
                                      </p:cBhvr>
                                      <p:tavLst>
                                        <p:tav tm="0">
                                          <p:val>
                                            <p:strVal val="ppt_h"/>
                                          </p:val>
                                        </p:tav>
                                        <p:tav tm="100000">
                                          <p:val>
                                            <p:fltVal val="0"/>
                                          </p:val>
                                        </p:tav>
                                      </p:tavLst>
                                    </p:anim>
                                    <p:animEffect transition="out" filter="fade">
                                      <p:cBhvr>
                                        <p:cTn id="20" dur="250"/>
                                        <p:tgtEl>
                                          <p:spTgt spid="4"/>
                                        </p:tgtEl>
                                      </p:cBhvr>
                                    </p:animEffect>
                                    <p:set>
                                      <p:cBhvr>
                                        <p:cTn id="21" dur="1" fill="hold">
                                          <p:stCondLst>
                                            <p:cond delay="249"/>
                                          </p:stCondLst>
                                        </p:cTn>
                                        <p:tgtEl>
                                          <p:spTgt spid="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66910" y="1643051"/>
            <a:ext cx="7772400" cy="1470025"/>
          </a:xfrm>
        </p:spPr>
        <p:txBody>
          <a:bodyPr>
            <a:normAutofit/>
          </a:bodyPr>
          <a:lstStyle/>
          <a:p>
            <a:r>
              <a:rPr lang="zh-CN" altLang="en-US" sz="6000" dirty="0">
                <a:latin typeface="微软雅黑" pitchFamily="34" charset="-122"/>
                <a:ea typeface="微软雅黑" pitchFamily="34" charset="-122"/>
              </a:rPr>
              <a:t>空城</a:t>
            </a:r>
            <a:r>
              <a:rPr lang="en-US" altLang="zh-CN" sz="6000" dirty="0">
                <a:latin typeface="微软雅黑" pitchFamily="34" charset="-122"/>
                <a:ea typeface="微软雅黑" pitchFamily="34" charset="-122"/>
              </a:rPr>
              <a:t>·</a:t>
            </a:r>
            <a:r>
              <a:rPr lang="zh-CN" altLang="en-US" sz="6000" dirty="0">
                <a:latin typeface="微软雅黑" pitchFamily="34" charset="-122"/>
                <a:ea typeface="微软雅黑" pitchFamily="34" charset="-122"/>
              </a:rPr>
              <a:t>司马懿的大智慧</a:t>
            </a:r>
          </a:p>
        </p:txBody>
      </p:sp>
      <p:sp>
        <p:nvSpPr>
          <p:cNvPr id="3" name="副标题 2"/>
          <p:cNvSpPr>
            <a:spLocks noGrp="1"/>
          </p:cNvSpPr>
          <p:nvPr>
            <p:ph type="subTitle" idx="1"/>
          </p:nvPr>
        </p:nvSpPr>
        <p:spPr>
          <a:xfrm>
            <a:off x="4881554" y="4357694"/>
            <a:ext cx="5000660" cy="1752600"/>
          </a:xfrm>
        </p:spPr>
        <p:txBody>
          <a:bodyPr/>
          <a:lstStyle/>
          <a:p>
            <a:r>
              <a:rPr lang="en-US" altLang="zh-CN" dirty="0" smtClean="0"/>
              <a:t>——</a:t>
            </a:r>
            <a:r>
              <a:rPr lang="zh-CN" altLang="en-US" dirty="0" smtClean="0"/>
              <a:t>良好思维习惯的养成</a:t>
            </a:r>
            <a:endParaRPr lang="zh-CN" altLang="en-US" dirty="0"/>
          </a:p>
        </p:txBody>
      </p:sp>
    </p:spTree>
    <p:extLst>
      <p:ext uri="{BB962C8B-B14F-4D97-AF65-F5344CB8AC3E}">
        <p14:creationId xmlns:p14="http://schemas.microsoft.com/office/powerpoint/2010/main" val="321913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2000" fill="hold"/>
                                        <p:tgtEl>
                                          <p:spTgt spid="2"/>
                                        </p:tgtEl>
                                        <p:attrNameLst>
                                          <p:attrName>style.fontSize</p:attrName>
                                        </p:attrNameLst>
                                      </p:cBhvr>
                                    </p:anim>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iterate type="lt">
                                    <p:tmPct val="5000"/>
                                  </p:iterate>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12.16</a:t>
            </a:r>
            <a:endParaRPr lang="zh-CN" altLang="en-US" dirty="0"/>
          </a:p>
        </p:txBody>
      </p:sp>
      <p:pic>
        <p:nvPicPr>
          <p:cNvPr id="5" name="内容占位符 4" descr="QQ图片20131215212334.png"/>
          <p:cNvPicPr>
            <a:picLocks noGrp="1" noChangeAspect="1"/>
          </p:cNvPicPr>
          <p:nvPr>
            <p:ph sz="half" idx="1"/>
          </p:nvPr>
        </p:nvPicPr>
        <p:blipFill>
          <a:blip r:embed="rId2" cstate="print"/>
          <a:stretch>
            <a:fillRect/>
          </a:stretch>
        </p:blipFill>
        <p:spPr>
          <a:xfrm>
            <a:off x="2595538" y="1285860"/>
            <a:ext cx="3000396" cy="4929222"/>
          </a:xfrm>
        </p:spPr>
      </p:pic>
      <p:pic>
        <p:nvPicPr>
          <p:cNvPr id="6" name="内容占位符 5" descr="开壕.jpg"/>
          <p:cNvPicPr>
            <a:picLocks noGrp="1" noChangeAspect="1"/>
          </p:cNvPicPr>
          <p:nvPr>
            <p:ph sz="half" idx="2"/>
          </p:nvPr>
        </p:nvPicPr>
        <p:blipFill>
          <a:blip r:embed="rId3"/>
          <a:stretch>
            <a:fillRect/>
          </a:stretch>
        </p:blipFill>
        <p:spPr>
          <a:xfrm>
            <a:off x="6596066" y="1428736"/>
            <a:ext cx="3429024" cy="4727554"/>
          </a:xfrm>
        </p:spPr>
      </p:pic>
    </p:spTree>
    <p:extLst>
      <p:ext uri="{BB962C8B-B14F-4D97-AF65-F5344CB8AC3E}">
        <p14:creationId xmlns:p14="http://schemas.microsoft.com/office/powerpoint/2010/main" val="191065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0139 0.00023 -0.01805 0.00371 -0.01944 0.0044 C -0.02118 0.00509 -0.0224 0.00764 -0.02413 0.00857 C -0.03299 0.01343 -0.03715 0.01458 -0.04514 0.01713 C -0.05521 0.02616 -0.04392 0.01736 -0.05816 0.02361 C -0.06562 0.02685 -0.07187 0.03449 -0.07899 0.03866 C -0.08993 0.04491 -0.08108 0.03611 -0.09358 0.04514 C -0.1059 0.05417 -0.11771 0.06551 -0.13073 0.07315 C -0.13871 0.07778 -0.13767 0.07199 -0.1467 0.07963 C -0.15365 0.08565 -0.14983 0.08264 -0.15816 0.0882 C -0.16458 0.09722 -0.16823 0.1044 -0.17101 0.11621 C -0.17049 0.13125 -0.17083 0.1463 -0.16944 0.16134 C -0.1691 0.16458 -0.16701 0.1669 -0.16615 0.16991 C -0.15972 0.18958 -0.14983 0.20463 -0.14028 0.22153 C -0.13767 0.23218 -0.13003 0.24167 -0.12413 0.24954 C -0.12187 0.2588 -0.11788 0.26667 -0.11458 0.27523 C -0.11007 0.2875 -0.10729 0.30278 -0.10486 0.31621 C -0.10538 0.32685 -0.10555 0.33773 -0.10642 0.34838 C -0.10746 0.36134 -0.11684 0.36644 -0.12413 0.37199 C -0.1316 0.37778 -0.13715 0.38634 -0.14201 0.39583 C -0.14375 0.40278 -0.15 0.41505 -0.15 0.41505 C -0.15955 0.45255 -0.15434 0.42708 -0.15156 0.50764 C -0.15121 0.52014 -0.15017 0.52986 -0.14514 0.53982 C -0.14236 0.55139 -0.13941 0.55718 -0.13542 0.56783 C -0.13246 0.58426 -0.13524 0.57408 -0.12257 0.59583 C -0.11736 0.60486 -0.11319 0.61458 -0.10816 0.62361 C -0.1026 0.63357 -0.0901 0.64537 -0.08229 0.65162 C -0.0783 0.65949 -0.06979 0.66574 -0.06285 0.66875 C -0.05243 0.6794 -0.04288 0.68496 -0.03073 0.69028 C -0.02066 0.69954 -0.01076 0.70255 0 0.70972 C 0.01528 0.71991 0.02969 0.72963 0.0467 0.73333 C 0.05885 0.73982 0.06337 0.74213 0.07743 0.74421 C 0.10365 0.75278 0.12413 0.72755 0.14844 0.72037 C 0.15833 0.71736 0.16788 0.71528 0.17743 0.71181 C 0.1816 0.71019 0.19028 0.70764 0.19028 0.70764 C 0.20174 0.69722 0.20347 0.69329 0.21771 0.68611 C 0.22379 0.67546 0.22882 0.66435 0.23229 0.65162 C 0.23542 0.6081 0.23316 0.56343 0.23872 0.52037 C 0.24063 0.50602 0.24063 0.49213 0.2467 0.47963 C 0.25174 0.45509 0.26146 0.43565 0.27743 0.42153 C 0.2809 0.41852 0.28472 0.41644 0.28872 0.41505 C 0.29306 0.41366 0.30156 0.41088 0.30156 0.41088 C 0.32951 0.4125 0.33403 0.41273 0.35486 0.41713 C 0.38333 0.43009 0.41181 0.44213 0.44184 0.44746 C 0.45469 0.44676 0.46771 0.44653 0.48056 0.44514 C 0.48941 0.44421 0.49722 0.43681 0.50486 0.43241 C 0.51181 0.42847 0.52014 0.42454 0.52743 0.42153 C 0.53333 0.41366 0.5408 0.40787 0.5467 0.4 C 0.54861 0.39746 0.54948 0.39375 0.55156 0.39144 C 0.55451 0.38796 0.56129 0.38287 0.56129 0.38287 C 0.56389 0.37778 0.56545 0.3713 0.56927 0.36783 C 0.57396 0.36343 0.57517 0.3632 0.57899 0.35695 C 0.58299 0.3507 0.59028 0.33773 0.59028 0.33773 C 0.59236 0.32917 0.59514 0.32477 0.6 0.31829 C 0.60052 0.31551 0.6007 0.3125 0.60156 0.30972 C 0.60226 0.30741 0.60417 0.30579 0.60486 0.30324 C 0.60695 0.2956 0.60972 0.27963 0.60972 0.27963 C 0.60903 0.25162 0.61493 0.22153 0.60642 0.19583 C 0.60538 0.19259 0.60278 0.19028 0.60156 0.18704 C 0.59948 0.18148 0.59826 0.1757 0.5967 0.16991 C 0.59514 0.16458 0.59063 0.16181 0.58872 0.15695 C 0.58247 0.14144 0.5757 0.12986 0.56771 0.11621 C 0.56111 0.10486 0.5559 0.09398 0.5467 0.08611 C 0.53663 0.06574 0.5217 0.05371 0.50642 0.04097 C 0.50417 0.03912 0.50243 0.03611 0.5 0.03449 C 0.49809 0.0331 0.49566 0.03333 0.49358 0.03241 C 0.48924 0.03056 0.48472 0.02871 0.48056 0.02593 C 0.47031 0.01898 0.45972 0.01389 0.44844 0.01088 C 0.43351 0.00232 0.41892 0.00162 0.4033 -0.00417 C 0.35695 -0.02106 0.30938 -0.02754 0.26129 -0.03009 C 0.2092 -0.0294 0.15695 -0.0294 0.10486 -0.02801 C 0.09219 -0.02778 0.07986 -0.01435 0.06771 -0.01065 C 0.04549 -0.0037 0.02274 0 0 0 Z " pathEditMode="relative" ptsTypes="fffffffffffffffffffffffffffffffffffffffffffffffffffffffffffffffffffffffff">
                                      <p:cBhvr>
                                        <p:cTn id="6" dur="2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a:xfrm>
            <a:off x="1981200" y="1643050"/>
            <a:ext cx="1400156" cy="531825"/>
          </a:xfrm>
        </p:spPr>
        <p:txBody>
          <a:bodyPr/>
          <a:lstStyle/>
          <a:p>
            <a:r>
              <a:rPr lang="zh-CN" altLang="en-US" dirty="0" smtClean="0"/>
              <a:t>紫金港</a:t>
            </a:r>
            <a:endParaRPr lang="zh-CN" altLang="en-US" dirty="0"/>
          </a:p>
        </p:txBody>
      </p:sp>
      <p:pic>
        <p:nvPicPr>
          <p:cNvPr id="11" name="内容占位符 10" descr="月牙楼.jpg"/>
          <p:cNvPicPr>
            <a:picLocks noGrp="1" noChangeAspect="1"/>
          </p:cNvPicPr>
          <p:nvPr>
            <p:ph sz="half" idx="2"/>
          </p:nvPr>
        </p:nvPicPr>
        <p:blipFill>
          <a:blip r:embed="rId2"/>
          <a:stretch>
            <a:fillRect/>
          </a:stretch>
        </p:blipFill>
        <p:spPr>
          <a:xfrm>
            <a:off x="1981200" y="2714620"/>
            <a:ext cx="4040188" cy="2857520"/>
          </a:xfrm>
        </p:spPr>
      </p:pic>
      <p:sp>
        <p:nvSpPr>
          <p:cNvPr id="5" name="文本占位符 4"/>
          <p:cNvSpPr>
            <a:spLocks noGrp="1"/>
          </p:cNvSpPr>
          <p:nvPr>
            <p:ph type="body" sz="quarter" idx="3"/>
          </p:nvPr>
        </p:nvSpPr>
        <p:spPr>
          <a:xfrm>
            <a:off x="5810249" y="1643050"/>
            <a:ext cx="3213123" cy="531824"/>
          </a:xfrm>
        </p:spPr>
        <p:txBody>
          <a:bodyPr>
            <a:normAutofit fontScale="92500"/>
          </a:bodyPr>
          <a:lstStyle/>
          <a:p>
            <a:r>
              <a:rPr lang="zh-CN" altLang="en-US" dirty="0" smtClean="0"/>
              <a:t>大庆油田土豪专属别墅</a:t>
            </a:r>
            <a:endParaRPr lang="zh-CN" altLang="en-US" dirty="0"/>
          </a:p>
        </p:txBody>
      </p:sp>
      <p:pic>
        <p:nvPicPr>
          <p:cNvPr id="12" name="内容占位符 11" descr="别墅.jpg"/>
          <p:cNvPicPr>
            <a:picLocks noGrp="1" noChangeAspect="1"/>
          </p:cNvPicPr>
          <p:nvPr>
            <p:ph sz="quarter" idx="4"/>
          </p:nvPr>
        </p:nvPicPr>
        <p:blipFill>
          <a:blip r:embed="rId3"/>
          <a:stretch>
            <a:fillRect/>
          </a:stretch>
        </p:blipFill>
        <p:spPr>
          <a:xfrm>
            <a:off x="6169026" y="2714621"/>
            <a:ext cx="4041775" cy="2878555"/>
          </a:xfrm>
        </p:spPr>
      </p:pic>
      <p:sp>
        <p:nvSpPr>
          <p:cNvPr id="7" name="TextBox 6"/>
          <p:cNvSpPr txBox="1"/>
          <p:nvPr/>
        </p:nvSpPr>
        <p:spPr>
          <a:xfrm>
            <a:off x="3381356" y="1571613"/>
            <a:ext cx="571504" cy="646331"/>
          </a:xfrm>
          <a:prstGeom prst="rect">
            <a:avLst/>
          </a:prstGeom>
          <a:noFill/>
        </p:spPr>
        <p:txBody>
          <a:bodyPr wrap="square" rtlCol="0">
            <a:spAutoFit/>
          </a:bodyPr>
          <a:lstStyle/>
          <a:p>
            <a:r>
              <a:rPr lang="en-US" altLang="zh-CN" sz="3600" b="1" dirty="0">
                <a:solidFill>
                  <a:prstClr val="black"/>
                </a:solidFill>
                <a:latin typeface="华文新魏" pitchFamily="2" charset="-122"/>
                <a:ea typeface="华文新魏" pitchFamily="2" charset="-122"/>
              </a:rPr>
              <a:t>=</a:t>
            </a:r>
            <a:endParaRPr lang="zh-CN" altLang="en-US" sz="3600" b="1" dirty="0">
              <a:solidFill>
                <a:prstClr val="black"/>
              </a:solidFill>
              <a:latin typeface="华文新魏" pitchFamily="2" charset="-122"/>
              <a:ea typeface="华文新魏" pitchFamily="2" charset="-122"/>
            </a:endParaRPr>
          </a:p>
        </p:txBody>
      </p:sp>
      <p:sp>
        <p:nvSpPr>
          <p:cNvPr id="8" name="TextBox 7"/>
          <p:cNvSpPr txBox="1"/>
          <p:nvPr/>
        </p:nvSpPr>
        <p:spPr>
          <a:xfrm>
            <a:off x="8810644" y="1571613"/>
            <a:ext cx="571504" cy="646331"/>
          </a:xfrm>
          <a:prstGeom prst="rect">
            <a:avLst/>
          </a:prstGeom>
          <a:noFill/>
        </p:spPr>
        <p:txBody>
          <a:bodyPr wrap="square" rtlCol="0">
            <a:spAutoFit/>
          </a:bodyPr>
          <a:lstStyle/>
          <a:p>
            <a:r>
              <a:rPr lang="en-US" altLang="zh-CN" sz="3600" b="1" dirty="0">
                <a:solidFill>
                  <a:prstClr val="black"/>
                </a:solidFill>
                <a:latin typeface="华文新魏" pitchFamily="2" charset="-122"/>
                <a:ea typeface="华文新魏" pitchFamily="2" charset="-122"/>
              </a:rPr>
              <a:t>=</a:t>
            </a:r>
            <a:endParaRPr lang="zh-CN" altLang="en-US" sz="3600" b="1" dirty="0">
              <a:solidFill>
                <a:prstClr val="black"/>
              </a:solidFill>
              <a:latin typeface="华文新魏" pitchFamily="2" charset="-122"/>
              <a:ea typeface="华文新魏" pitchFamily="2" charset="-122"/>
            </a:endParaRPr>
          </a:p>
        </p:txBody>
      </p:sp>
      <p:sp>
        <p:nvSpPr>
          <p:cNvPr id="9" name="TextBox 8"/>
          <p:cNvSpPr txBox="1"/>
          <p:nvPr/>
        </p:nvSpPr>
        <p:spPr>
          <a:xfrm>
            <a:off x="4310050" y="1643051"/>
            <a:ext cx="1214446" cy="584775"/>
          </a:xfrm>
          <a:prstGeom prst="rect">
            <a:avLst/>
          </a:prstGeom>
          <a:noFill/>
        </p:spPr>
        <p:txBody>
          <a:bodyPr wrap="square" rtlCol="0">
            <a:spAutoFit/>
          </a:bodyPr>
          <a:lstStyle/>
          <a:p>
            <a:r>
              <a:rPr lang="zh-CN" altLang="en-US" sz="3200" b="1" dirty="0">
                <a:solidFill>
                  <a:prstClr val="black"/>
                </a:solidFill>
              </a:rPr>
              <a:t>起点</a:t>
            </a:r>
          </a:p>
        </p:txBody>
      </p:sp>
      <p:sp>
        <p:nvSpPr>
          <p:cNvPr id="10" name="TextBox 9"/>
          <p:cNvSpPr txBox="1"/>
          <p:nvPr/>
        </p:nvSpPr>
        <p:spPr>
          <a:xfrm>
            <a:off x="9310710" y="1643051"/>
            <a:ext cx="1143008" cy="584775"/>
          </a:xfrm>
          <a:prstGeom prst="rect">
            <a:avLst/>
          </a:prstGeom>
          <a:noFill/>
        </p:spPr>
        <p:txBody>
          <a:bodyPr wrap="square" rtlCol="0">
            <a:spAutoFit/>
          </a:bodyPr>
          <a:lstStyle/>
          <a:p>
            <a:r>
              <a:rPr lang="zh-CN" altLang="en-US" sz="3200" b="1" dirty="0">
                <a:solidFill>
                  <a:prstClr val="black"/>
                </a:solidFill>
              </a:rPr>
              <a:t>目标</a:t>
            </a:r>
          </a:p>
        </p:txBody>
      </p:sp>
    </p:spTree>
    <p:extLst>
      <p:ext uri="{BB962C8B-B14F-4D97-AF65-F5344CB8AC3E}">
        <p14:creationId xmlns:p14="http://schemas.microsoft.com/office/powerpoint/2010/main" val="275635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4)">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grpId="0" nodeType="clickEffect">
                                  <p:stCondLst>
                                    <p:cond delay="0"/>
                                  </p:stCondLst>
                                  <p:childTnLst>
                                    <p:animMotion origin="layout" path="M -0.26615 0.0044 L 3.88889E-6 1.85185E-6 " pathEditMode="relative" rAng="0" ptsTypes="AA">
                                      <p:cBhvr>
                                        <p:cTn id="16" dur="2000" fill="hold"/>
                                        <p:tgtEl>
                                          <p:spTgt spid="3">
                                            <p:txEl>
                                              <p:pRg st="0" end="0"/>
                                            </p:txEl>
                                          </p:spTgt>
                                        </p:tgtEl>
                                        <p:attrNameLst>
                                          <p:attrName>ppt_x</p:attrName>
                                          <p:attrName>ppt_y</p:attrName>
                                        </p:attrNameLst>
                                      </p:cBhvr>
                                      <p:rCtr x="133" y="-2"/>
                                    </p:animMotion>
                                  </p:childTnLst>
                                </p:cTn>
                              </p:par>
                            </p:childTnLst>
                          </p:cTn>
                        </p:par>
                      </p:childTnLst>
                    </p:cTn>
                  </p:par>
                  <p:par>
                    <p:cTn id="17" fill="hold">
                      <p:stCondLst>
                        <p:cond delay="indefinite"/>
                      </p:stCondLst>
                      <p:childTnLst>
                        <p:par>
                          <p:cTn id="18" fill="hold">
                            <p:stCondLst>
                              <p:cond delay="0"/>
                            </p:stCondLst>
                            <p:childTnLst>
                              <p:par>
                                <p:cTn id="19" presetID="35" presetClass="path" presetSubtype="0" accel="50000" decel="50000" fill="hold" grpId="0" nodeType="clickEffect">
                                  <p:stCondLst>
                                    <p:cond delay="0"/>
                                  </p:stCondLst>
                                  <p:childTnLst>
                                    <p:animMotion origin="layout" path="M 0.25 -2.96296E-6 L -4.16667E-6 -2.96296E-6 " pathEditMode="relative" rAng="0" ptsTypes="AA">
                                      <p:cBhvr>
                                        <p:cTn id="20" dur="2000" fill="hold"/>
                                        <p:tgtEl>
                                          <p:spTgt spid="5">
                                            <p:txEl>
                                              <p:pRg st="0" end="0"/>
                                            </p:txEl>
                                          </p:spTgt>
                                        </p:tgtEl>
                                        <p:attrNameLst>
                                          <p:attrName>ppt_x</p:attrName>
                                          <p:attrName>ppt_y</p:attrName>
                                        </p:attrNameLst>
                                      </p:cBhvr>
                                      <p:rCtr x="-125" y="0"/>
                                    </p:animMotion>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iterate type="lt">
                                    <p:tmPct val="10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iterate type="lt">
                                    <p:tmPct val="5000"/>
                                  </p:iterate>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fltVal val="0"/>
                                          </p:val>
                                        </p:tav>
                                        <p:tav tm="100000">
                                          <p:val>
                                            <p:strVal val="#ppt_w"/>
                                          </p:val>
                                        </p:tav>
                                      </p:tavLst>
                                    </p:anim>
                                    <p:anim calcmode="lin" valueType="num">
                                      <p:cBhvr>
                                        <p:cTn id="33" dur="1000" fill="hold"/>
                                        <p:tgtEl>
                                          <p:spTgt spid="10"/>
                                        </p:tgtEl>
                                        <p:attrNameLst>
                                          <p:attrName>ppt_h</p:attrName>
                                        </p:attrNameLst>
                                      </p:cBhvr>
                                      <p:tavLst>
                                        <p:tav tm="0">
                                          <p:val>
                                            <p:fltVal val="0"/>
                                          </p:val>
                                        </p:tav>
                                        <p:tav tm="100000">
                                          <p:val>
                                            <p:strVal val="#ppt_h"/>
                                          </p:val>
                                        </p:tav>
                                      </p:tavLst>
                                    </p:anim>
                                    <p:anim calcmode="lin" valueType="num">
                                      <p:cBhvr>
                                        <p:cTn id="34" dur="1000" fill="hold"/>
                                        <p:tgtEl>
                                          <p:spTgt spid="10"/>
                                        </p:tgtEl>
                                        <p:attrNameLst>
                                          <p:attrName>style.rotation</p:attrName>
                                        </p:attrNameLst>
                                      </p:cBhvr>
                                      <p:tavLst>
                                        <p:tav tm="0">
                                          <p:val>
                                            <p:fltVal val="90"/>
                                          </p:val>
                                        </p:tav>
                                        <p:tav tm="100000">
                                          <p:val>
                                            <p:fltVal val="0"/>
                                          </p:val>
                                        </p:tav>
                                      </p:tavLst>
                                    </p:anim>
                                    <p:animEffect transition="in" filter="fade">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descr="map.jpg"/>
          <p:cNvPicPr>
            <a:picLocks noGrp="1" noChangeAspect="1"/>
          </p:cNvPicPr>
          <p:nvPr>
            <p:ph idx="1"/>
          </p:nvPr>
        </p:nvPicPr>
        <p:blipFill>
          <a:blip r:embed="rId2"/>
          <a:stretch>
            <a:fillRect/>
          </a:stretch>
        </p:blipFill>
        <p:spPr>
          <a:xfrm>
            <a:off x="2595539" y="1428736"/>
            <a:ext cx="7000923" cy="5072098"/>
          </a:xfrm>
        </p:spPr>
      </p:pic>
    </p:spTree>
    <p:extLst>
      <p:ext uri="{BB962C8B-B14F-4D97-AF65-F5344CB8AC3E}">
        <p14:creationId xmlns:p14="http://schemas.microsoft.com/office/powerpoint/2010/main" val="87384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0.25 -0.25 L 4.44444E-6 -2.96296E-6 " pathEditMode="relative" rAng="0" ptsTypes="AA">
                                      <p:cBhvr>
                                        <p:cTn id="6" dur="2000" fill="hold"/>
                                        <p:tgtEl>
                                          <p:spTgt spid="4"/>
                                        </p:tgtEl>
                                        <p:attrNameLst>
                                          <p:attrName>ppt_x</p:attrName>
                                          <p:attrName>ppt_y</p:attrName>
                                        </p:attrNameLst>
                                      </p:cBhvr>
                                      <p:rCtr x="1250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descr="走路.jpg"/>
          <p:cNvPicPr>
            <a:picLocks noGrp="1" noChangeAspect="1"/>
          </p:cNvPicPr>
          <p:nvPr>
            <p:ph idx="1"/>
          </p:nvPr>
        </p:nvPicPr>
        <p:blipFill>
          <a:blip r:embed="rId2"/>
          <a:stretch>
            <a:fillRect/>
          </a:stretch>
        </p:blipFill>
        <p:spPr>
          <a:xfrm>
            <a:off x="3667108" y="2214555"/>
            <a:ext cx="5090400" cy="3072013"/>
          </a:xfrm>
        </p:spPr>
      </p:pic>
      <p:pic>
        <p:nvPicPr>
          <p:cNvPr id="6" name="图片 5" descr="公交.jpg"/>
          <p:cNvPicPr>
            <a:picLocks noChangeAspect="1"/>
          </p:cNvPicPr>
          <p:nvPr/>
        </p:nvPicPr>
        <p:blipFill>
          <a:blip r:embed="rId3"/>
          <a:stretch>
            <a:fillRect/>
          </a:stretch>
        </p:blipFill>
        <p:spPr>
          <a:xfrm>
            <a:off x="1881158" y="1214423"/>
            <a:ext cx="5072098" cy="3497123"/>
          </a:xfrm>
          <a:prstGeom prst="rect">
            <a:avLst/>
          </a:prstGeom>
        </p:spPr>
      </p:pic>
      <p:pic>
        <p:nvPicPr>
          <p:cNvPr id="7" name="图片 6" descr="火车.jpg"/>
          <p:cNvPicPr>
            <a:picLocks noChangeAspect="1"/>
          </p:cNvPicPr>
          <p:nvPr/>
        </p:nvPicPr>
        <p:blipFill>
          <a:blip r:embed="rId4"/>
          <a:stretch>
            <a:fillRect/>
          </a:stretch>
        </p:blipFill>
        <p:spPr>
          <a:xfrm>
            <a:off x="5381620" y="1214422"/>
            <a:ext cx="4973080" cy="3500462"/>
          </a:xfrm>
          <a:prstGeom prst="rect">
            <a:avLst/>
          </a:prstGeom>
        </p:spPr>
      </p:pic>
      <p:pic>
        <p:nvPicPr>
          <p:cNvPr id="8" name="图片 7" descr="飞机.jpg"/>
          <p:cNvPicPr>
            <a:picLocks noChangeAspect="1"/>
          </p:cNvPicPr>
          <p:nvPr/>
        </p:nvPicPr>
        <p:blipFill>
          <a:blip r:embed="rId5"/>
          <a:stretch>
            <a:fillRect/>
          </a:stretch>
        </p:blipFill>
        <p:spPr>
          <a:xfrm>
            <a:off x="1881158" y="3000373"/>
            <a:ext cx="5000660" cy="3398507"/>
          </a:xfrm>
          <a:prstGeom prst="rect">
            <a:avLst/>
          </a:prstGeom>
        </p:spPr>
      </p:pic>
      <p:pic>
        <p:nvPicPr>
          <p:cNvPr id="11" name="图片 10" descr="直升机.jpg"/>
          <p:cNvPicPr>
            <a:picLocks noChangeAspect="1"/>
          </p:cNvPicPr>
          <p:nvPr/>
        </p:nvPicPr>
        <p:blipFill>
          <a:blip r:embed="rId6"/>
          <a:stretch>
            <a:fillRect/>
          </a:stretch>
        </p:blipFill>
        <p:spPr>
          <a:xfrm>
            <a:off x="4881555" y="2928935"/>
            <a:ext cx="5472129" cy="3497477"/>
          </a:xfrm>
          <a:prstGeom prst="rect">
            <a:avLst/>
          </a:prstGeom>
        </p:spPr>
      </p:pic>
      <p:pic>
        <p:nvPicPr>
          <p:cNvPr id="12" name="图片 11" descr="布加迪.jpg"/>
          <p:cNvPicPr>
            <a:picLocks noChangeAspect="1"/>
          </p:cNvPicPr>
          <p:nvPr/>
        </p:nvPicPr>
        <p:blipFill>
          <a:blip r:embed="rId7"/>
          <a:stretch>
            <a:fillRect/>
          </a:stretch>
        </p:blipFill>
        <p:spPr>
          <a:xfrm>
            <a:off x="2738414" y="1214422"/>
            <a:ext cx="6718324" cy="5221098"/>
          </a:xfrm>
          <a:prstGeom prst="rect">
            <a:avLst/>
          </a:prstGeom>
        </p:spPr>
      </p:pic>
    </p:spTree>
    <p:extLst>
      <p:ext uri="{BB962C8B-B14F-4D97-AF65-F5344CB8AC3E}">
        <p14:creationId xmlns:p14="http://schemas.microsoft.com/office/powerpoint/2010/main" val="300182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edg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4)">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iterate type="lt">
                                    <p:tmPct val="5000"/>
                                  </p:iterate>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fltVal val="0"/>
                                          </p:val>
                                        </p:tav>
                                        <p:tav tm="100000">
                                          <p:val>
                                            <p:strVal val="#ppt_w"/>
                                          </p:val>
                                        </p:tav>
                                      </p:tavLst>
                                    </p:anim>
                                    <p:anim calcmode="lin" valueType="num">
                                      <p:cBhvr>
                                        <p:cTn id="28" dur="1000" fill="hold"/>
                                        <p:tgtEl>
                                          <p:spTgt spid="11"/>
                                        </p:tgtEl>
                                        <p:attrNameLst>
                                          <p:attrName>ppt_h</p:attrName>
                                        </p:attrNameLst>
                                      </p:cBhvr>
                                      <p:tavLst>
                                        <p:tav tm="0">
                                          <p:val>
                                            <p:fltVal val="0"/>
                                          </p:val>
                                        </p:tav>
                                        <p:tav tm="100000">
                                          <p:val>
                                            <p:strVal val="#ppt_h"/>
                                          </p:val>
                                        </p:tav>
                                      </p:tavLst>
                                    </p:anim>
                                    <p:anim calcmode="lin" valueType="num">
                                      <p:cBhvr>
                                        <p:cTn id="29" dur="1000" fill="hold"/>
                                        <p:tgtEl>
                                          <p:spTgt spid="11"/>
                                        </p:tgtEl>
                                        <p:attrNameLst>
                                          <p:attrName>style.rotation</p:attrName>
                                        </p:attrNameLst>
                                      </p:cBhvr>
                                      <p:tavLst>
                                        <p:tav tm="0">
                                          <p:val>
                                            <p:fltVal val="90"/>
                                          </p:val>
                                        </p:tav>
                                        <p:tav tm="100000">
                                          <p:val>
                                            <p:fltVal val="0"/>
                                          </p:val>
                                        </p:tav>
                                      </p:tavLst>
                                    </p:anim>
                                    <p:animEffect transition="in" filter="fade">
                                      <p:cBhvr>
                                        <p:cTn id="30" dur="1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iterate type="lt">
                                    <p:tmPct val="5000"/>
                                  </p:iterate>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ppt_w</p:attrName>
                                        </p:attrNameLst>
                                      </p:cBhvr>
                                      <p:tavLst>
                                        <p:tav tm="0">
                                          <p:val>
                                            <p:fltVal val="0"/>
                                          </p:val>
                                        </p:tav>
                                        <p:tav tm="100000">
                                          <p:val>
                                            <p:strVal val="#ppt_w"/>
                                          </p:val>
                                        </p:tav>
                                      </p:tavLst>
                                    </p:anim>
                                    <p:anim calcmode="lin" valueType="num">
                                      <p:cBhvr>
                                        <p:cTn id="36" dur="1000" fill="hold"/>
                                        <p:tgtEl>
                                          <p:spTgt spid="12"/>
                                        </p:tgtEl>
                                        <p:attrNameLst>
                                          <p:attrName>ppt_h</p:attrName>
                                        </p:attrNameLst>
                                      </p:cBhvr>
                                      <p:tavLst>
                                        <p:tav tm="0">
                                          <p:val>
                                            <p:fltVal val="0"/>
                                          </p:val>
                                        </p:tav>
                                        <p:tav tm="100000">
                                          <p:val>
                                            <p:strVal val="#ppt_h"/>
                                          </p:val>
                                        </p:tav>
                                      </p:tavLst>
                                    </p:anim>
                                    <p:anim calcmode="lin" valueType="num">
                                      <p:cBhvr>
                                        <p:cTn id="37" dur="1000" fill="hold"/>
                                        <p:tgtEl>
                                          <p:spTgt spid="12"/>
                                        </p:tgtEl>
                                        <p:attrNameLst>
                                          <p:attrName>style.rotation</p:attrName>
                                        </p:attrNameLst>
                                      </p:cBhvr>
                                      <p:tavLst>
                                        <p:tav tm="0">
                                          <p:val>
                                            <p:fltVal val="90"/>
                                          </p:val>
                                        </p:tav>
                                        <p:tav tm="100000">
                                          <p:val>
                                            <p:fltVal val="0"/>
                                          </p:val>
                                        </p:tav>
                                      </p:tavLst>
                                    </p:anim>
                                    <p:animEffect transition="in" filter="fade">
                                      <p:cBhvr>
                                        <p:cTn id="3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TextBox 3"/>
          <p:cNvSpPr txBox="1"/>
          <p:nvPr/>
        </p:nvSpPr>
        <p:spPr>
          <a:xfrm>
            <a:off x="1952596" y="1571612"/>
            <a:ext cx="2143140" cy="369332"/>
          </a:xfrm>
          <a:prstGeom prst="rect">
            <a:avLst/>
          </a:prstGeom>
          <a:noFill/>
        </p:spPr>
        <p:txBody>
          <a:bodyPr wrap="square" rtlCol="0">
            <a:spAutoFit/>
          </a:bodyPr>
          <a:lstStyle/>
          <a:p>
            <a:r>
              <a:rPr lang="zh-CN" altLang="en-US" dirty="0">
                <a:solidFill>
                  <a:prstClr val="black"/>
                </a:solidFill>
              </a:rPr>
              <a:t>两周前订票</a:t>
            </a:r>
          </a:p>
        </p:txBody>
      </p:sp>
      <p:sp>
        <p:nvSpPr>
          <p:cNvPr id="5" name="TextBox 4"/>
          <p:cNvSpPr txBox="1"/>
          <p:nvPr/>
        </p:nvSpPr>
        <p:spPr>
          <a:xfrm>
            <a:off x="2095472" y="2714620"/>
            <a:ext cx="1357322" cy="369332"/>
          </a:xfrm>
          <a:prstGeom prst="rect">
            <a:avLst/>
          </a:prstGeom>
          <a:noFill/>
        </p:spPr>
        <p:txBody>
          <a:bodyPr wrap="square" rtlCol="0">
            <a:spAutoFit/>
          </a:bodyPr>
          <a:lstStyle/>
          <a:p>
            <a:r>
              <a:rPr lang="zh-CN" altLang="en-US" dirty="0">
                <a:solidFill>
                  <a:prstClr val="black"/>
                </a:solidFill>
              </a:rPr>
              <a:t>通知家人</a:t>
            </a:r>
          </a:p>
        </p:txBody>
      </p:sp>
      <p:sp>
        <p:nvSpPr>
          <p:cNvPr id="6" name="TextBox 5"/>
          <p:cNvSpPr txBox="1"/>
          <p:nvPr/>
        </p:nvSpPr>
        <p:spPr>
          <a:xfrm>
            <a:off x="1952596" y="4071942"/>
            <a:ext cx="1571636" cy="369332"/>
          </a:xfrm>
          <a:prstGeom prst="rect">
            <a:avLst/>
          </a:prstGeom>
          <a:noFill/>
        </p:spPr>
        <p:txBody>
          <a:bodyPr wrap="square" rtlCol="0">
            <a:spAutoFit/>
          </a:bodyPr>
          <a:lstStyle/>
          <a:p>
            <a:r>
              <a:rPr lang="zh-CN" altLang="en-US" dirty="0">
                <a:solidFill>
                  <a:prstClr val="black"/>
                </a:solidFill>
              </a:rPr>
              <a:t>查地面公交</a:t>
            </a:r>
          </a:p>
        </p:txBody>
      </p:sp>
      <p:sp>
        <p:nvSpPr>
          <p:cNvPr id="7" name="下箭头 6"/>
          <p:cNvSpPr/>
          <p:nvPr/>
        </p:nvSpPr>
        <p:spPr>
          <a:xfrm>
            <a:off x="2595538" y="2000240"/>
            <a:ext cx="142876" cy="57150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8" name="下箭头 7"/>
          <p:cNvSpPr/>
          <p:nvPr/>
        </p:nvSpPr>
        <p:spPr>
          <a:xfrm>
            <a:off x="2595538" y="3214686"/>
            <a:ext cx="142876" cy="64294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9" name="右箭头 8"/>
          <p:cNvSpPr/>
          <p:nvPr/>
        </p:nvSpPr>
        <p:spPr>
          <a:xfrm flipV="1">
            <a:off x="3452794" y="4143380"/>
            <a:ext cx="714380" cy="14287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10" name="TextBox 9"/>
          <p:cNvSpPr txBox="1"/>
          <p:nvPr/>
        </p:nvSpPr>
        <p:spPr>
          <a:xfrm>
            <a:off x="4310050" y="4000504"/>
            <a:ext cx="1428760" cy="369332"/>
          </a:xfrm>
          <a:prstGeom prst="rect">
            <a:avLst/>
          </a:prstGeom>
          <a:noFill/>
        </p:spPr>
        <p:txBody>
          <a:bodyPr wrap="square" rtlCol="0">
            <a:spAutoFit/>
          </a:bodyPr>
          <a:lstStyle/>
          <a:p>
            <a:r>
              <a:rPr lang="zh-CN" altLang="en-US" dirty="0">
                <a:solidFill>
                  <a:prstClr val="black"/>
                </a:solidFill>
              </a:rPr>
              <a:t>整理行李</a:t>
            </a:r>
          </a:p>
        </p:txBody>
      </p:sp>
      <p:sp>
        <p:nvSpPr>
          <p:cNvPr id="11" name="上箭头 10"/>
          <p:cNvSpPr/>
          <p:nvPr/>
        </p:nvSpPr>
        <p:spPr>
          <a:xfrm>
            <a:off x="4738678" y="2214554"/>
            <a:ext cx="142876" cy="1571636"/>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12" name="TextBox 11"/>
          <p:cNvSpPr txBox="1"/>
          <p:nvPr/>
        </p:nvSpPr>
        <p:spPr>
          <a:xfrm>
            <a:off x="3809984" y="1643050"/>
            <a:ext cx="2214578" cy="369332"/>
          </a:xfrm>
          <a:prstGeom prst="rect">
            <a:avLst/>
          </a:prstGeom>
          <a:noFill/>
        </p:spPr>
        <p:txBody>
          <a:bodyPr wrap="square" rtlCol="0">
            <a:spAutoFit/>
          </a:bodyPr>
          <a:lstStyle/>
          <a:p>
            <a:r>
              <a:rPr lang="en-US" altLang="zh-CN" dirty="0">
                <a:solidFill>
                  <a:prstClr val="black"/>
                </a:solidFill>
              </a:rPr>
              <a:t>10</a:t>
            </a:r>
            <a:r>
              <a:rPr lang="zh-CN" altLang="en-US" dirty="0">
                <a:solidFill>
                  <a:prstClr val="black"/>
                </a:solidFill>
              </a:rPr>
              <a:t>点检查最后一次</a:t>
            </a:r>
          </a:p>
        </p:txBody>
      </p:sp>
      <p:sp>
        <p:nvSpPr>
          <p:cNvPr id="13" name="右箭头 12"/>
          <p:cNvSpPr/>
          <p:nvPr/>
        </p:nvSpPr>
        <p:spPr>
          <a:xfrm>
            <a:off x="5953124" y="1785926"/>
            <a:ext cx="714380" cy="14287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14" name="TextBox 13"/>
          <p:cNvSpPr txBox="1"/>
          <p:nvPr/>
        </p:nvSpPr>
        <p:spPr>
          <a:xfrm>
            <a:off x="6810380" y="1643050"/>
            <a:ext cx="1143008" cy="369332"/>
          </a:xfrm>
          <a:prstGeom prst="rect">
            <a:avLst/>
          </a:prstGeom>
          <a:noFill/>
        </p:spPr>
        <p:txBody>
          <a:bodyPr wrap="square" rtlCol="0">
            <a:spAutoFit/>
          </a:bodyPr>
          <a:lstStyle/>
          <a:p>
            <a:r>
              <a:rPr lang="en-US" altLang="zh-CN" dirty="0">
                <a:solidFill>
                  <a:prstClr val="black"/>
                </a:solidFill>
              </a:rPr>
              <a:t>11</a:t>
            </a:r>
            <a:r>
              <a:rPr lang="zh-CN" altLang="en-US" dirty="0">
                <a:solidFill>
                  <a:prstClr val="black"/>
                </a:solidFill>
              </a:rPr>
              <a:t>点中饭</a:t>
            </a:r>
          </a:p>
        </p:txBody>
      </p:sp>
      <p:sp>
        <p:nvSpPr>
          <p:cNvPr id="15" name="下箭头 14"/>
          <p:cNvSpPr/>
          <p:nvPr/>
        </p:nvSpPr>
        <p:spPr>
          <a:xfrm>
            <a:off x="7310446" y="2214554"/>
            <a:ext cx="142876" cy="64294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16" name="TextBox 15"/>
          <p:cNvSpPr txBox="1"/>
          <p:nvPr/>
        </p:nvSpPr>
        <p:spPr>
          <a:xfrm>
            <a:off x="6453190" y="2928934"/>
            <a:ext cx="1857388" cy="369332"/>
          </a:xfrm>
          <a:prstGeom prst="rect">
            <a:avLst/>
          </a:prstGeom>
          <a:noFill/>
        </p:spPr>
        <p:txBody>
          <a:bodyPr wrap="square" rtlCol="0">
            <a:spAutoFit/>
          </a:bodyPr>
          <a:lstStyle/>
          <a:p>
            <a:r>
              <a:rPr lang="en-US" altLang="zh-CN" dirty="0">
                <a:solidFill>
                  <a:prstClr val="black"/>
                </a:solidFill>
              </a:rPr>
              <a:t>11</a:t>
            </a:r>
            <a:r>
              <a:rPr lang="zh-CN" altLang="en-US" dirty="0">
                <a:solidFill>
                  <a:prstClr val="black"/>
                </a:solidFill>
              </a:rPr>
              <a:t>点半出紫金港</a:t>
            </a:r>
          </a:p>
        </p:txBody>
      </p:sp>
      <p:sp>
        <p:nvSpPr>
          <p:cNvPr id="17" name="下箭头 16"/>
          <p:cNvSpPr/>
          <p:nvPr/>
        </p:nvSpPr>
        <p:spPr>
          <a:xfrm>
            <a:off x="7310446" y="3429000"/>
            <a:ext cx="142876" cy="57150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18" name="TextBox 17"/>
          <p:cNvSpPr txBox="1"/>
          <p:nvPr/>
        </p:nvSpPr>
        <p:spPr>
          <a:xfrm>
            <a:off x="6524628" y="4071942"/>
            <a:ext cx="1428760" cy="369332"/>
          </a:xfrm>
          <a:prstGeom prst="rect">
            <a:avLst/>
          </a:prstGeom>
          <a:noFill/>
        </p:spPr>
        <p:txBody>
          <a:bodyPr wrap="square" rtlCol="0">
            <a:spAutoFit/>
          </a:bodyPr>
          <a:lstStyle/>
          <a:p>
            <a:r>
              <a:rPr lang="en-US" altLang="zh-CN" dirty="0">
                <a:solidFill>
                  <a:prstClr val="black"/>
                </a:solidFill>
              </a:rPr>
              <a:t>12</a:t>
            </a:r>
            <a:r>
              <a:rPr lang="zh-CN" altLang="en-US" dirty="0">
                <a:solidFill>
                  <a:prstClr val="black"/>
                </a:solidFill>
              </a:rPr>
              <a:t>点上地铁</a:t>
            </a:r>
          </a:p>
        </p:txBody>
      </p:sp>
      <p:sp>
        <p:nvSpPr>
          <p:cNvPr id="20" name="右箭头 19"/>
          <p:cNvSpPr/>
          <p:nvPr/>
        </p:nvSpPr>
        <p:spPr>
          <a:xfrm>
            <a:off x="8096264" y="4214818"/>
            <a:ext cx="642942" cy="14287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21" name="TextBox 20"/>
          <p:cNvSpPr txBox="1"/>
          <p:nvPr/>
        </p:nvSpPr>
        <p:spPr>
          <a:xfrm>
            <a:off x="8953520" y="4143380"/>
            <a:ext cx="1285884" cy="369332"/>
          </a:xfrm>
          <a:prstGeom prst="rect">
            <a:avLst/>
          </a:prstGeom>
          <a:noFill/>
        </p:spPr>
        <p:txBody>
          <a:bodyPr wrap="square" rtlCol="0">
            <a:spAutoFit/>
          </a:bodyPr>
          <a:lstStyle/>
          <a:p>
            <a:r>
              <a:rPr lang="en-US" altLang="zh-CN" dirty="0">
                <a:solidFill>
                  <a:prstClr val="black"/>
                </a:solidFill>
              </a:rPr>
              <a:t>1</a:t>
            </a:r>
            <a:r>
              <a:rPr lang="zh-CN" altLang="en-US" dirty="0">
                <a:solidFill>
                  <a:prstClr val="black"/>
                </a:solidFill>
              </a:rPr>
              <a:t>点到机场</a:t>
            </a:r>
          </a:p>
        </p:txBody>
      </p:sp>
      <p:sp>
        <p:nvSpPr>
          <p:cNvPr id="22" name="上箭头 21"/>
          <p:cNvSpPr/>
          <p:nvPr/>
        </p:nvSpPr>
        <p:spPr>
          <a:xfrm>
            <a:off x="9453586" y="3500438"/>
            <a:ext cx="142876" cy="500066"/>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23" name="TextBox 22"/>
          <p:cNvSpPr txBox="1"/>
          <p:nvPr/>
        </p:nvSpPr>
        <p:spPr>
          <a:xfrm>
            <a:off x="8810644" y="3000372"/>
            <a:ext cx="1357322" cy="369332"/>
          </a:xfrm>
          <a:prstGeom prst="rect">
            <a:avLst/>
          </a:prstGeom>
          <a:noFill/>
        </p:spPr>
        <p:txBody>
          <a:bodyPr wrap="square" rtlCol="0">
            <a:spAutoFit/>
          </a:bodyPr>
          <a:lstStyle/>
          <a:p>
            <a:r>
              <a:rPr lang="en-US" altLang="zh-CN" dirty="0">
                <a:solidFill>
                  <a:prstClr val="black"/>
                </a:solidFill>
              </a:rPr>
              <a:t>1</a:t>
            </a:r>
            <a:r>
              <a:rPr lang="zh-CN" altLang="en-US" dirty="0">
                <a:solidFill>
                  <a:prstClr val="black"/>
                </a:solidFill>
              </a:rPr>
              <a:t>点半候机</a:t>
            </a:r>
          </a:p>
        </p:txBody>
      </p:sp>
      <p:sp>
        <p:nvSpPr>
          <p:cNvPr id="24" name="上箭头 23"/>
          <p:cNvSpPr/>
          <p:nvPr/>
        </p:nvSpPr>
        <p:spPr>
          <a:xfrm>
            <a:off x="9453586" y="2285992"/>
            <a:ext cx="71438" cy="571504"/>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prstClr val="black"/>
              </a:solidFill>
            </a:endParaRPr>
          </a:p>
        </p:txBody>
      </p:sp>
      <p:sp>
        <p:nvSpPr>
          <p:cNvPr id="25" name="TextBox 24"/>
          <p:cNvSpPr txBox="1"/>
          <p:nvPr/>
        </p:nvSpPr>
        <p:spPr>
          <a:xfrm>
            <a:off x="8739206" y="1714488"/>
            <a:ext cx="1428760" cy="369332"/>
          </a:xfrm>
          <a:prstGeom prst="rect">
            <a:avLst/>
          </a:prstGeom>
          <a:noFill/>
        </p:spPr>
        <p:txBody>
          <a:bodyPr wrap="square" rtlCol="0">
            <a:spAutoFit/>
          </a:bodyPr>
          <a:lstStyle/>
          <a:p>
            <a:r>
              <a:rPr lang="zh-CN" altLang="en-US" dirty="0">
                <a:solidFill>
                  <a:srgbClr val="FF0000"/>
                </a:solidFill>
              </a:rPr>
              <a:t>登机、回家</a:t>
            </a:r>
          </a:p>
        </p:txBody>
      </p:sp>
    </p:spTree>
    <p:extLst>
      <p:ext uri="{BB962C8B-B14F-4D97-AF65-F5344CB8AC3E}">
        <p14:creationId xmlns:p14="http://schemas.microsoft.com/office/powerpoint/2010/main" val="151784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heckerboard(across)">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checkerboard(across)">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ox(i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edg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grpId="0" nodeType="clickEffect">
                                  <p:stCondLst>
                                    <p:cond delay="0"/>
                                  </p:stCondLst>
                                  <p:childTnLst>
                                    <p:animClr clrSpc="rgb" dir="cw">
                                      <p:cBhvr override="childStyle">
                                        <p:cTn id="56" dur="2000" fill="hold"/>
                                        <p:tgtEl>
                                          <p:spTgt spid="25"/>
                                        </p:tgtEl>
                                        <p:attrNameLst>
                                          <p:attrName>style.color</p:attrName>
                                        </p:attrNameLst>
                                      </p:cBhvr>
                                      <p:to>
                                        <a:schemeClr val="accent2"/>
                                      </p:to>
                                    </p:animClr>
                                  </p:childTnLst>
                                </p:cTn>
                              </p:par>
                            </p:childTnLst>
                          </p:cTn>
                        </p:par>
                      </p:childTnLst>
                    </p:cTn>
                  </p:par>
                  <p:par>
                    <p:cTn id="57" fill="hold">
                      <p:stCondLst>
                        <p:cond delay="indefinite"/>
                      </p:stCondLst>
                      <p:childTnLst>
                        <p:par>
                          <p:cTn id="58" fill="hold">
                            <p:stCondLst>
                              <p:cond delay="0"/>
                            </p:stCondLst>
                            <p:childTnLst>
                              <p:par>
                                <p:cTn id="59" presetID="6" presetClass="emph" presetSubtype="0" fill="hold" grpId="1" nodeType="clickEffect">
                                  <p:stCondLst>
                                    <p:cond delay="0"/>
                                  </p:stCondLst>
                                  <p:childTnLst>
                                    <p:animScale>
                                      <p:cBhvr>
                                        <p:cTn id="60" dur="2000" fill="hold"/>
                                        <p:tgtEl>
                                          <p:spTgt spid="2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P spid="12" grpId="0"/>
      <p:bldP spid="14" grpId="0"/>
      <p:bldP spid="16" grpId="0"/>
      <p:bldP spid="18" grpId="0"/>
      <p:bldP spid="21" grpId="0"/>
      <p:bldP spid="23" grpId="0"/>
      <p:bldP spid="25" grpId="0"/>
      <p:bldP spid="2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好的演讲者</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基本功；语言；节奏；逻辑；体态</a:t>
            </a:r>
            <a:r>
              <a:rPr lang="en-US" altLang="zh-CN" dirty="0" smtClean="0"/>
              <a:t>——</a:t>
            </a:r>
            <a:r>
              <a:rPr lang="zh-CN" altLang="en-US" dirty="0" smtClean="0"/>
              <a:t>多练</a:t>
            </a:r>
            <a:endParaRPr lang="en-US" altLang="zh-CN" dirty="0" smtClean="0"/>
          </a:p>
          <a:p>
            <a:r>
              <a:rPr lang="zh-CN" altLang="en-US" dirty="0" smtClean="0"/>
              <a:t>技巧；调动气氛；使用案例；制作</a:t>
            </a:r>
            <a:r>
              <a:rPr lang="en-US" altLang="zh-CN" dirty="0" err="1" smtClean="0"/>
              <a:t>ppt</a:t>
            </a:r>
            <a:r>
              <a:rPr lang="zh-CN" altLang="en-US" dirty="0" smtClean="0"/>
              <a:t>；控场</a:t>
            </a:r>
            <a:r>
              <a:rPr lang="en-US" altLang="zh-CN" dirty="0" smtClean="0"/>
              <a:t>——</a:t>
            </a:r>
            <a:r>
              <a:rPr lang="zh-CN" altLang="en-US" dirty="0" smtClean="0"/>
              <a:t>几种</a:t>
            </a:r>
            <a:endParaRPr lang="en-US" altLang="zh-CN" dirty="0" smtClean="0"/>
          </a:p>
          <a:p>
            <a:r>
              <a:rPr lang="zh-CN" altLang="en-US" dirty="0" smtClean="0"/>
              <a:t>底蕴；厚度；广度；灵活度</a:t>
            </a:r>
            <a:r>
              <a:rPr lang="en-US" altLang="zh-CN" dirty="0" smtClean="0"/>
              <a:t>——</a:t>
            </a:r>
            <a:r>
              <a:rPr lang="zh-CN" altLang="en-US" dirty="0" smtClean="0"/>
              <a:t>懂东西多的重要性</a:t>
            </a:r>
            <a:r>
              <a:rPr lang="en-US" altLang="zh-CN" dirty="0" smtClean="0"/>
              <a:t>——</a:t>
            </a:r>
            <a:r>
              <a:rPr lang="zh-CN" altLang="en-US" dirty="0" smtClean="0"/>
              <a:t>积累</a:t>
            </a:r>
            <a:endParaRPr lang="en-US" altLang="zh-CN" dirty="0" smtClean="0"/>
          </a:p>
          <a:p>
            <a:pPr>
              <a:lnSpc>
                <a:spcPct val="150000"/>
              </a:lnSpc>
              <a:spcBef>
                <a:spcPct val="0"/>
              </a:spcBef>
            </a:pPr>
            <a:r>
              <a:rPr lang="zh-CN" altLang="en-US" dirty="0" smtClean="0"/>
              <a:t>欲望</a:t>
            </a:r>
            <a:r>
              <a:rPr lang="en-US" altLang="zh-CN" dirty="0" smtClean="0"/>
              <a:t>——</a:t>
            </a:r>
            <a:r>
              <a:rPr lang="zh-CN" altLang="en-US" dirty="0" smtClean="0"/>
              <a:t>每次都做到最好</a:t>
            </a:r>
            <a:endParaRPr lang="en-US" altLang="zh-CN" dirty="0" smtClean="0"/>
          </a:p>
          <a:p>
            <a:pPr>
              <a:lnSpc>
                <a:spcPct val="150000"/>
              </a:lnSpc>
              <a:spcBef>
                <a:spcPct val="0"/>
              </a:spcBef>
            </a:pPr>
            <a:r>
              <a:rPr lang="zh-CN" altLang="en-US" b="1" dirty="0" smtClean="0">
                <a:solidFill>
                  <a:srgbClr val="FF0000"/>
                </a:solidFill>
              </a:rPr>
              <a:t>你</a:t>
            </a:r>
            <a:r>
              <a:rPr lang="zh-CN" altLang="en-US" b="1" dirty="0">
                <a:solidFill>
                  <a:srgbClr val="FF0000"/>
                </a:solidFill>
              </a:rPr>
              <a:t>是舞台的国王么？</a:t>
            </a:r>
            <a:endParaRPr lang="en-US" altLang="zh-CN" b="1" dirty="0">
              <a:solidFill>
                <a:srgbClr val="FF0000"/>
              </a:solidFill>
            </a:endParaRPr>
          </a:p>
          <a:p>
            <a:pPr lvl="0">
              <a:lnSpc>
                <a:spcPct val="150000"/>
              </a:lnSpc>
              <a:spcBef>
                <a:spcPct val="0"/>
              </a:spcBef>
            </a:pPr>
            <a:r>
              <a:rPr lang="zh-CN" altLang="en-US" b="1" dirty="0">
                <a:solidFill>
                  <a:srgbClr val="FF0000"/>
                </a:solidFill>
              </a:rPr>
              <a:t>你想让别人按你说的做么</a:t>
            </a:r>
            <a:r>
              <a:rPr lang="en-US" altLang="zh-CN" b="1" dirty="0">
                <a:solidFill>
                  <a:srgbClr val="FF0000"/>
                </a:solidFill>
              </a:rPr>
              <a:t>?</a:t>
            </a:r>
          </a:p>
          <a:p>
            <a:pPr lvl="0">
              <a:lnSpc>
                <a:spcPct val="150000"/>
              </a:lnSpc>
              <a:spcBef>
                <a:spcPct val="0"/>
              </a:spcBef>
            </a:pPr>
            <a:r>
              <a:rPr lang="zh-CN" altLang="en-US" b="1" dirty="0">
                <a:solidFill>
                  <a:srgbClr val="FF0000"/>
                </a:solidFill>
              </a:rPr>
              <a:t>你想让别人记住你么？</a:t>
            </a:r>
            <a:endParaRPr lang="en-US" altLang="zh-CN" b="1" dirty="0">
              <a:solidFill>
                <a:srgbClr val="FF0000"/>
              </a:solidFill>
            </a:endParaRPr>
          </a:p>
          <a:p>
            <a:pPr>
              <a:lnSpc>
                <a:spcPct val="150000"/>
              </a:lnSpc>
              <a:spcBef>
                <a:spcPct val="0"/>
              </a:spcBef>
            </a:pPr>
            <a:r>
              <a:rPr lang="zh-CN" altLang="en-US" b="1" dirty="0">
                <a:solidFill>
                  <a:srgbClr val="FF0000"/>
                </a:solidFill>
              </a:rPr>
              <a:t>你想征服现场的听众么</a:t>
            </a:r>
            <a:r>
              <a:rPr lang="zh-CN" altLang="en-US" b="1" dirty="0" smtClean="0">
                <a:solidFill>
                  <a:srgbClr val="FF0000"/>
                </a:solidFill>
              </a:rPr>
              <a:t>？</a:t>
            </a:r>
            <a:r>
              <a:rPr lang="en-US" altLang="zh-CN" b="1" dirty="0" smtClean="0">
                <a:solidFill>
                  <a:srgbClr val="FF0000"/>
                </a:solidFill>
              </a:rPr>
              <a:t>————</a:t>
            </a:r>
            <a:r>
              <a:rPr lang="zh-CN" altLang="en-US" b="1" dirty="0" smtClean="0">
                <a:solidFill>
                  <a:srgbClr val="FF0000"/>
                </a:solidFill>
              </a:rPr>
              <a:t>性格与价值观</a:t>
            </a:r>
            <a:endParaRPr lang="en-US" altLang="zh-CN" b="1" dirty="0">
              <a:solidFill>
                <a:srgbClr val="FF0000"/>
              </a:solidFill>
            </a:endParaRPr>
          </a:p>
          <a:p>
            <a:endParaRPr lang="en-US" altLang="zh-CN" dirty="0" smtClean="0"/>
          </a:p>
          <a:p>
            <a:endParaRPr lang="zh-CN" altLang="en-US" dirty="0"/>
          </a:p>
        </p:txBody>
      </p:sp>
    </p:spTree>
    <p:extLst>
      <p:ext uri="{BB962C8B-B14F-4D97-AF65-F5344CB8AC3E}">
        <p14:creationId xmlns:p14="http://schemas.microsoft.com/office/powerpoint/2010/main" val="14173958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思维七要素</a:t>
            </a:r>
            <a:endParaRPr lang="zh-CN" altLang="en-US" dirty="0"/>
          </a:p>
        </p:txBody>
      </p:sp>
      <p:graphicFrame>
        <p:nvGraphicFramePr>
          <p:cNvPr id="6" name="内容占位符 5"/>
          <p:cNvGraphicFramePr>
            <a:graphicFrameLocks noGrp="1"/>
          </p:cNvGraphicFramePr>
          <p:nvPr>
            <p:ph idx="1"/>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descr="样式.png"/>
          <p:cNvPicPr>
            <a:picLocks noChangeAspect="1"/>
          </p:cNvPicPr>
          <p:nvPr/>
        </p:nvPicPr>
        <p:blipFill>
          <a:blip r:embed="rId7"/>
          <a:stretch>
            <a:fillRect/>
          </a:stretch>
        </p:blipFill>
        <p:spPr>
          <a:xfrm>
            <a:off x="1809720" y="-71462"/>
            <a:ext cx="8215370" cy="4520884"/>
          </a:xfrm>
          <a:prstGeom prst="rect">
            <a:avLst/>
          </a:prstGeom>
        </p:spPr>
      </p:pic>
      <p:sp>
        <p:nvSpPr>
          <p:cNvPr id="8" name="TextBox 7"/>
          <p:cNvSpPr txBox="1"/>
          <p:nvPr/>
        </p:nvSpPr>
        <p:spPr>
          <a:xfrm>
            <a:off x="3952860" y="1357299"/>
            <a:ext cx="1785950" cy="461665"/>
          </a:xfrm>
          <a:prstGeom prst="rect">
            <a:avLst/>
          </a:prstGeom>
          <a:noFill/>
        </p:spPr>
        <p:txBody>
          <a:bodyPr wrap="square" rtlCol="0">
            <a:spAutoFit/>
          </a:bodyPr>
          <a:lstStyle/>
          <a:p>
            <a:r>
              <a:rPr lang="zh-CN" altLang="en-US" sz="2400" dirty="0">
                <a:solidFill>
                  <a:prstClr val="white"/>
                </a:solidFill>
              </a:rPr>
              <a:t>起点意识</a:t>
            </a:r>
          </a:p>
        </p:txBody>
      </p:sp>
      <p:pic>
        <p:nvPicPr>
          <p:cNvPr id="9" name="图片 8" descr="样式.png"/>
          <p:cNvPicPr>
            <a:picLocks noChangeAspect="1"/>
          </p:cNvPicPr>
          <p:nvPr/>
        </p:nvPicPr>
        <p:blipFill>
          <a:blip r:embed="rId7"/>
          <a:stretch>
            <a:fillRect/>
          </a:stretch>
        </p:blipFill>
        <p:spPr>
          <a:xfrm>
            <a:off x="1809721" y="642919"/>
            <a:ext cx="8241111" cy="4535049"/>
          </a:xfrm>
          <a:prstGeom prst="rect">
            <a:avLst/>
          </a:prstGeom>
        </p:spPr>
      </p:pic>
      <p:pic>
        <p:nvPicPr>
          <p:cNvPr id="10" name="图片 9" descr="样式.png"/>
          <p:cNvPicPr>
            <a:picLocks noChangeAspect="1"/>
          </p:cNvPicPr>
          <p:nvPr/>
        </p:nvPicPr>
        <p:blipFill>
          <a:blip r:embed="rId7"/>
          <a:stretch>
            <a:fillRect/>
          </a:stretch>
        </p:blipFill>
        <p:spPr>
          <a:xfrm>
            <a:off x="1809721" y="1357299"/>
            <a:ext cx="8241111" cy="4535049"/>
          </a:xfrm>
          <a:prstGeom prst="rect">
            <a:avLst/>
          </a:prstGeom>
        </p:spPr>
      </p:pic>
      <p:pic>
        <p:nvPicPr>
          <p:cNvPr id="11" name="图片 10" descr="样式.png"/>
          <p:cNvPicPr>
            <a:picLocks noChangeAspect="1"/>
          </p:cNvPicPr>
          <p:nvPr/>
        </p:nvPicPr>
        <p:blipFill>
          <a:blip r:embed="rId7"/>
          <a:stretch>
            <a:fillRect/>
          </a:stretch>
        </p:blipFill>
        <p:spPr>
          <a:xfrm>
            <a:off x="1809721" y="2786059"/>
            <a:ext cx="8241111" cy="4535049"/>
          </a:xfrm>
          <a:prstGeom prst="rect">
            <a:avLst/>
          </a:prstGeom>
        </p:spPr>
      </p:pic>
      <p:pic>
        <p:nvPicPr>
          <p:cNvPr id="12" name="图片 11" descr="样式.png"/>
          <p:cNvPicPr>
            <a:picLocks noChangeAspect="1"/>
          </p:cNvPicPr>
          <p:nvPr/>
        </p:nvPicPr>
        <p:blipFill>
          <a:blip r:embed="rId7"/>
          <a:stretch>
            <a:fillRect/>
          </a:stretch>
        </p:blipFill>
        <p:spPr>
          <a:xfrm>
            <a:off x="1809721" y="3500439"/>
            <a:ext cx="8241111" cy="4535049"/>
          </a:xfrm>
          <a:prstGeom prst="rect">
            <a:avLst/>
          </a:prstGeom>
        </p:spPr>
      </p:pic>
      <p:pic>
        <p:nvPicPr>
          <p:cNvPr id="14" name="图片 13" descr="样式.png"/>
          <p:cNvPicPr>
            <a:picLocks noChangeAspect="1"/>
          </p:cNvPicPr>
          <p:nvPr/>
        </p:nvPicPr>
        <p:blipFill>
          <a:blip r:embed="rId7"/>
          <a:stretch>
            <a:fillRect/>
          </a:stretch>
        </p:blipFill>
        <p:spPr>
          <a:xfrm>
            <a:off x="1809721" y="4214819"/>
            <a:ext cx="8241111" cy="4535049"/>
          </a:xfrm>
          <a:prstGeom prst="rect">
            <a:avLst/>
          </a:prstGeom>
        </p:spPr>
      </p:pic>
      <p:pic>
        <p:nvPicPr>
          <p:cNvPr id="13" name="图片 12" descr="样式.png"/>
          <p:cNvPicPr>
            <a:picLocks noChangeAspect="1"/>
          </p:cNvPicPr>
          <p:nvPr/>
        </p:nvPicPr>
        <p:blipFill>
          <a:blip r:embed="rId7"/>
          <a:stretch>
            <a:fillRect/>
          </a:stretch>
        </p:blipFill>
        <p:spPr>
          <a:xfrm>
            <a:off x="1809721" y="2071679"/>
            <a:ext cx="8241111" cy="4535049"/>
          </a:xfrm>
          <a:prstGeom prst="rect">
            <a:avLst/>
          </a:prstGeom>
        </p:spPr>
      </p:pic>
      <p:sp>
        <p:nvSpPr>
          <p:cNvPr id="15" name="TextBox 14"/>
          <p:cNvSpPr txBox="1"/>
          <p:nvPr/>
        </p:nvSpPr>
        <p:spPr>
          <a:xfrm>
            <a:off x="3881422" y="2000240"/>
            <a:ext cx="1714512" cy="523220"/>
          </a:xfrm>
          <a:prstGeom prst="rect">
            <a:avLst/>
          </a:prstGeom>
          <a:noFill/>
        </p:spPr>
        <p:txBody>
          <a:bodyPr wrap="square" rtlCol="0">
            <a:spAutoFit/>
          </a:bodyPr>
          <a:lstStyle/>
          <a:p>
            <a:r>
              <a:rPr lang="zh-CN" altLang="en-US" sz="2800" dirty="0">
                <a:solidFill>
                  <a:prstClr val="white"/>
                </a:solidFill>
              </a:rPr>
              <a:t>起点意识</a:t>
            </a:r>
          </a:p>
        </p:txBody>
      </p:sp>
      <p:sp>
        <p:nvSpPr>
          <p:cNvPr id="16" name="TextBox 15"/>
          <p:cNvSpPr txBox="1"/>
          <p:nvPr/>
        </p:nvSpPr>
        <p:spPr>
          <a:xfrm>
            <a:off x="3881422" y="2714620"/>
            <a:ext cx="1785950" cy="523220"/>
          </a:xfrm>
          <a:prstGeom prst="rect">
            <a:avLst/>
          </a:prstGeom>
          <a:noFill/>
        </p:spPr>
        <p:txBody>
          <a:bodyPr wrap="square" rtlCol="0">
            <a:spAutoFit/>
          </a:bodyPr>
          <a:lstStyle/>
          <a:p>
            <a:r>
              <a:rPr lang="zh-CN" altLang="en-US" sz="2800" dirty="0">
                <a:solidFill>
                  <a:prstClr val="white"/>
                </a:solidFill>
              </a:rPr>
              <a:t>目标意识</a:t>
            </a:r>
          </a:p>
        </p:txBody>
      </p:sp>
      <p:sp>
        <p:nvSpPr>
          <p:cNvPr id="17" name="TextBox 16"/>
          <p:cNvSpPr txBox="1"/>
          <p:nvPr/>
        </p:nvSpPr>
        <p:spPr>
          <a:xfrm>
            <a:off x="3881422" y="3429000"/>
            <a:ext cx="1928826" cy="523220"/>
          </a:xfrm>
          <a:prstGeom prst="rect">
            <a:avLst/>
          </a:prstGeom>
          <a:noFill/>
        </p:spPr>
        <p:txBody>
          <a:bodyPr wrap="square" rtlCol="0">
            <a:spAutoFit/>
          </a:bodyPr>
          <a:lstStyle/>
          <a:p>
            <a:r>
              <a:rPr lang="zh-CN" altLang="en-US" sz="2800" dirty="0">
                <a:solidFill>
                  <a:prstClr val="white"/>
                </a:solidFill>
              </a:rPr>
              <a:t>方向意识</a:t>
            </a:r>
          </a:p>
        </p:txBody>
      </p:sp>
      <p:sp>
        <p:nvSpPr>
          <p:cNvPr id="18" name="TextBox 17"/>
          <p:cNvSpPr txBox="1"/>
          <p:nvPr/>
        </p:nvSpPr>
        <p:spPr>
          <a:xfrm>
            <a:off x="3881422" y="4143380"/>
            <a:ext cx="1857388" cy="523220"/>
          </a:xfrm>
          <a:prstGeom prst="rect">
            <a:avLst/>
          </a:prstGeom>
          <a:noFill/>
        </p:spPr>
        <p:txBody>
          <a:bodyPr wrap="square" rtlCol="0">
            <a:spAutoFit/>
          </a:bodyPr>
          <a:lstStyle/>
          <a:p>
            <a:r>
              <a:rPr lang="zh-CN" altLang="en-US" sz="2800" dirty="0">
                <a:solidFill>
                  <a:prstClr val="white"/>
                </a:solidFill>
              </a:rPr>
              <a:t>途径意识</a:t>
            </a:r>
          </a:p>
        </p:txBody>
      </p:sp>
      <p:sp>
        <p:nvSpPr>
          <p:cNvPr id="19" name="TextBox 18"/>
          <p:cNvSpPr txBox="1"/>
          <p:nvPr/>
        </p:nvSpPr>
        <p:spPr>
          <a:xfrm>
            <a:off x="3881422" y="4857760"/>
            <a:ext cx="1643074" cy="523220"/>
          </a:xfrm>
          <a:prstGeom prst="rect">
            <a:avLst/>
          </a:prstGeom>
          <a:noFill/>
        </p:spPr>
        <p:txBody>
          <a:bodyPr wrap="square" rtlCol="0">
            <a:spAutoFit/>
          </a:bodyPr>
          <a:lstStyle/>
          <a:p>
            <a:r>
              <a:rPr lang="zh-CN" altLang="en-US" sz="2800" dirty="0">
                <a:solidFill>
                  <a:prstClr val="white"/>
                </a:solidFill>
              </a:rPr>
              <a:t>方位意识</a:t>
            </a:r>
          </a:p>
        </p:txBody>
      </p:sp>
      <p:sp>
        <p:nvSpPr>
          <p:cNvPr id="20" name="TextBox 19"/>
          <p:cNvSpPr txBox="1"/>
          <p:nvPr/>
        </p:nvSpPr>
        <p:spPr>
          <a:xfrm>
            <a:off x="3881422" y="5572140"/>
            <a:ext cx="1643074" cy="523220"/>
          </a:xfrm>
          <a:prstGeom prst="rect">
            <a:avLst/>
          </a:prstGeom>
          <a:noFill/>
        </p:spPr>
        <p:txBody>
          <a:bodyPr wrap="square" rtlCol="0">
            <a:spAutoFit/>
          </a:bodyPr>
          <a:lstStyle/>
          <a:p>
            <a:r>
              <a:rPr lang="zh-CN" altLang="en-US" sz="2800" dirty="0">
                <a:solidFill>
                  <a:prstClr val="white"/>
                </a:solidFill>
              </a:rPr>
              <a:t>视野意识</a:t>
            </a:r>
          </a:p>
        </p:txBody>
      </p:sp>
      <p:sp>
        <p:nvSpPr>
          <p:cNvPr id="21" name="TextBox 20"/>
          <p:cNvSpPr txBox="1"/>
          <p:nvPr/>
        </p:nvSpPr>
        <p:spPr>
          <a:xfrm>
            <a:off x="3881422" y="6286520"/>
            <a:ext cx="1928826" cy="523220"/>
          </a:xfrm>
          <a:prstGeom prst="rect">
            <a:avLst/>
          </a:prstGeom>
          <a:noFill/>
        </p:spPr>
        <p:txBody>
          <a:bodyPr wrap="square" rtlCol="0">
            <a:spAutoFit/>
          </a:bodyPr>
          <a:lstStyle/>
          <a:p>
            <a:r>
              <a:rPr lang="zh-CN" altLang="en-US" sz="2800" dirty="0">
                <a:solidFill>
                  <a:prstClr val="white"/>
                </a:solidFill>
              </a:rPr>
              <a:t>思序意识</a:t>
            </a:r>
          </a:p>
        </p:txBody>
      </p:sp>
    </p:spTree>
    <p:extLst>
      <p:ext uri="{BB962C8B-B14F-4D97-AF65-F5344CB8AC3E}">
        <p14:creationId xmlns:p14="http://schemas.microsoft.com/office/powerpoint/2010/main" val="5772929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840416" y="260648"/>
            <a:ext cx="1728192" cy="172819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 name="矩形 5"/>
          <p:cNvSpPr/>
          <p:nvPr/>
        </p:nvSpPr>
        <p:spPr>
          <a:xfrm>
            <a:off x="9049368" y="549720"/>
            <a:ext cx="575024" cy="575024"/>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7" name="矩形 6"/>
          <p:cNvSpPr/>
          <p:nvPr/>
        </p:nvSpPr>
        <p:spPr>
          <a:xfrm>
            <a:off x="7904948" y="301330"/>
            <a:ext cx="927357" cy="89542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 name="矩形 7"/>
          <p:cNvSpPr/>
          <p:nvPr/>
        </p:nvSpPr>
        <p:spPr>
          <a:xfrm>
            <a:off x="6904546" y="421122"/>
            <a:ext cx="775630" cy="775630"/>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 name="矩形 8"/>
          <p:cNvSpPr/>
          <p:nvPr/>
        </p:nvSpPr>
        <p:spPr>
          <a:xfrm>
            <a:off x="6096001" y="577046"/>
            <a:ext cx="547699" cy="54769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 name="矩形 9"/>
          <p:cNvSpPr/>
          <p:nvPr/>
        </p:nvSpPr>
        <p:spPr>
          <a:xfrm>
            <a:off x="5260272" y="577048"/>
            <a:ext cx="547697" cy="54769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矩形 10"/>
          <p:cNvSpPr/>
          <p:nvPr/>
        </p:nvSpPr>
        <p:spPr>
          <a:xfrm>
            <a:off x="4240250" y="421122"/>
            <a:ext cx="775630" cy="775630"/>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 name="矩形 11"/>
          <p:cNvSpPr/>
          <p:nvPr/>
        </p:nvSpPr>
        <p:spPr>
          <a:xfrm>
            <a:off x="4295801" y="1340768"/>
            <a:ext cx="522034" cy="50405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5801" y="2132856"/>
            <a:ext cx="3528392" cy="3528392"/>
          </a:xfrm>
          <a:prstGeom prst="rect">
            <a:avLst/>
          </a:prstGeom>
          <a:effectLst>
            <a:outerShdw blurRad="127000" sx="99000" sy="99000" algn="ctr" rotWithShape="0">
              <a:prstClr val="black">
                <a:alpha val="49000"/>
              </a:prstClr>
            </a:outerShdw>
          </a:effectLst>
        </p:spPr>
      </p:pic>
      <p:pic>
        <p:nvPicPr>
          <p:cNvPr id="4" name="(mp3cut.ne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04664" y="199337"/>
            <a:ext cx="609600" cy="609600"/>
          </a:xfrm>
          <a:prstGeom prst="rect">
            <a:avLst/>
          </a:prstGeom>
        </p:spPr>
      </p:pic>
    </p:spTree>
    <p:extLst>
      <p:ext uri="{BB962C8B-B14F-4D97-AF65-F5344CB8AC3E}">
        <p14:creationId xmlns:p14="http://schemas.microsoft.com/office/powerpoint/2010/main" val="316465395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nodeType="withEffect">
                                  <p:stCondLst>
                                    <p:cond delay="4250"/>
                                  </p:stCondLst>
                                  <p:childTnLst>
                                    <p:set>
                                      <p:cBhvr>
                                        <p:cTn id="8" dur="1" fill="hold">
                                          <p:stCondLst>
                                            <p:cond delay="0"/>
                                          </p:stCondLst>
                                        </p:cTn>
                                        <p:tgtEl>
                                          <p:spTgt spid="33"/>
                                        </p:tgtEl>
                                        <p:attrNameLst>
                                          <p:attrName>style.visibility</p:attrName>
                                        </p:attrNameLst>
                                      </p:cBhvr>
                                      <p:to>
                                        <p:strVal val="visible"/>
                                      </p:to>
                                    </p:set>
                                    <p:animEffect transition="in" filter="fade">
                                      <p:cBhvr>
                                        <p:cTn id="9" dur="500"/>
                                        <p:tgtEl>
                                          <p:spTgt spid="33"/>
                                        </p:tgtEl>
                                      </p:cBhvr>
                                    </p:animEffect>
                                  </p:childTnLst>
                                </p:cTn>
                              </p:par>
                              <p:par>
                                <p:cTn id="10" presetID="53" presetClass="entr" presetSubtype="16" fill="hold" grpId="0" nodeType="withEffect">
                                  <p:stCondLst>
                                    <p:cond delay="50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55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60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65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700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725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16" fill="hold" grpId="0" nodeType="withEffect">
                                  <p:stCondLst>
                                    <p:cond delay="750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16" fill="hold" grpId="0" nodeType="withEffect">
                                  <p:stCondLst>
                                    <p:cond delay="775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50" fill="hold" display="0">
                  <p:stCondLst>
                    <p:cond delay="indefinite"/>
                  </p:stCondLst>
                  <p:endCondLst>
                    <p:cond evt="onStopAudio" delay="0">
                      <p:tgtEl>
                        <p:sldTgt/>
                      </p:tgtEl>
                    </p:cond>
                  </p:endCondLst>
                </p:cTn>
                <p:tgtEl>
                  <p:spTgt spid="4"/>
                </p:tgtEl>
              </p:cMediaNode>
            </p:audio>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7529153" y="495454"/>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7" name="矩形 36"/>
          <p:cNvSpPr/>
          <p:nvPr/>
        </p:nvSpPr>
        <p:spPr>
          <a:xfrm>
            <a:off x="6700025" y="40466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8" name="矩形 37"/>
          <p:cNvSpPr/>
          <p:nvPr/>
        </p:nvSpPr>
        <p:spPr>
          <a:xfrm>
            <a:off x="5663953" y="332657"/>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9" name="矩形 38"/>
          <p:cNvSpPr/>
          <p:nvPr/>
        </p:nvSpPr>
        <p:spPr>
          <a:xfrm>
            <a:off x="4871865" y="404665"/>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矩形 39"/>
          <p:cNvSpPr/>
          <p:nvPr/>
        </p:nvSpPr>
        <p:spPr>
          <a:xfrm>
            <a:off x="4190636" y="514471"/>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矩形 40"/>
          <p:cNvSpPr/>
          <p:nvPr/>
        </p:nvSpPr>
        <p:spPr>
          <a:xfrm>
            <a:off x="3503713" y="495454"/>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2" name="矩形 41"/>
          <p:cNvSpPr/>
          <p:nvPr/>
        </p:nvSpPr>
        <p:spPr>
          <a:xfrm>
            <a:off x="2639617" y="40466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3" name="矩形 62"/>
          <p:cNvSpPr/>
          <p:nvPr/>
        </p:nvSpPr>
        <p:spPr>
          <a:xfrm>
            <a:off x="9623353" y="332657"/>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9" name="矩形 68"/>
          <p:cNvSpPr/>
          <p:nvPr/>
        </p:nvSpPr>
        <p:spPr>
          <a:xfrm>
            <a:off x="8813896" y="404665"/>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0" name="矩形 69"/>
          <p:cNvSpPr/>
          <p:nvPr/>
        </p:nvSpPr>
        <p:spPr>
          <a:xfrm>
            <a:off x="8184232" y="514471"/>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7" name="矩形 76"/>
          <p:cNvSpPr/>
          <p:nvPr/>
        </p:nvSpPr>
        <p:spPr>
          <a:xfrm>
            <a:off x="7530193" y="5391998"/>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8" name="矩形 77"/>
          <p:cNvSpPr/>
          <p:nvPr/>
        </p:nvSpPr>
        <p:spPr>
          <a:xfrm>
            <a:off x="6701065" y="5301209"/>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9" name="矩形 78"/>
          <p:cNvSpPr/>
          <p:nvPr/>
        </p:nvSpPr>
        <p:spPr>
          <a:xfrm>
            <a:off x="5735961" y="5229201"/>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0" name="矩形 79"/>
          <p:cNvSpPr/>
          <p:nvPr/>
        </p:nvSpPr>
        <p:spPr>
          <a:xfrm>
            <a:off x="4926504" y="5301209"/>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1" name="矩形 80"/>
          <p:cNvSpPr/>
          <p:nvPr/>
        </p:nvSpPr>
        <p:spPr>
          <a:xfrm>
            <a:off x="4296840" y="5411015"/>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2" name="矩形 81"/>
          <p:cNvSpPr/>
          <p:nvPr/>
        </p:nvSpPr>
        <p:spPr>
          <a:xfrm>
            <a:off x="3641761" y="5391998"/>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3" name="矩形 82"/>
          <p:cNvSpPr/>
          <p:nvPr/>
        </p:nvSpPr>
        <p:spPr>
          <a:xfrm>
            <a:off x="2812633" y="5301209"/>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4" name="矩形 83"/>
          <p:cNvSpPr/>
          <p:nvPr/>
        </p:nvSpPr>
        <p:spPr>
          <a:xfrm>
            <a:off x="2765950" y="4470268"/>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5" name="矩形 84"/>
          <p:cNvSpPr/>
          <p:nvPr/>
        </p:nvSpPr>
        <p:spPr>
          <a:xfrm>
            <a:off x="9624393" y="5301209"/>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6" name="矩形 85"/>
          <p:cNvSpPr/>
          <p:nvPr/>
        </p:nvSpPr>
        <p:spPr>
          <a:xfrm>
            <a:off x="8814936" y="5320444"/>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7" name="矩形 86"/>
          <p:cNvSpPr/>
          <p:nvPr/>
        </p:nvSpPr>
        <p:spPr>
          <a:xfrm>
            <a:off x="8185272" y="5556084"/>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8" name="矩形 87"/>
          <p:cNvSpPr/>
          <p:nvPr/>
        </p:nvSpPr>
        <p:spPr>
          <a:xfrm rot="5400000">
            <a:off x="9783239" y="4149081"/>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9" name="矩形 88"/>
          <p:cNvSpPr/>
          <p:nvPr/>
        </p:nvSpPr>
        <p:spPr>
          <a:xfrm rot="5400000">
            <a:off x="9710394" y="3356993"/>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0" name="矩形 89"/>
          <p:cNvSpPr/>
          <p:nvPr/>
        </p:nvSpPr>
        <p:spPr>
          <a:xfrm rot="5400000">
            <a:off x="9684939" y="2504360"/>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1" name="矩形 90"/>
          <p:cNvSpPr/>
          <p:nvPr/>
        </p:nvSpPr>
        <p:spPr>
          <a:xfrm rot="5400000">
            <a:off x="9710393" y="1772817"/>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2" name="矩形 91"/>
          <p:cNvSpPr/>
          <p:nvPr/>
        </p:nvSpPr>
        <p:spPr>
          <a:xfrm rot="5400000">
            <a:off x="9764219" y="1196752"/>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8" name="矩形 97"/>
          <p:cNvSpPr/>
          <p:nvPr/>
        </p:nvSpPr>
        <p:spPr>
          <a:xfrm rot="5400000">
            <a:off x="9764219" y="4725144"/>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9" name="矩形 98"/>
          <p:cNvSpPr/>
          <p:nvPr/>
        </p:nvSpPr>
        <p:spPr>
          <a:xfrm rot="5400000">
            <a:off x="2933614" y="3386036"/>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0" name="矩形 99"/>
          <p:cNvSpPr/>
          <p:nvPr/>
        </p:nvSpPr>
        <p:spPr>
          <a:xfrm rot="5400000">
            <a:off x="2851796" y="2674130"/>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1" name="矩形 100"/>
          <p:cNvSpPr/>
          <p:nvPr/>
        </p:nvSpPr>
        <p:spPr>
          <a:xfrm rot="5400000">
            <a:off x="2783466" y="1822079"/>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2" name="矩形 101"/>
          <p:cNvSpPr/>
          <p:nvPr/>
        </p:nvSpPr>
        <p:spPr>
          <a:xfrm rot="5400000">
            <a:off x="3594956" y="1830868"/>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4" name="矩形 103"/>
          <p:cNvSpPr/>
          <p:nvPr/>
        </p:nvSpPr>
        <p:spPr>
          <a:xfrm rot="5400000">
            <a:off x="2927648" y="3909517"/>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5" name="矩形 104"/>
          <p:cNvSpPr/>
          <p:nvPr/>
        </p:nvSpPr>
        <p:spPr>
          <a:xfrm>
            <a:off x="8256241" y="2636913"/>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6" name="矩形 105"/>
          <p:cNvSpPr/>
          <p:nvPr/>
        </p:nvSpPr>
        <p:spPr>
          <a:xfrm>
            <a:off x="8112225" y="1850068"/>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7" name="矩形 106"/>
          <p:cNvSpPr/>
          <p:nvPr/>
        </p:nvSpPr>
        <p:spPr>
          <a:xfrm>
            <a:off x="7230446" y="1778060"/>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8" name="矩形 107"/>
          <p:cNvSpPr/>
          <p:nvPr/>
        </p:nvSpPr>
        <p:spPr>
          <a:xfrm>
            <a:off x="6456041" y="1850068"/>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9" name="矩形 108"/>
          <p:cNvSpPr/>
          <p:nvPr/>
        </p:nvSpPr>
        <p:spPr>
          <a:xfrm>
            <a:off x="5807968" y="1916832"/>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0" name="矩形 109"/>
          <p:cNvSpPr/>
          <p:nvPr/>
        </p:nvSpPr>
        <p:spPr>
          <a:xfrm>
            <a:off x="5159897" y="1916833"/>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1" name="矩形 110"/>
          <p:cNvSpPr/>
          <p:nvPr/>
        </p:nvSpPr>
        <p:spPr>
          <a:xfrm>
            <a:off x="4367809" y="1850068"/>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3" name="矩形 112"/>
          <p:cNvSpPr/>
          <p:nvPr/>
        </p:nvSpPr>
        <p:spPr>
          <a:xfrm rot="5400000">
            <a:off x="8184232" y="4915774"/>
            <a:ext cx="385434" cy="38543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4" name="矩形 113"/>
          <p:cNvSpPr/>
          <p:nvPr/>
        </p:nvSpPr>
        <p:spPr>
          <a:xfrm rot="5400000">
            <a:off x="8059452" y="4096308"/>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5" name="矩形 114"/>
          <p:cNvSpPr/>
          <p:nvPr/>
        </p:nvSpPr>
        <p:spPr>
          <a:xfrm rot="5400000">
            <a:off x="8028754" y="3224440"/>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9" name="矩形 118"/>
          <p:cNvSpPr/>
          <p:nvPr/>
        </p:nvSpPr>
        <p:spPr>
          <a:xfrm>
            <a:off x="7608168" y="6114668"/>
            <a:ext cx="1618540" cy="156280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9" name="矩形 48"/>
          <p:cNvSpPr/>
          <p:nvPr/>
        </p:nvSpPr>
        <p:spPr>
          <a:xfrm>
            <a:off x="623392" y="260648"/>
            <a:ext cx="1728192" cy="172819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 name="TextBox 5"/>
          <p:cNvSpPr txBox="1"/>
          <p:nvPr/>
        </p:nvSpPr>
        <p:spPr>
          <a:xfrm>
            <a:off x="3454784" y="2924945"/>
            <a:ext cx="4513424" cy="1692771"/>
          </a:xfrm>
          <a:prstGeom prst="rect">
            <a:avLst/>
          </a:prstGeom>
          <a:noFill/>
        </p:spPr>
        <p:txBody>
          <a:bodyPr wrap="square" rtlCol="0">
            <a:spAutoFit/>
          </a:bodyPr>
          <a:lstStyle/>
          <a:p>
            <a:pPr algn="ctr"/>
            <a:r>
              <a:rPr lang="en-US" altLang="zh-CN" sz="8000" b="1" dirty="0" err="1">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QSCpm</a:t>
            </a:r>
            <a:endParaRPr lang="en-US" altLang="zh-CN" sz="80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endParaRPr>
          </a:p>
          <a:p>
            <a:pPr algn="ctr"/>
            <a:r>
              <a:rPr lang="zh-CN" altLang="en-US" sz="24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求是潮 产品运营部门</a:t>
            </a:r>
          </a:p>
        </p:txBody>
      </p:sp>
    </p:spTree>
    <p:extLst>
      <p:ext uri="{BB962C8B-B14F-4D97-AF65-F5344CB8AC3E}">
        <p14:creationId xmlns:p14="http://schemas.microsoft.com/office/powerpoint/2010/main" val="1418322393"/>
      </p:ext>
    </p:extLst>
  </p:cSld>
  <p:clrMapOvr>
    <a:masterClrMapping/>
  </p:clrMapOvr>
  <mc:AlternateContent xmlns:mc="http://schemas.openxmlformats.org/markup-compatibility/2006" xmlns:p14="http://schemas.microsoft.com/office/powerpoint/2010/main">
    <mc:Choice Requires="p14">
      <p:transition spd="slow" p14:dur="175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grpId="0" nodeType="withEffect">
                                  <p:stCondLst>
                                    <p:cond delay="15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par>
                                <p:cTn id="35" presetID="53" presetClass="entr" presetSubtype="16" fill="hold" grpId="0" nodeType="withEffect">
                                  <p:stCondLst>
                                    <p:cond delay="35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Effect transition="in" filter="fade">
                                      <p:cBhvr>
                                        <p:cTn id="39" dur="500"/>
                                        <p:tgtEl>
                                          <p:spTgt spid="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70"/>
                                        </p:tgtEl>
                                        <p:attrNameLst>
                                          <p:attrName>style.visibility</p:attrName>
                                        </p:attrNameLst>
                                      </p:cBhvr>
                                      <p:to>
                                        <p:strVal val="visible"/>
                                      </p:to>
                                    </p:set>
                                    <p:anim calcmode="lin" valueType="num">
                                      <p:cBhvr>
                                        <p:cTn id="42" dur="500" fill="hold"/>
                                        <p:tgtEl>
                                          <p:spTgt spid="70"/>
                                        </p:tgtEl>
                                        <p:attrNameLst>
                                          <p:attrName>ppt_w</p:attrName>
                                        </p:attrNameLst>
                                      </p:cBhvr>
                                      <p:tavLst>
                                        <p:tav tm="0">
                                          <p:val>
                                            <p:fltVal val="0"/>
                                          </p:val>
                                        </p:tav>
                                        <p:tav tm="100000">
                                          <p:val>
                                            <p:strVal val="#ppt_w"/>
                                          </p:val>
                                        </p:tav>
                                      </p:tavLst>
                                    </p:anim>
                                    <p:anim calcmode="lin" valueType="num">
                                      <p:cBhvr>
                                        <p:cTn id="43" dur="500" fill="hold"/>
                                        <p:tgtEl>
                                          <p:spTgt spid="70"/>
                                        </p:tgtEl>
                                        <p:attrNameLst>
                                          <p:attrName>ppt_h</p:attrName>
                                        </p:attrNameLst>
                                      </p:cBhvr>
                                      <p:tavLst>
                                        <p:tav tm="0">
                                          <p:val>
                                            <p:fltVal val="0"/>
                                          </p:val>
                                        </p:tav>
                                        <p:tav tm="100000">
                                          <p:val>
                                            <p:strVal val="#ppt_h"/>
                                          </p:val>
                                        </p:tav>
                                      </p:tavLst>
                                    </p:anim>
                                    <p:animEffect transition="in" filter="fade">
                                      <p:cBhvr>
                                        <p:cTn id="44" dur="500"/>
                                        <p:tgtEl>
                                          <p:spTgt spid="70"/>
                                        </p:tgtEl>
                                      </p:cBhvr>
                                    </p:animEffect>
                                  </p:childTnLst>
                                </p:cTn>
                              </p:par>
                              <p:par>
                                <p:cTn id="45" presetID="53" presetClass="entr" presetSubtype="16" fill="hold" grpId="0" nodeType="withEffect">
                                  <p:stCondLst>
                                    <p:cond delay="4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500" fill="hold"/>
                                        <p:tgtEl>
                                          <p:spTgt spid="69"/>
                                        </p:tgtEl>
                                        <p:attrNameLst>
                                          <p:attrName>ppt_w</p:attrName>
                                        </p:attrNameLst>
                                      </p:cBhvr>
                                      <p:tavLst>
                                        <p:tav tm="0">
                                          <p:val>
                                            <p:fltVal val="0"/>
                                          </p:val>
                                        </p:tav>
                                        <p:tav tm="100000">
                                          <p:val>
                                            <p:strVal val="#ppt_w"/>
                                          </p:val>
                                        </p:tav>
                                      </p:tavLst>
                                    </p:anim>
                                    <p:anim calcmode="lin" valueType="num">
                                      <p:cBhvr>
                                        <p:cTn id="48" dur="500" fill="hold"/>
                                        <p:tgtEl>
                                          <p:spTgt spid="69"/>
                                        </p:tgtEl>
                                        <p:attrNameLst>
                                          <p:attrName>ppt_h</p:attrName>
                                        </p:attrNameLst>
                                      </p:cBhvr>
                                      <p:tavLst>
                                        <p:tav tm="0">
                                          <p:val>
                                            <p:fltVal val="0"/>
                                          </p:val>
                                        </p:tav>
                                        <p:tav tm="100000">
                                          <p:val>
                                            <p:strVal val="#ppt_h"/>
                                          </p:val>
                                        </p:tav>
                                      </p:tavLst>
                                    </p:anim>
                                    <p:animEffect transition="in" filter="fade">
                                      <p:cBhvr>
                                        <p:cTn id="49" dur="500"/>
                                        <p:tgtEl>
                                          <p:spTgt spid="69"/>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63"/>
                                        </p:tgtEl>
                                        <p:attrNameLst>
                                          <p:attrName>style.visibility</p:attrName>
                                        </p:attrNameLst>
                                      </p:cBhvr>
                                      <p:to>
                                        <p:strVal val="visible"/>
                                      </p:to>
                                    </p:set>
                                    <p:anim calcmode="lin" valueType="num">
                                      <p:cBhvr>
                                        <p:cTn id="52" dur="500" fill="hold"/>
                                        <p:tgtEl>
                                          <p:spTgt spid="63"/>
                                        </p:tgtEl>
                                        <p:attrNameLst>
                                          <p:attrName>ppt_w</p:attrName>
                                        </p:attrNameLst>
                                      </p:cBhvr>
                                      <p:tavLst>
                                        <p:tav tm="0">
                                          <p:val>
                                            <p:fltVal val="0"/>
                                          </p:val>
                                        </p:tav>
                                        <p:tav tm="100000">
                                          <p:val>
                                            <p:strVal val="#ppt_w"/>
                                          </p:val>
                                        </p:tav>
                                      </p:tavLst>
                                    </p:anim>
                                    <p:anim calcmode="lin" valueType="num">
                                      <p:cBhvr>
                                        <p:cTn id="53" dur="500" fill="hold"/>
                                        <p:tgtEl>
                                          <p:spTgt spid="63"/>
                                        </p:tgtEl>
                                        <p:attrNameLst>
                                          <p:attrName>ppt_h</p:attrName>
                                        </p:attrNameLst>
                                      </p:cBhvr>
                                      <p:tavLst>
                                        <p:tav tm="0">
                                          <p:val>
                                            <p:fltVal val="0"/>
                                          </p:val>
                                        </p:tav>
                                        <p:tav tm="100000">
                                          <p:val>
                                            <p:strVal val="#ppt_h"/>
                                          </p:val>
                                        </p:tav>
                                      </p:tavLst>
                                    </p:anim>
                                    <p:animEffect transition="in" filter="fade">
                                      <p:cBhvr>
                                        <p:cTn id="54" dur="500"/>
                                        <p:tgtEl>
                                          <p:spTgt spid="63"/>
                                        </p:tgtEl>
                                      </p:cBhvr>
                                    </p:animEffect>
                                  </p:childTnLst>
                                </p:cTn>
                              </p:par>
                              <p:par>
                                <p:cTn id="55" presetID="53" presetClass="entr" presetSubtype="16" fill="hold" grpId="0" nodeType="withEffect">
                                  <p:stCondLst>
                                    <p:cond delay="55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600"/>
                                  </p:stCondLst>
                                  <p:childTnLst>
                                    <p:set>
                                      <p:cBhvr>
                                        <p:cTn id="61" dur="1" fill="hold">
                                          <p:stCondLst>
                                            <p:cond delay="0"/>
                                          </p:stCondLst>
                                        </p:cTn>
                                        <p:tgtEl>
                                          <p:spTgt spid="91"/>
                                        </p:tgtEl>
                                        <p:attrNameLst>
                                          <p:attrName>style.visibility</p:attrName>
                                        </p:attrNameLst>
                                      </p:cBhvr>
                                      <p:to>
                                        <p:strVal val="visible"/>
                                      </p:to>
                                    </p:set>
                                    <p:anim calcmode="lin" valueType="num">
                                      <p:cBhvr>
                                        <p:cTn id="62" dur="500" fill="hold"/>
                                        <p:tgtEl>
                                          <p:spTgt spid="91"/>
                                        </p:tgtEl>
                                        <p:attrNameLst>
                                          <p:attrName>ppt_w</p:attrName>
                                        </p:attrNameLst>
                                      </p:cBhvr>
                                      <p:tavLst>
                                        <p:tav tm="0">
                                          <p:val>
                                            <p:fltVal val="0"/>
                                          </p:val>
                                        </p:tav>
                                        <p:tav tm="100000">
                                          <p:val>
                                            <p:strVal val="#ppt_w"/>
                                          </p:val>
                                        </p:tav>
                                      </p:tavLst>
                                    </p:anim>
                                    <p:anim calcmode="lin" valueType="num">
                                      <p:cBhvr>
                                        <p:cTn id="63" dur="500" fill="hold"/>
                                        <p:tgtEl>
                                          <p:spTgt spid="91"/>
                                        </p:tgtEl>
                                        <p:attrNameLst>
                                          <p:attrName>ppt_h</p:attrName>
                                        </p:attrNameLst>
                                      </p:cBhvr>
                                      <p:tavLst>
                                        <p:tav tm="0">
                                          <p:val>
                                            <p:fltVal val="0"/>
                                          </p:val>
                                        </p:tav>
                                        <p:tav tm="100000">
                                          <p:val>
                                            <p:strVal val="#ppt_h"/>
                                          </p:val>
                                        </p:tav>
                                      </p:tavLst>
                                    </p:anim>
                                    <p:animEffect transition="in" filter="fade">
                                      <p:cBhvr>
                                        <p:cTn id="64" dur="500"/>
                                        <p:tgtEl>
                                          <p:spTgt spid="91"/>
                                        </p:tgtEl>
                                      </p:cBhvr>
                                    </p:animEffect>
                                  </p:childTnLst>
                                </p:cTn>
                              </p:par>
                              <p:par>
                                <p:cTn id="65" presetID="53" presetClass="entr" presetSubtype="16" fill="hold" grpId="0" nodeType="withEffect">
                                  <p:stCondLst>
                                    <p:cond delay="650"/>
                                  </p:stCondLst>
                                  <p:childTnLst>
                                    <p:set>
                                      <p:cBhvr>
                                        <p:cTn id="66" dur="1" fill="hold">
                                          <p:stCondLst>
                                            <p:cond delay="0"/>
                                          </p:stCondLst>
                                        </p:cTn>
                                        <p:tgtEl>
                                          <p:spTgt spid="90"/>
                                        </p:tgtEl>
                                        <p:attrNameLst>
                                          <p:attrName>style.visibility</p:attrName>
                                        </p:attrNameLst>
                                      </p:cBhvr>
                                      <p:to>
                                        <p:strVal val="visible"/>
                                      </p:to>
                                    </p:set>
                                    <p:anim calcmode="lin" valueType="num">
                                      <p:cBhvr>
                                        <p:cTn id="67" dur="500" fill="hold"/>
                                        <p:tgtEl>
                                          <p:spTgt spid="90"/>
                                        </p:tgtEl>
                                        <p:attrNameLst>
                                          <p:attrName>ppt_w</p:attrName>
                                        </p:attrNameLst>
                                      </p:cBhvr>
                                      <p:tavLst>
                                        <p:tav tm="0">
                                          <p:val>
                                            <p:fltVal val="0"/>
                                          </p:val>
                                        </p:tav>
                                        <p:tav tm="100000">
                                          <p:val>
                                            <p:strVal val="#ppt_w"/>
                                          </p:val>
                                        </p:tav>
                                      </p:tavLst>
                                    </p:anim>
                                    <p:anim calcmode="lin" valueType="num">
                                      <p:cBhvr>
                                        <p:cTn id="68" dur="500" fill="hold"/>
                                        <p:tgtEl>
                                          <p:spTgt spid="90"/>
                                        </p:tgtEl>
                                        <p:attrNameLst>
                                          <p:attrName>ppt_h</p:attrName>
                                        </p:attrNameLst>
                                      </p:cBhvr>
                                      <p:tavLst>
                                        <p:tav tm="0">
                                          <p:val>
                                            <p:fltVal val="0"/>
                                          </p:val>
                                        </p:tav>
                                        <p:tav tm="100000">
                                          <p:val>
                                            <p:strVal val="#ppt_h"/>
                                          </p:val>
                                        </p:tav>
                                      </p:tavLst>
                                    </p:anim>
                                    <p:animEffect transition="in" filter="fade">
                                      <p:cBhvr>
                                        <p:cTn id="69" dur="500"/>
                                        <p:tgtEl>
                                          <p:spTgt spid="90"/>
                                        </p:tgtEl>
                                      </p:cBhvr>
                                    </p:animEffect>
                                  </p:childTnLst>
                                </p:cTn>
                              </p:par>
                              <p:par>
                                <p:cTn id="70" presetID="53" presetClass="entr" presetSubtype="16" fill="hold" grpId="0" nodeType="withEffect">
                                  <p:stCondLst>
                                    <p:cond delay="700"/>
                                  </p:stCondLst>
                                  <p:childTnLst>
                                    <p:set>
                                      <p:cBhvr>
                                        <p:cTn id="71" dur="1" fill="hold">
                                          <p:stCondLst>
                                            <p:cond delay="0"/>
                                          </p:stCondLst>
                                        </p:cTn>
                                        <p:tgtEl>
                                          <p:spTgt spid="89"/>
                                        </p:tgtEl>
                                        <p:attrNameLst>
                                          <p:attrName>style.visibility</p:attrName>
                                        </p:attrNameLst>
                                      </p:cBhvr>
                                      <p:to>
                                        <p:strVal val="visible"/>
                                      </p:to>
                                    </p:set>
                                    <p:anim calcmode="lin" valueType="num">
                                      <p:cBhvr>
                                        <p:cTn id="72" dur="500" fill="hold"/>
                                        <p:tgtEl>
                                          <p:spTgt spid="89"/>
                                        </p:tgtEl>
                                        <p:attrNameLst>
                                          <p:attrName>ppt_w</p:attrName>
                                        </p:attrNameLst>
                                      </p:cBhvr>
                                      <p:tavLst>
                                        <p:tav tm="0">
                                          <p:val>
                                            <p:fltVal val="0"/>
                                          </p:val>
                                        </p:tav>
                                        <p:tav tm="100000">
                                          <p:val>
                                            <p:strVal val="#ppt_w"/>
                                          </p:val>
                                        </p:tav>
                                      </p:tavLst>
                                    </p:anim>
                                    <p:anim calcmode="lin" valueType="num">
                                      <p:cBhvr>
                                        <p:cTn id="73" dur="500" fill="hold"/>
                                        <p:tgtEl>
                                          <p:spTgt spid="89"/>
                                        </p:tgtEl>
                                        <p:attrNameLst>
                                          <p:attrName>ppt_h</p:attrName>
                                        </p:attrNameLst>
                                      </p:cBhvr>
                                      <p:tavLst>
                                        <p:tav tm="0">
                                          <p:val>
                                            <p:fltVal val="0"/>
                                          </p:val>
                                        </p:tav>
                                        <p:tav tm="100000">
                                          <p:val>
                                            <p:strVal val="#ppt_h"/>
                                          </p:val>
                                        </p:tav>
                                      </p:tavLst>
                                    </p:anim>
                                    <p:animEffect transition="in" filter="fade">
                                      <p:cBhvr>
                                        <p:cTn id="74" dur="500"/>
                                        <p:tgtEl>
                                          <p:spTgt spid="89"/>
                                        </p:tgtEl>
                                      </p:cBhvr>
                                    </p:animEffect>
                                  </p:childTnLst>
                                </p:cTn>
                              </p:par>
                              <p:par>
                                <p:cTn id="75" presetID="53" presetClass="entr" presetSubtype="16" fill="hold" grpId="0" nodeType="withEffect">
                                  <p:stCondLst>
                                    <p:cond delay="750"/>
                                  </p:stCondLst>
                                  <p:childTnLst>
                                    <p:set>
                                      <p:cBhvr>
                                        <p:cTn id="76" dur="1" fill="hold">
                                          <p:stCondLst>
                                            <p:cond delay="0"/>
                                          </p:stCondLst>
                                        </p:cTn>
                                        <p:tgtEl>
                                          <p:spTgt spid="88"/>
                                        </p:tgtEl>
                                        <p:attrNameLst>
                                          <p:attrName>style.visibility</p:attrName>
                                        </p:attrNameLst>
                                      </p:cBhvr>
                                      <p:to>
                                        <p:strVal val="visible"/>
                                      </p:to>
                                    </p:set>
                                    <p:anim calcmode="lin" valueType="num">
                                      <p:cBhvr>
                                        <p:cTn id="77" dur="500" fill="hold"/>
                                        <p:tgtEl>
                                          <p:spTgt spid="88"/>
                                        </p:tgtEl>
                                        <p:attrNameLst>
                                          <p:attrName>ppt_w</p:attrName>
                                        </p:attrNameLst>
                                      </p:cBhvr>
                                      <p:tavLst>
                                        <p:tav tm="0">
                                          <p:val>
                                            <p:fltVal val="0"/>
                                          </p:val>
                                        </p:tav>
                                        <p:tav tm="100000">
                                          <p:val>
                                            <p:strVal val="#ppt_w"/>
                                          </p:val>
                                        </p:tav>
                                      </p:tavLst>
                                    </p:anim>
                                    <p:anim calcmode="lin" valueType="num">
                                      <p:cBhvr>
                                        <p:cTn id="78" dur="500" fill="hold"/>
                                        <p:tgtEl>
                                          <p:spTgt spid="88"/>
                                        </p:tgtEl>
                                        <p:attrNameLst>
                                          <p:attrName>ppt_h</p:attrName>
                                        </p:attrNameLst>
                                      </p:cBhvr>
                                      <p:tavLst>
                                        <p:tav tm="0">
                                          <p:val>
                                            <p:fltVal val="0"/>
                                          </p:val>
                                        </p:tav>
                                        <p:tav tm="100000">
                                          <p:val>
                                            <p:strVal val="#ppt_h"/>
                                          </p:val>
                                        </p:tav>
                                      </p:tavLst>
                                    </p:anim>
                                    <p:animEffect transition="in" filter="fade">
                                      <p:cBhvr>
                                        <p:cTn id="79" dur="500"/>
                                        <p:tgtEl>
                                          <p:spTgt spid="88"/>
                                        </p:tgtEl>
                                      </p:cBhvr>
                                    </p:animEffect>
                                  </p:childTnLst>
                                </p:cTn>
                              </p:par>
                              <p:par>
                                <p:cTn id="80" presetID="53" presetClass="entr" presetSubtype="16" fill="hold" grpId="0" nodeType="withEffect">
                                  <p:stCondLst>
                                    <p:cond delay="800"/>
                                  </p:stCondLst>
                                  <p:childTnLst>
                                    <p:set>
                                      <p:cBhvr>
                                        <p:cTn id="81" dur="1" fill="hold">
                                          <p:stCondLst>
                                            <p:cond delay="0"/>
                                          </p:stCondLst>
                                        </p:cTn>
                                        <p:tgtEl>
                                          <p:spTgt spid="98"/>
                                        </p:tgtEl>
                                        <p:attrNameLst>
                                          <p:attrName>style.visibility</p:attrName>
                                        </p:attrNameLst>
                                      </p:cBhvr>
                                      <p:to>
                                        <p:strVal val="visible"/>
                                      </p:to>
                                    </p:set>
                                    <p:anim calcmode="lin" valueType="num">
                                      <p:cBhvr>
                                        <p:cTn id="82" dur="500" fill="hold"/>
                                        <p:tgtEl>
                                          <p:spTgt spid="98"/>
                                        </p:tgtEl>
                                        <p:attrNameLst>
                                          <p:attrName>ppt_w</p:attrName>
                                        </p:attrNameLst>
                                      </p:cBhvr>
                                      <p:tavLst>
                                        <p:tav tm="0">
                                          <p:val>
                                            <p:fltVal val="0"/>
                                          </p:val>
                                        </p:tav>
                                        <p:tav tm="100000">
                                          <p:val>
                                            <p:strVal val="#ppt_w"/>
                                          </p:val>
                                        </p:tav>
                                      </p:tavLst>
                                    </p:anim>
                                    <p:anim calcmode="lin" valueType="num">
                                      <p:cBhvr>
                                        <p:cTn id="83" dur="500" fill="hold"/>
                                        <p:tgtEl>
                                          <p:spTgt spid="98"/>
                                        </p:tgtEl>
                                        <p:attrNameLst>
                                          <p:attrName>ppt_h</p:attrName>
                                        </p:attrNameLst>
                                      </p:cBhvr>
                                      <p:tavLst>
                                        <p:tav tm="0">
                                          <p:val>
                                            <p:fltVal val="0"/>
                                          </p:val>
                                        </p:tav>
                                        <p:tav tm="100000">
                                          <p:val>
                                            <p:strVal val="#ppt_h"/>
                                          </p:val>
                                        </p:tav>
                                      </p:tavLst>
                                    </p:anim>
                                    <p:animEffect transition="in" filter="fade">
                                      <p:cBhvr>
                                        <p:cTn id="84" dur="500"/>
                                        <p:tgtEl>
                                          <p:spTgt spid="98"/>
                                        </p:tgtEl>
                                      </p:cBhvr>
                                    </p:animEffect>
                                  </p:childTnLst>
                                </p:cTn>
                              </p:par>
                              <p:par>
                                <p:cTn id="85" presetID="53" presetClass="entr" presetSubtype="16" fill="hold" grpId="0" nodeType="withEffect">
                                  <p:stCondLst>
                                    <p:cond delay="850"/>
                                  </p:stCondLst>
                                  <p:childTnLst>
                                    <p:set>
                                      <p:cBhvr>
                                        <p:cTn id="86" dur="1" fill="hold">
                                          <p:stCondLst>
                                            <p:cond delay="0"/>
                                          </p:stCondLst>
                                        </p:cTn>
                                        <p:tgtEl>
                                          <p:spTgt spid="85"/>
                                        </p:tgtEl>
                                        <p:attrNameLst>
                                          <p:attrName>style.visibility</p:attrName>
                                        </p:attrNameLst>
                                      </p:cBhvr>
                                      <p:to>
                                        <p:strVal val="visible"/>
                                      </p:to>
                                    </p:set>
                                    <p:anim calcmode="lin" valueType="num">
                                      <p:cBhvr>
                                        <p:cTn id="87" dur="500" fill="hold"/>
                                        <p:tgtEl>
                                          <p:spTgt spid="85"/>
                                        </p:tgtEl>
                                        <p:attrNameLst>
                                          <p:attrName>ppt_w</p:attrName>
                                        </p:attrNameLst>
                                      </p:cBhvr>
                                      <p:tavLst>
                                        <p:tav tm="0">
                                          <p:val>
                                            <p:fltVal val="0"/>
                                          </p:val>
                                        </p:tav>
                                        <p:tav tm="100000">
                                          <p:val>
                                            <p:strVal val="#ppt_w"/>
                                          </p:val>
                                        </p:tav>
                                      </p:tavLst>
                                    </p:anim>
                                    <p:anim calcmode="lin" valueType="num">
                                      <p:cBhvr>
                                        <p:cTn id="88" dur="500" fill="hold"/>
                                        <p:tgtEl>
                                          <p:spTgt spid="85"/>
                                        </p:tgtEl>
                                        <p:attrNameLst>
                                          <p:attrName>ppt_h</p:attrName>
                                        </p:attrNameLst>
                                      </p:cBhvr>
                                      <p:tavLst>
                                        <p:tav tm="0">
                                          <p:val>
                                            <p:fltVal val="0"/>
                                          </p:val>
                                        </p:tav>
                                        <p:tav tm="100000">
                                          <p:val>
                                            <p:strVal val="#ppt_h"/>
                                          </p:val>
                                        </p:tav>
                                      </p:tavLst>
                                    </p:anim>
                                    <p:animEffect transition="in" filter="fade">
                                      <p:cBhvr>
                                        <p:cTn id="89" dur="500"/>
                                        <p:tgtEl>
                                          <p:spTgt spid="85"/>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86"/>
                                        </p:tgtEl>
                                        <p:attrNameLst>
                                          <p:attrName>style.visibility</p:attrName>
                                        </p:attrNameLst>
                                      </p:cBhvr>
                                      <p:to>
                                        <p:strVal val="visible"/>
                                      </p:to>
                                    </p:set>
                                    <p:anim calcmode="lin" valueType="num">
                                      <p:cBhvr>
                                        <p:cTn id="92" dur="500" fill="hold"/>
                                        <p:tgtEl>
                                          <p:spTgt spid="86"/>
                                        </p:tgtEl>
                                        <p:attrNameLst>
                                          <p:attrName>ppt_w</p:attrName>
                                        </p:attrNameLst>
                                      </p:cBhvr>
                                      <p:tavLst>
                                        <p:tav tm="0">
                                          <p:val>
                                            <p:fltVal val="0"/>
                                          </p:val>
                                        </p:tav>
                                        <p:tav tm="100000">
                                          <p:val>
                                            <p:strVal val="#ppt_w"/>
                                          </p:val>
                                        </p:tav>
                                      </p:tavLst>
                                    </p:anim>
                                    <p:anim calcmode="lin" valueType="num">
                                      <p:cBhvr>
                                        <p:cTn id="93" dur="500" fill="hold"/>
                                        <p:tgtEl>
                                          <p:spTgt spid="86"/>
                                        </p:tgtEl>
                                        <p:attrNameLst>
                                          <p:attrName>ppt_h</p:attrName>
                                        </p:attrNameLst>
                                      </p:cBhvr>
                                      <p:tavLst>
                                        <p:tav tm="0">
                                          <p:val>
                                            <p:fltVal val="0"/>
                                          </p:val>
                                        </p:tav>
                                        <p:tav tm="100000">
                                          <p:val>
                                            <p:strVal val="#ppt_h"/>
                                          </p:val>
                                        </p:tav>
                                      </p:tavLst>
                                    </p:anim>
                                    <p:animEffect transition="in" filter="fade">
                                      <p:cBhvr>
                                        <p:cTn id="94" dur="500"/>
                                        <p:tgtEl>
                                          <p:spTgt spid="86"/>
                                        </p:tgtEl>
                                      </p:cBhvr>
                                    </p:animEffect>
                                  </p:childTnLst>
                                </p:cTn>
                              </p:par>
                              <p:par>
                                <p:cTn id="95" presetID="53" presetClass="entr" presetSubtype="16" fill="hold" grpId="0" nodeType="withEffect">
                                  <p:stCondLst>
                                    <p:cond delay="950"/>
                                  </p:stCondLst>
                                  <p:childTnLst>
                                    <p:set>
                                      <p:cBhvr>
                                        <p:cTn id="96" dur="1" fill="hold">
                                          <p:stCondLst>
                                            <p:cond delay="0"/>
                                          </p:stCondLst>
                                        </p:cTn>
                                        <p:tgtEl>
                                          <p:spTgt spid="87"/>
                                        </p:tgtEl>
                                        <p:attrNameLst>
                                          <p:attrName>style.visibility</p:attrName>
                                        </p:attrNameLst>
                                      </p:cBhvr>
                                      <p:to>
                                        <p:strVal val="visible"/>
                                      </p:to>
                                    </p:set>
                                    <p:anim calcmode="lin" valueType="num">
                                      <p:cBhvr>
                                        <p:cTn id="97" dur="500" fill="hold"/>
                                        <p:tgtEl>
                                          <p:spTgt spid="87"/>
                                        </p:tgtEl>
                                        <p:attrNameLst>
                                          <p:attrName>ppt_w</p:attrName>
                                        </p:attrNameLst>
                                      </p:cBhvr>
                                      <p:tavLst>
                                        <p:tav tm="0">
                                          <p:val>
                                            <p:fltVal val="0"/>
                                          </p:val>
                                        </p:tav>
                                        <p:tav tm="100000">
                                          <p:val>
                                            <p:strVal val="#ppt_w"/>
                                          </p:val>
                                        </p:tav>
                                      </p:tavLst>
                                    </p:anim>
                                    <p:anim calcmode="lin" valueType="num">
                                      <p:cBhvr>
                                        <p:cTn id="98" dur="500" fill="hold"/>
                                        <p:tgtEl>
                                          <p:spTgt spid="87"/>
                                        </p:tgtEl>
                                        <p:attrNameLst>
                                          <p:attrName>ppt_h</p:attrName>
                                        </p:attrNameLst>
                                      </p:cBhvr>
                                      <p:tavLst>
                                        <p:tav tm="0">
                                          <p:val>
                                            <p:fltVal val="0"/>
                                          </p:val>
                                        </p:tav>
                                        <p:tav tm="100000">
                                          <p:val>
                                            <p:strVal val="#ppt_h"/>
                                          </p:val>
                                        </p:tav>
                                      </p:tavLst>
                                    </p:anim>
                                    <p:animEffect transition="in" filter="fade">
                                      <p:cBhvr>
                                        <p:cTn id="99" dur="500"/>
                                        <p:tgtEl>
                                          <p:spTgt spid="87"/>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77"/>
                                        </p:tgtEl>
                                        <p:attrNameLst>
                                          <p:attrName>style.visibility</p:attrName>
                                        </p:attrNameLst>
                                      </p:cBhvr>
                                      <p:to>
                                        <p:strVal val="visible"/>
                                      </p:to>
                                    </p:set>
                                    <p:anim calcmode="lin" valueType="num">
                                      <p:cBhvr>
                                        <p:cTn id="102" dur="500" fill="hold"/>
                                        <p:tgtEl>
                                          <p:spTgt spid="77"/>
                                        </p:tgtEl>
                                        <p:attrNameLst>
                                          <p:attrName>ppt_w</p:attrName>
                                        </p:attrNameLst>
                                      </p:cBhvr>
                                      <p:tavLst>
                                        <p:tav tm="0">
                                          <p:val>
                                            <p:fltVal val="0"/>
                                          </p:val>
                                        </p:tav>
                                        <p:tav tm="100000">
                                          <p:val>
                                            <p:strVal val="#ppt_w"/>
                                          </p:val>
                                        </p:tav>
                                      </p:tavLst>
                                    </p:anim>
                                    <p:anim calcmode="lin" valueType="num">
                                      <p:cBhvr>
                                        <p:cTn id="103" dur="500" fill="hold"/>
                                        <p:tgtEl>
                                          <p:spTgt spid="77"/>
                                        </p:tgtEl>
                                        <p:attrNameLst>
                                          <p:attrName>ppt_h</p:attrName>
                                        </p:attrNameLst>
                                      </p:cBhvr>
                                      <p:tavLst>
                                        <p:tav tm="0">
                                          <p:val>
                                            <p:fltVal val="0"/>
                                          </p:val>
                                        </p:tav>
                                        <p:tav tm="100000">
                                          <p:val>
                                            <p:strVal val="#ppt_h"/>
                                          </p:val>
                                        </p:tav>
                                      </p:tavLst>
                                    </p:anim>
                                    <p:animEffect transition="in" filter="fade">
                                      <p:cBhvr>
                                        <p:cTn id="104" dur="500"/>
                                        <p:tgtEl>
                                          <p:spTgt spid="77"/>
                                        </p:tgtEl>
                                      </p:cBhvr>
                                    </p:animEffect>
                                  </p:childTnLst>
                                </p:cTn>
                              </p:par>
                              <p:par>
                                <p:cTn id="105" presetID="53" presetClass="entr" presetSubtype="16" fill="hold" grpId="0" nodeType="withEffect">
                                  <p:stCondLst>
                                    <p:cond delay="1050"/>
                                  </p:stCondLst>
                                  <p:childTnLst>
                                    <p:set>
                                      <p:cBhvr>
                                        <p:cTn id="106" dur="1" fill="hold">
                                          <p:stCondLst>
                                            <p:cond delay="0"/>
                                          </p:stCondLst>
                                        </p:cTn>
                                        <p:tgtEl>
                                          <p:spTgt spid="78"/>
                                        </p:tgtEl>
                                        <p:attrNameLst>
                                          <p:attrName>style.visibility</p:attrName>
                                        </p:attrNameLst>
                                      </p:cBhvr>
                                      <p:to>
                                        <p:strVal val="visible"/>
                                      </p:to>
                                    </p:set>
                                    <p:anim calcmode="lin" valueType="num">
                                      <p:cBhvr>
                                        <p:cTn id="107" dur="500" fill="hold"/>
                                        <p:tgtEl>
                                          <p:spTgt spid="78"/>
                                        </p:tgtEl>
                                        <p:attrNameLst>
                                          <p:attrName>ppt_w</p:attrName>
                                        </p:attrNameLst>
                                      </p:cBhvr>
                                      <p:tavLst>
                                        <p:tav tm="0">
                                          <p:val>
                                            <p:fltVal val="0"/>
                                          </p:val>
                                        </p:tav>
                                        <p:tav tm="100000">
                                          <p:val>
                                            <p:strVal val="#ppt_w"/>
                                          </p:val>
                                        </p:tav>
                                      </p:tavLst>
                                    </p:anim>
                                    <p:anim calcmode="lin" valueType="num">
                                      <p:cBhvr>
                                        <p:cTn id="108" dur="500" fill="hold"/>
                                        <p:tgtEl>
                                          <p:spTgt spid="78"/>
                                        </p:tgtEl>
                                        <p:attrNameLst>
                                          <p:attrName>ppt_h</p:attrName>
                                        </p:attrNameLst>
                                      </p:cBhvr>
                                      <p:tavLst>
                                        <p:tav tm="0">
                                          <p:val>
                                            <p:fltVal val="0"/>
                                          </p:val>
                                        </p:tav>
                                        <p:tav tm="100000">
                                          <p:val>
                                            <p:strVal val="#ppt_h"/>
                                          </p:val>
                                        </p:tav>
                                      </p:tavLst>
                                    </p:anim>
                                    <p:animEffect transition="in" filter="fade">
                                      <p:cBhvr>
                                        <p:cTn id="109" dur="500"/>
                                        <p:tgtEl>
                                          <p:spTgt spid="78"/>
                                        </p:tgtEl>
                                      </p:cBhvr>
                                    </p:animEffect>
                                  </p:childTnLst>
                                </p:cTn>
                              </p:par>
                              <p:par>
                                <p:cTn id="110" presetID="53" presetClass="entr" presetSubtype="16" fill="hold" grpId="0" nodeType="withEffect">
                                  <p:stCondLst>
                                    <p:cond delay="1100"/>
                                  </p:stCondLst>
                                  <p:childTnLst>
                                    <p:set>
                                      <p:cBhvr>
                                        <p:cTn id="111" dur="1" fill="hold">
                                          <p:stCondLst>
                                            <p:cond delay="0"/>
                                          </p:stCondLst>
                                        </p:cTn>
                                        <p:tgtEl>
                                          <p:spTgt spid="79"/>
                                        </p:tgtEl>
                                        <p:attrNameLst>
                                          <p:attrName>style.visibility</p:attrName>
                                        </p:attrNameLst>
                                      </p:cBhvr>
                                      <p:to>
                                        <p:strVal val="visible"/>
                                      </p:to>
                                    </p:set>
                                    <p:anim calcmode="lin" valueType="num">
                                      <p:cBhvr>
                                        <p:cTn id="112" dur="500" fill="hold"/>
                                        <p:tgtEl>
                                          <p:spTgt spid="79"/>
                                        </p:tgtEl>
                                        <p:attrNameLst>
                                          <p:attrName>ppt_w</p:attrName>
                                        </p:attrNameLst>
                                      </p:cBhvr>
                                      <p:tavLst>
                                        <p:tav tm="0">
                                          <p:val>
                                            <p:fltVal val="0"/>
                                          </p:val>
                                        </p:tav>
                                        <p:tav tm="100000">
                                          <p:val>
                                            <p:strVal val="#ppt_w"/>
                                          </p:val>
                                        </p:tav>
                                      </p:tavLst>
                                    </p:anim>
                                    <p:anim calcmode="lin" valueType="num">
                                      <p:cBhvr>
                                        <p:cTn id="113" dur="500" fill="hold"/>
                                        <p:tgtEl>
                                          <p:spTgt spid="79"/>
                                        </p:tgtEl>
                                        <p:attrNameLst>
                                          <p:attrName>ppt_h</p:attrName>
                                        </p:attrNameLst>
                                      </p:cBhvr>
                                      <p:tavLst>
                                        <p:tav tm="0">
                                          <p:val>
                                            <p:fltVal val="0"/>
                                          </p:val>
                                        </p:tav>
                                        <p:tav tm="100000">
                                          <p:val>
                                            <p:strVal val="#ppt_h"/>
                                          </p:val>
                                        </p:tav>
                                      </p:tavLst>
                                    </p:anim>
                                    <p:animEffect transition="in" filter="fade">
                                      <p:cBhvr>
                                        <p:cTn id="114" dur="500"/>
                                        <p:tgtEl>
                                          <p:spTgt spid="79"/>
                                        </p:tgtEl>
                                      </p:cBhvr>
                                    </p:animEffect>
                                  </p:childTnLst>
                                </p:cTn>
                              </p:par>
                              <p:par>
                                <p:cTn id="115" presetID="53" presetClass="entr" presetSubtype="16" fill="hold" grpId="0" nodeType="withEffect">
                                  <p:stCondLst>
                                    <p:cond delay="1200"/>
                                  </p:stCondLst>
                                  <p:childTnLst>
                                    <p:set>
                                      <p:cBhvr>
                                        <p:cTn id="116" dur="1" fill="hold">
                                          <p:stCondLst>
                                            <p:cond delay="0"/>
                                          </p:stCondLst>
                                        </p:cTn>
                                        <p:tgtEl>
                                          <p:spTgt spid="80"/>
                                        </p:tgtEl>
                                        <p:attrNameLst>
                                          <p:attrName>style.visibility</p:attrName>
                                        </p:attrNameLst>
                                      </p:cBhvr>
                                      <p:to>
                                        <p:strVal val="visible"/>
                                      </p:to>
                                    </p:set>
                                    <p:anim calcmode="lin" valueType="num">
                                      <p:cBhvr>
                                        <p:cTn id="117" dur="500" fill="hold"/>
                                        <p:tgtEl>
                                          <p:spTgt spid="80"/>
                                        </p:tgtEl>
                                        <p:attrNameLst>
                                          <p:attrName>ppt_w</p:attrName>
                                        </p:attrNameLst>
                                      </p:cBhvr>
                                      <p:tavLst>
                                        <p:tav tm="0">
                                          <p:val>
                                            <p:fltVal val="0"/>
                                          </p:val>
                                        </p:tav>
                                        <p:tav tm="100000">
                                          <p:val>
                                            <p:strVal val="#ppt_w"/>
                                          </p:val>
                                        </p:tav>
                                      </p:tavLst>
                                    </p:anim>
                                    <p:anim calcmode="lin" valueType="num">
                                      <p:cBhvr>
                                        <p:cTn id="118" dur="500" fill="hold"/>
                                        <p:tgtEl>
                                          <p:spTgt spid="80"/>
                                        </p:tgtEl>
                                        <p:attrNameLst>
                                          <p:attrName>ppt_h</p:attrName>
                                        </p:attrNameLst>
                                      </p:cBhvr>
                                      <p:tavLst>
                                        <p:tav tm="0">
                                          <p:val>
                                            <p:fltVal val="0"/>
                                          </p:val>
                                        </p:tav>
                                        <p:tav tm="100000">
                                          <p:val>
                                            <p:strVal val="#ppt_h"/>
                                          </p:val>
                                        </p:tav>
                                      </p:tavLst>
                                    </p:anim>
                                    <p:animEffect transition="in" filter="fade">
                                      <p:cBhvr>
                                        <p:cTn id="119" dur="500"/>
                                        <p:tgtEl>
                                          <p:spTgt spid="80"/>
                                        </p:tgtEl>
                                      </p:cBhvr>
                                    </p:animEffect>
                                  </p:childTnLst>
                                </p:cTn>
                              </p:par>
                              <p:par>
                                <p:cTn id="120" presetID="53" presetClass="entr" presetSubtype="16" fill="hold" grpId="0" nodeType="withEffect">
                                  <p:stCondLst>
                                    <p:cond delay="1250"/>
                                  </p:stCondLst>
                                  <p:childTnLst>
                                    <p:set>
                                      <p:cBhvr>
                                        <p:cTn id="121" dur="1" fill="hold">
                                          <p:stCondLst>
                                            <p:cond delay="0"/>
                                          </p:stCondLst>
                                        </p:cTn>
                                        <p:tgtEl>
                                          <p:spTgt spid="81"/>
                                        </p:tgtEl>
                                        <p:attrNameLst>
                                          <p:attrName>style.visibility</p:attrName>
                                        </p:attrNameLst>
                                      </p:cBhvr>
                                      <p:to>
                                        <p:strVal val="visible"/>
                                      </p:to>
                                    </p:set>
                                    <p:anim calcmode="lin" valueType="num">
                                      <p:cBhvr>
                                        <p:cTn id="122" dur="500" fill="hold"/>
                                        <p:tgtEl>
                                          <p:spTgt spid="81"/>
                                        </p:tgtEl>
                                        <p:attrNameLst>
                                          <p:attrName>ppt_w</p:attrName>
                                        </p:attrNameLst>
                                      </p:cBhvr>
                                      <p:tavLst>
                                        <p:tav tm="0">
                                          <p:val>
                                            <p:fltVal val="0"/>
                                          </p:val>
                                        </p:tav>
                                        <p:tav tm="100000">
                                          <p:val>
                                            <p:strVal val="#ppt_w"/>
                                          </p:val>
                                        </p:tav>
                                      </p:tavLst>
                                    </p:anim>
                                    <p:anim calcmode="lin" valueType="num">
                                      <p:cBhvr>
                                        <p:cTn id="123" dur="500" fill="hold"/>
                                        <p:tgtEl>
                                          <p:spTgt spid="81"/>
                                        </p:tgtEl>
                                        <p:attrNameLst>
                                          <p:attrName>ppt_h</p:attrName>
                                        </p:attrNameLst>
                                      </p:cBhvr>
                                      <p:tavLst>
                                        <p:tav tm="0">
                                          <p:val>
                                            <p:fltVal val="0"/>
                                          </p:val>
                                        </p:tav>
                                        <p:tav tm="100000">
                                          <p:val>
                                            <p:strVal val="#ppt_h"/>
                                          </p:val>
                                        </p:tav>
                                      </p:tavLst>
                                    </p:anim>
                                    <p:animEffect transition="in" filter="fade">
                                      <p:cBhvr>
                                        <p:cTn id="124" dur="500"/>
                                        <p:tgtEl>
                                          <p:spTgt spid="81"/>
                                        </p:tgtEl>
                                      </p:cBhvr>
                                    </p:animEffect>
                                  </p:childTnLst>
                                </p:cTn>
                              </p:par>
                              <p:par>
                                <p:cTn id="125" presetID="53" presetClass="entr" presetSubtype="16" fill="hold" grpId="0" nodeType="withEffect">
                                  <p:stCondLst>
                                    <p:cond delay="1300"/>
                                  </p:stCondLst>
                                  <p:childTnLst>
                                    <p:set>
                                      <p:cBhvr>
                                        <p:cTn id="126" dur="1" fill="hold">
                                          <p:stCondLst>
                                            <p:cond delay="0"/>
                                          </p:stCondLst>
                                        </p:cTn>
                                        <p:tgtEl>
                                          <p:spTgt spid="82"/>
                                        </p:tgtEl>
                                        <p:attrNameLst>
                                          <p:attrName>style.visibility</p:attrName>
                                        </p:attrNameLst>
                                      </p:cBhvr>
                                      <p:to>
                                        <p:strVal val="visible"/>
                                      </p:to>
                                    </p:set>
                                    <p:anim calcmode="lin" valueType="num">
                                      <p:cBhvr>
                                        <p:cTn id="127" dur="500" fill="hold"/>
                                        <p:tgtEl>
                                          <p:spTgt spid="82"/>
                                        </p:tgtEl>
                                        <p:attrNameLst>
                                          <p:attrName>ppt_w</p:attrName>
                                        </p:attrNameLst>
                                      </p:cBhvr>
                                      <p:tavLst>
                                        <p:tav tm="0">
                                          <p:val>
                                            <p:fltVal val="0"/>
                                          </p:val>
                                        </p:tav>
                                        <p:tav tm="100000">
                                          <p:val>
                                            <p:strVal val="#ppt_w"/>
                                          </p:val>
                                        </p:tav>
                                      </p:tavLst>
                                    </p:anim>
                                    <p:anim calcmode="lin" valueType="num">
                                      <p:cBhvr>
                                        <p:cTn id="128" dur="500" fill="hold"/>
                                        <p:tgtEl>
                                          <p:spTgt spid="82"/>
                                        </p:tgtEl>
                                        <p:attrNameLst>
                                          <p:attrName>ppt_h</p:attrName>
                                        </p:attrNameLst>
                                      </p:cBhvr>
                                      <p:tavLst>
                                        <p:tav tm="0">
                                          <p:val>
                                            <p:fltVal val="0"/>
                                          </p:val>
                                        </p:tav>
                                        <p:tav tm="100000">
                                          <p:val>
                                            <p:strVal val="#ppt_h"/>
                                          </p:val>
                                        </p:tav>
                                      </p:tavLst>
                                    </p:anim>
                                    <p:animEffect transition="in" filter="fade">
                                      <p:cBhvr>
                                        <p:cTn id="129" dur="500"/>
                                        <p:tgtEl>
                                          <p:spTgt spid="82"/>
                                        </p:tgtEl>
                                      </p:cBhvr>
                                    </p:animEffect>
                                  </p:childTnLst>
                                </p:cTn>
                              </p:par>
                              <p:par>
                                <p:cTn id="130" presetID="53" presetClass="entr" presetSubtype="16" fill="hold" grpId="0" nodeType="withEffect">
                                  <p:stCondLst>
                                    <p:cond delay="1350"/>
                                  </p:stCondLst>
                                  <p:childTnLst>
                                    <p:set>
                                      <p:cBhvr>
                                        <p:cTn id="131" dur="1" fill="hold">
                                          <p:stCondLst>
                                            <p:cond delay="0"/>
                                          </p:stCondLst>
                                        </p:cTn>
                                        <p:tgtEl>
                                          <p:spTgt spid="83"/>
                                        </p:tgtEl>
                                        <p:attrNameLst>
                                          <p:attrName>style.visibility</p:attrName>
                                        </p:attrNameLst>
                                      </p:cBhvr>
                                      <p:to>
                                        <p:strVal val="visible"/>
                                      </p:to>
                                    </p:set>
                                    <p:anim calcmode="lin" valueType="num">
                                      <p:cBhvr>
                                        <p:cTn id="132" dur="500" fill="hold"/>
                                        <p:tgtEl>
                                          <p:spTgt spid="83"/>
                                        </p:tgtEl>
                                        <p:attrNameLst>
                                          <p:attrName>ppt_w</p:attrName>
                                        </p:attrNameLst>
                                      </p:cBhvr>
                                      <p:tavLst>
                                        <p:tav tm="0">
                                          <p:val>
                                            <p:fltVal val="0"/>
                                          </p:val>
                                        </p:tav>
                                        <p:tav tm="100000">
                                          <p:val>
                                            <p:strVal val="#ppt_w"/>
                                          </p:val>
                                        </p:tav>
                                      </p:tavLst>
                                    </p:anim>
                                    <p:anim calcmode="lin" valueType="num">
                                      <p:cBhvr>
                                        <p:cTn id="133" dur="500" fill="hold"/>
                                        <p:tgtEl>
                                          <p:spTgt spid="83"/>
                                        </p:tgtEl>
                                        <p:attrNameLst>
                                          <p:attrName>ppt_h</p:attrName>
                                        </p:attrNameLst>
                                      </p:cBhvr>
                                      <p:tavLst>
                                        <p:tav tm="0">
                                          <p:val>
                                            <p:fltVal val="0"/>
                                          </p:val>
                                        </p:tav>
                                        <p:tav tm="100000">
                                          <p:val>
                                            <p:strVal val="#ppt_h"/>
                                          </p:val>
                                        </p:tav>
                                      </p:tavLst>
                                    </p:anim>
                                    <p:animEffect transition="in" filter="fade">
                                      <p:cBhvr>
                                        <p:cTn id="134" dur="500"/>
                                        <p:tgtEl>
                                          <p:spTgt spid="83"/>
                                        </p:tgtEl>
                                      </p:cBhvr>
                                    </p:animEffect>
                                  </p:childTnLst>
                                </p:cTn>
                              </p:par>
                              <p:par>
                                <p:cTn id="135" presetID="53" presetClass="entr" presetSubtype="16" fill="hold" grpId="0" nodeType="withEffect">
                                  <p:stCondLst>
                                    <p:cond delay="1400"/>
                                  </p:stCondLst>
                                  <p:childTnLst>
                                    <p:set>
                                      <p:cBhvr>
                                        <p:cTn id="136" dur="1" fill="hold">
                                          <p:stCondLst>
                                            <p:cond delay="0"/>
                                          </p:stCondLst>
                                        </p:cTn>
                                        <p:tgtEl>
                                          <p:spTgt spid="84"/>
                                        </p:tgtEl>
                                        <p:attrNameLst>
                                          <p:attrName>style.visibility</p:attrName>
                                        </p:attrNameLst>
                                      </p:cBhvr>
                                      <p:to>
                                        <p:strVal val="visible"/>
                                      </p:to>
                                    </p:set>
                                    <p:anim calcmode="lin" valueType="num">
                                      <p:cBhvr>
                                        <p:cTn id="137" dur="500" fill="hold"/>
                                        <p:tgtEl>
                                          <p:spTgt spid="84"/>
                                        </p:tgtEl>
                                        <p:attrNameLst>
                                          <p:attrName>ppt_w</p:attrName>
                                        </p:attrNameLst>
                                      </p:cBhvr>
                                      <p:tavLst>
                                        <p:tav tm="0">
                                          <p:val>
                                            <p:fltVal val="0"/>
                                          </p:val>
                                        </p:tav>
                                        <p:tav tm="100000">
                                          <p:val>
                                            <p:strVal val="#ppt_w"/>
                                          </p:val>
                                        </p:tav>
                                      </p:tavLst>
                                    </p:anim>
                                    <p:anim calcmode="lin" valueType="num">
                                      <p:cBhvr>
                                        <p:cTn id="138" dur="500" fill="hold"/>
                                        <p:tgtEl>
                                          <p:spTgt spid="84"/>
                                        </p:tgtEl>
                                        <p:attrNameLst>
                                          <p:attrName>ppt_h</p:attrName>
                                        </p:attrNameLst>
                                      </p:cBhvr>
                                      <p:tavLst>
                                        <p:tav tm="0">
                                          <p:val>
                                            <p:fltVal val="0"/>
                                          </p:val>
                                        </p:tav>
                                        <p:tav tm="100000">
                                          <p:val>
                                            <p:strVal val="#ppt_h"/>
                                          </p:val>
                                        </p:tav>
                                      </p:tavLst>
                                    </p:anim>
                                    <p:animEffect transition="in" filter="fade">
                                      <p:cBhvr>
                                        <p:cTn id="139" dur="500"/>
                                        <p:tgtEl>
                                          <p:spTgt spid="84"/>
                                        </p:tgtEl>
                                      </p:cBhvr>
                                    </p:animEffect>
                                  </p:childTnLst>
                                </p:cTn>
                              </p:par>
                              <p:par>
                                <p:cTn id="140" presetID="53" presetClass="entr" presetSubtype="16" fill="hold" grpId="0" nodeType="withEffect">
                                  <p:stCondLst>
                                    <p:cond delay="1400"/>
                                  </p:stCondLst>
                                  <p:childTnLst>
                                    <p:set>
                                      <p:cBhvr>
                                        <p:cTn id="141" dur="1" fill="hold">
                                          <p:stCondLst>
                                            <p:cond delay="0"/>
                                          </p:stCondLst>
                                        </p:cTn>
                                        <p:tgtEl>
                                          <p:spTgt spid="6"/>
                                        </p:tgtEl>
                                        <p:attrNameLst>
                                          <p:attrName>style.visibility</p:attrName>
                                        </p:attrNameLst>
                                      </p:cBhvr>
                                      <p:to>
                                        <p:strVal val="visible"/>
                                      </p:to>
                                    </p:set>
                                    <p:anim calcmode="lin" valueType="num">
                                      <p:cBhvr>
                                        <p:cTn id="142" dur="500" fill="hold"/>
                                        <p:tgtEl>
                                          <p:spTgt spid="6"/>
                                        </p:tgtEl>
                                        <p:attrNameLst>
                                          <p:attrName>ppt_w</p:attrName>
                                        </p:attrNameLst>
                                      </p:cBhvr>
                                      <p:tavLst>
                                        <p:tav tm="0">
                                          <p:val>
                                            <p:fltVal val="0"/>
                                          </p:val>
                                        </p:tav>
                                        <p:tav tm="100000">
                                          <p:val>
                                            <p:strVal val="#ppt_w"/>
                                          </p:val>
                                        </p:tav>
                                      </p:tavLst>
                                    </p:anim>
                                    <p:anim calcmode="lin" valueType="num">
                                      <p:cBhvr>
                                        <p:cTn id="143" dur="500" fill="hold"/>
                                        <p:tgtEl>
                                          <p:spTgt spid="6"/>
                                        </p:tgtEl>
                                        <p:attrNameLst>
                                          <p:attrName>ppt_h</p:attrName>
                                        </p:attrNameLst>
                                      </p:cBhvr>
                                      <p:tavLst>
                                        <p:tav tm="0">
                                          <p:val>
                                            <p:fltVal val="0"/>
                                          </p:val>
                                        </p:tav>
                                        <p:tav tm="100000">
                                          <p:val>
                                            <p:strVal val="#ppt_h"/>
                                          </p:val>
                                        </p:tav>
                                      </p:tavLst>
                                    </p:anim>
                                    <p:animEffect transition="in" filter="fade">
                                      <p:cBhvr>
                                        <p:cTn id="144" dur="500"/>
                                        <p:tgtEl>
                                          <p:spTgt spid="6"/>
                                        </p:tgtEl>
                                      </p:cBhvr>
                                    </p:animEffect>
                                  </p:childTnLst>
                                </p:cTn>
                              </p:par>
                              <p:par>
                                <p:cTn id="145" presetID="53" presetClass="entr" presetSubtype="16" fill="hold" grpId="0" nodeType="withEffect">
                                  <p:stCondLst>
                                    <p:cond delay="1450"/>
                                  </p:stCondLst>
                                  <p:childTnLst>
                                    <p:set>
                                      <p:cBhvr>
                                        <p:cTn id="146" dur="1" fill="hold">
                                          <p:stCondLst>
                                            <p:cond delay="0"/>
                                          </p:stCondLst>
                                        </p:cTn>
                                        <p:tgtEl>
                                          <p:spTgt spid="104"/>
                                        </p:tgtEl>
                                        <p:attrNameLst>
                                          <p:attrName>style.visibility</p:attrName>
                                        </p:attrNameLst>
                                      </p:cBhvr>
                                      <p:to>
                                        <p:strVal val="visible"/>
                                      </p:to>
                                    </p:set>
                                    <p:anim calcmode="lin" valueType="num">
                                      <p:cBhvr>
                                        <p:cTn id="147" dur="500" fill="hold"/>
                                        <p:tgtEl>
                                          <p:spTgt spid="104"/>
                                        </p:tgtEl>
                                        <p:attrNameLst>
                                          <p:attrName>ppt_w</p:attrName>
                                        </p:attrNameLst>
                                      </p:cBhvr>
                                      <p:tavLst>
                                        <p:tav tm="0">
                                          <p:val>
                                            <p:fltVal val="0"/>
                                          </p:val>
                                        </p:tav>
                                        <p:tav tm="100000">
                                          <p:val>
                                            <p:strVal val="#ppt_w"/>
                                          </p:val>
                                        </p:tav>
                                      </p:tavLst>
                                    </p:anim>
                                    <p:anim calcmode="lin" valueType="num">
                                      <p:cBhvr>
                                        <p:cTn id="148" dur="500" fill="hold"/>
                                        <p:tgtEl>
                                          <p:spTgt spid="104"/>
                                        </p:tgtEl>
                                        <p:attrNameLst>
                                          <p:attrName>ppt_h</p:attrName>
                                        </p:attrNameLst>
                                      </p:cBhvr>
                                      <p:tavLst>
                                        <p:tav tm="0">
                                          <p:val>
                                            <p:fltVal val="0"/>
                                          </p:val>
                                        </p:tav>
                                        <p:tav tm="100000">
                                          <p:val>
                                            <p:strVal val="#ppt_h"/>
                                          </p:val>
                                        </p:tav>
                                      </p:tavLst>
                                    </p:anim>
                                    <p:animEffect transition="in" filter="fade">
                                      <p:cBhvr>
                                        <p:cTn id="149" dur="500"/>
                                        <p:tgtEl>
                                          <p:spTgt spid="104"/>
                                        </p:tgtEl>
                                      </p:cBhvr>
                                    </p:animEffect>
                                  </p:childTnLst>
                                </p:cTn>
                              </p:par>
                              <p:par>
                                <p:cTn id="150" presetID="53" presetClass="entr" presetSubtype="16" fill="hold" grpId="0" nodeType="withEffect">
                                  <p:stCondLst>
                                    <p:cond delay="1500"/>
                                  </p:stCondLst>
                                  <p:childTnLst>
                                    <p:set>
                                      <p:cBhvr>
                                        <p:cTn id="151" dur="1" fill="hold">
                                          <p:stCondLst>
                                            <p:cond delay="0"/>
                                          </p:stCondLst>
                                        </p:cTn>
                                        <p:tgtEl>
                                          <p:spTgt spid="99"/>
                                        </p:tgtEl>
                                        <p:attrNameLst>
                                          <p:attrName>style.visibility</p:attrName>
                                        </p:attrNameLst>
                                      </p:cBhvr>
                                      <p:to>
                                        <p:strVal val="visible"/>
                                      </p:to>
                                    </p:set>
                                    <p:anim calcmode="lin" valueType="num">
                                      <p:cBhvr>
                                        <p:cTn id="152" dur="500" fill="hold"/>
                                        <p:tgtEl>
                                          <p:spTgt spid="99"/>
                                        </p:tgtEl>
                                        <p:attrNameLst>
                                          <p:attrName>ppt_w</p:attrName>
                                        </p:attrNameLst>
                                      </p:cBhvr>
                                      <p:tavLst>
                                        <p:tav tm="0">
                                          <p:val>
                                            <p:fltVal val="0"/>
                                          </p:val>
                                        </p:tav>
                                        <p:tav tm="100000">
                                          <p:val>
                                            <p:strVal val="#ppt_w"/>
                                          </p:val>
                                        </p:tav>
                                      </p:tavLst>
                                    </p:anim>
                                    <p:anim calcmode="lin" valueType="num">
                                      <p:cBhvr>
                                        <p:cTn id="153" dur="500" fill="hold"/>
                                        <p:tgtEl>
                                          <p:spTgt spid="99"/>
                                        </p:tgtEl>
                                        <p:attrNameLst>
                                          <p:attrName>ppt_h</p:attrName>
                                        </p:attrNameLst>
                                      </p:cBhvr>
                                      <p:tavLst>
                                        <p:tav tm="0">
                                          <p:val>
                                            <p:fltVal val="0"/>
                                          </p:val>
                                        </p:tav>
                                        <p:tav tm="100000">
                                          <p:val>
                                            <p:strVal val="#ppt_h"/>
                                          </p:val>
                                        </p:tav>
                                      </p:tavLst>
                                    </p:anim>
                                    <p:animEffect transition="in" filter="fade">
                                      <p:cBhvr>
                                        <p:cTn id="154" dur="500"/>
                                        <p:tgtEl>
                                          <p:spTgt spid="99"/>
                                        </p:tgtEl>
                                      </p:cBhvr>
                                    </p:animEffect>
                                  </p:childTnLst>
                                </p:cTn>
                              </p:par>
                              <p:par>
                                <p:cTn id="155" presetID="53" presetClass="entr" presetSubtype="16" fill="hold" grpId="0" nodeType="withEffect">
                                  <p:stCondLst>
                                    <p:cond delay="1550"/>
                                  </p:stCondLst>
                                  <p:childTnLst>
                                    <p:set>
                                      <p:cBhvr>
                                        <p:cTn id="156" dur="1" fill="hold">
                                          <p:stCondLst>
                                            <p:cond delay="0"/>
                                          </p:stCondLst>
                                        </p:cTn>
                                        <p:tgtEl>
                                          <p:spTgt spid="100"/>
                                        </p:tgtEl>
                                        <p:attrNameLst>
                                          <p:attrName>style.visibility</p:attrName>
                                        </p:attrNameLst>
                                      </p:cBhvr>
                                      <p:to>
                                        <p:strVal val="visible"/>
                                      </p:to>
                                    </p:set>
                                    <p:anim calcmode="lin" valueType="num">
                                      <p:cBhvr>
                                        <p:cTn id="157" dur="500" fill="hold"/>
                                        <p:tgtEl>
                                          <p:spTgt spid="100"/>
                                        </p:tgtEl>
                                        <p:attrNameLst>
                                          <p:attrName>ppt_w</p:attrName>
                                        </p:attrNameLst>
                                      </p:cBhvr>
                                      <p:tavLst>
                                        <p:tav tm="0">
                                          <p:val>
                                            <p:fltVal val="0"/>
                                          </p:val>
                                        </p:tav>
                                        <p:tav tm="100000">
                                          <p:val>
                                            <p:strVal val="#ppt_w"/>
                                          </p:val>
                                        </p:tav>
                                      </p:tavLst>
                                    </p:anim>
                                    <p:anim calcmode="lin" valueType="num">
                                      <p:cBhvr>
                                        <p:cTn id="158" dur="500" fill="hold"/>
                                        <p:tgtEl>
                                          <p:spTgt spid="100"/>
                                        </p:tgtEl>
                                        <p:attrNameLst>
                                          <p:attrName>ppt_h</p:attrName>
                                        </p:attrNameLst>
                                      </p:cBhvr>
                                      <p:tavLst>
                                        <p:tav tm="0">
                                          <p:val>
                                            <p:fltVal val="0"/>
                                          </p:val>
                                        </p:tav>
                                        <p:tav tm="100000">
                                          <p:val>
                                            <p:strVal val="#ppt_h"/>
                                          </p:val>
                                        </p:tav>
                                      </p:tavLst>
                                    </p:anim>
                                    <p:animEffect transition="in" filter="fade">
                                      <p:cBhvr>
                                        <p:cTn id="159" dur="500"/>
                                        <p:tgtEl>
                                          <p:spTgt spid="100"/>
                                        </p:tgtEl>
                                      </p:cBhvr>
                                    </p:animEffect>
                                  </p:childTnLst>
                                </p:cTn>
                              </p:par>
                              <p:par>
                                <p:cTn id="160" presetID="53" presetClass="entr" presetSubtype="16" fill="hold" grpId="0" nodeType="withEffect">
                                  <p:stCondLst>
                                    <p:cond delay="1600"/>
                                  </p:stCondLst>
                                  <p:childTnLst>
                                    <p:set>
                                      <p:cBhvr>
                                        <p:cTn id="161" dur="1" fill="hold">
                                          <p:stCondLst>
                                            <p:cond delay="0"/>
                                          </p:stCondLst>
                                        </p:cTn>
                                        <p:tgtEl>
                                          <p:spTgt spid="101"/>
                                        </p:tgtEl>
                                        <p:attrNameLst>
                                          <p:attrName>style.visibility</p:attrName>
                                        </p:attrNameLst>
                                      </p:cBhvr>
                                      <p:to>
                                        <p:strVal val="visible"/>
                                      </p:to>
                                    </p:set>
                                    <p:anim calcmode="lin" valueType="num">
                                      <p:cBhvr>
                                        <p:cTn id="162" dur="500" fill="hold"/>
                                        <p:tgtEl>
                                          <p:spTgt spid="101"/>
                                        </p:tgtEl>
                                        <p:attrNameLst>
                                          <p:attrName>ppt_w</p:attrName>
                                        </p:attrNameLst>
                                      </p:cBhvr>
                                      <p:tavLst>
                                        <p:tav tm="0">
                                          <p:val>
                                            <p:fltVal val="0"/>
                                          </p:val>
                                        </p:tav>
                                        <p:tav tm="100000">
                                          <p:val>
                                            <p:strVal val="#ppt_w"/>
                                          </p:val>
                                        </p:tav>
                                      </p:tavLst>
                                    </p:anim>
                                    <p:anim calcmode="lin" valueType="num">
                                      <p:cBhvr>
                                        <p:cTn id="163" dur="500" fill="hold"/>
                                        <p:tgtEl>
                                          <p:spTgt spid="101"/>
                                        </p:tgtEl>
                                        <p:attrNameLst>
                                          <p:attrName>ppt_h</p:attrName>
                                        </p:attrNameLst>
                                      </p:cBhvr>
                                      <p:tavLst>
                                        <p:tav tm="0">
                                          <p:val>
                                            <p:fltVal val="0"/>
                                          </p:val>
                                        </p:tav>
                                        <p:tav tm="100000">
                                          <p:val>
                                            <p:strVal val="#ppt_h"/>
                                          </p:val>
                                        </p:tav>
                                      </p:tavLst>
                                    </p:anim>
                                    <p:animEffect transition="in" filter="fade">
                                      <p:cBhvr>
                                        <p:cTn id="164" dur="500"/>
                                        <p:tgtEl>
                                          <p:spTgt spid="101"/>
                                        </p:tgtEl>
                                      </p:cBhvr>
                                    </p:animEffect>
                                  </p:childTnLst>
                                </p:cTn>
                              </p:par>
                              <p:par>
                                <p:cTn id="165" presetID="53" presetClass="entr" presetSubtype="16" fill="hold" grpId="0" nodeType="withEffect">
                                  <p:stCondLst>
                                    <p:cond delay="1650"/>
                                  </p:stCondLst>
                                  <p:childTnLst>
                                    <p:set>
                                      <p:cBhvr>
                                        <p:cTn id="166" dur="1" fill="hold">
                                          <p:stCondLst>
                                            <p:cond delay="0"/>
                                          </p:stCondLst>
                                        </p:cTn>
                                        <p:tgtEl>
                                          <p:spTgt spid="102"/>
                                        </p:tgtEl>
                                        <p:attrNameLst>
                                          <p:attrName>style.visibility</p:attrName>
                                        </p:attrNameLst>
                                      </p:cBhvr>
                                      <p:to>
                                        <p:strVal val="visible"/>
                                      </p:to>
                                    </p:set>
                                    <p:anim calcmode="lin" valueType="num">
                                      <p:cBhvr>
                                        <p:cTn id="167" dur="500" fill="hold"/>
                                        <p:tgtEl>
                                          <p:spTgt spid="102"/>
                                        </p:tgtEl>
                                        <p:attrNameLst>
                                          <p:attrName>ppt_w</p:attrName>
                                        </p:attrNameLst>
                                      </p:cBhvr>
                                      <p:tavLst>
                                        <p:tav tm="0">
                                          <p:val>
                                            <p:fltVal val="0"/>
                                          </p:val>
                                        </p:tav>
                                        <p:tav tm="100000">
                                          <p:val>
                                            <p:strVal val="#ppt_w"/>
                                          </p:val>
                                        </p:tav>
                                      </p:tavLst>
                                    </p:anim>
                                    <p:anim calcmode="lin" valueType="num">
                                      <p:cBhvr>
                                        <p:cTn id="168" dur="500" fill="hold"/>
                                        <p:tgtEl>
                                          <p:spTgt spid="102"/>
                                        </p:tgtEl>
                                        <p:attrNameLst>
                                          <p:attrName>ppt_h</p:attrName>
                                        </p:attrNameLst>
                                      </p:cBhvr>
                                      <p:tavLst>
                                        <p:tav tm="0">
                                          <p:val>
                                            <p:fltVal val="0"/>
                                          </p:val>
                                        </p:tav>
                                        <p:tav tm="100000">
                                          <p:val>
                                            <p:strVal val="#ppt_h"/>
                                          </p:val>
                                        </p:tav>
                                      </p:tavLst>
                                    </p:anim>
                                    <p:animEffect transition="in" filter="fade">
                                      <p:cBhvr>
                                        <p:cTn id="169" dur="500"/>
                                        <p:tgtEl>
                                          <p:spTgt spid="102"/>
                                        </p:tgtEl>
                                      </p:cBhvr>
                                    </p:animEffect>
                                  </p:childTnLst>
                                </p:cTn>
                              </p:par>
                              <p:par>
                                <p:cTn id="170" presetID="53" presetClass="entr" presetSubtype="16" fill="hold" grpId="0" nodeType="withEffect">
                                  <p:stCondLst>
                                    <p:cond delay="1700"/>
                                  </p:stCondLst>
                                  <p:childTnLst>
                                    <p:set>
                                      <p:cBhvr>
                                        <p:cTn id="171" dur="1" fill="hold">
                                          <p:stCondLst>
                                            <p:cond delay="0"/>
                                          </p:stCondLst>
                                        </p:cTn>
                                        <p:tgtEl>
                                          <p:spTgt spid="111"/>
                                        </p:tgtEl>
                                        <p:attrNameLst>
                                          <p:attrName>style.visibility</p:attrName>
                                        </p:attrNameLst>
                                      </p:cBhvr>
                                      <p:to>
                                        <p:strVal val="visible"/>
                                      </p:to>
                                    </p:set>
                                    <p:anim calcmode="lin" valueType="num">
                                      <p:cBhvr>
                                        <p:cTn id="172" dur="500" fill="hold"/>
                                        <p:tgtEl>
                                          <p:spTgt spid="111"/>
                                        </p:tgtEl>
                                        <p:attrNameLst>
                                          <p:attrName>ppt_w</p:attrName>
                                        </p:attrNameLst>
                                      </p:cBhvr>
                                      <p:tavLst>
                                        <p:tav tm="0">
                                          <p:val>
                                            <p:fltVal val="0"/>
                                          </p:val>
                                        </p:tav>
                                        <p:tav tm="100000">
                                          <p:val>
                                            <p:strVal val="#ppt_w"/>
                                          </p:val>
                                        </p:tav>
                                      </p:tavLst>
                                    </p:anim>
                                    <p:anim calcmode="lin" valueType="num">
                                      <p:cBhvr>
                                        <p:cTn id="173" dur="500" fill="hold"/>
                                        <p:tgtEl>
                                          <p:spTgt spid="111"/>
                                        </p:tgtEl>
                                        <p:attrNameLst>
                                          <p:attrName>ppt_h</p:attrName>
                                        </p:attrNameLst>
                                      </p:cBhvr>
                                      <p:tavLst>
                                        <p:tav tm="0">
                                          <p:val>
                                            <p:fltVal val="0"/>
                                          </p:val>
                                        </p:tav>
                                        <p:tav tm="100000">
                                          <p:val>
                                            <p:strVal val="#ppt_h"/>
                                          </p:val>
                                        </p:tav>
                                      </p:tavLst>
                                    </p:anim>
                                    <p:animEffect transition="in" filter="fade">
                                      <p:cBhvr>
                                        <p:cTn id="174" dur="500"/>
                                        <p:tgtEl>
                                          <p:spTgt spid="111"/>
                                        </p:tgtEl>
                                      </p:cBhvr>
                                    </p:animEffect>
                                  </p:childTnLst>
                                </p:cTn>
                              </p:par>
                              <p:par>
                                <p:cTn id="175" presetID="53" presetClass="entr" presetSubtype="16" fill="hold" grpId="0" nodeType="withEffect">
                                  <p:stCondLst>
                                    <p:cond delay="1750"/>
                                  </p:stCondLst>
                                  <p:childTnLst>
                                    <p:set>
                                      <p:cBhvr>
                                        <p:cTn id="176" dur="1" fill="hold">
                                          <p:stCondLst>
                                            <p:cond delay="0"/>
                                          </p:stCondLst>
                                        </p:cTn>
                                        <p:tgtEl>
                                          <p:spTgt spid="110"/>
                                        </p:tgtEl>
                                        <p:attrNameLst>
                                          <p:attrName>style.visibility</p:attrName>
                                        </p:attrNameLst>
                                      </p:cBhvr>
                                      <p:to>
                                        <p:strVal val="visible"/>
                                      </p:to>
                                    </p:set>
                                    <p:anim calcmode="lin" valueType="num">
                                      <p:cBhvr>
                                        <p:cTn id="177" dur="500" fill="hold"/>
                                        <p:tgtEl>
                                          <p:spTgt spid="110"/>
                                        </p:tgtEl>
                                        <p:attrNameLst>
                                          <p:attrName>ppt_w</p:attrName>
                                        </p:attrNameLst>
                                      </p:cBhvr>
                                      <p:tavLst>
                                        <p:tav tm="0">
                                          <p:val>
                                            <p:fltVal val="0"/>
                                          </p:val>
                                        </p:tav>
                                        <p:tav tm="100000">
                                          <p:val>
                                            <p:strVal val="#ppt_w"/>
                                          </p:val>
                                        </p:tav>
                                      </p:tavLst>
                                    </p:anim>
                                    <p:anim calcmode="lin" valueType="num">
                                      <p:cBhvr>
                                        <p:cTn id="178" dur="500" fill="hold"/>
                                        <p:tgtEl>
                                          <p:spTgt spid="110"/>
                                        </p:tgtEl>
                                        <p:attrNameLst>
                                          <p:attrName>ppt_h</p:attrName>
                                        </p:attrNameLst>
                                      </p:cBhvr>
                                      <p:tavLst>
                                        <p:tav tm="0">
                                          <p:val>
                                            <p:fltVal val="0"/>
                                          </p:val>
                                        </p:tav>
                                        <p:tav tm="100000">
                                          <p:val>
                                            <p:strVal val="#ppt_h"/>
                                          </p:val>
                                        </p:tav>
                                      </p:tavLst>
                                    </p:anim>
                                    <p:animEffect transition="in" filter="fade">
                                      <p:cBhvr>
                                        <p:cTn id="179" dur="500"/>
                                        <p:tgtEl>
                                          <p:spTgt spid="110"/>
                                        </p:tgtEl>
                                      </p:cBhvr>
                                    </p:animEffect>
                                  </p:childTnLst>
                                </p:cTn>
                              </p:par>
                              <p:par>
                                <p:cTn id="180" presetID="53" presetClass="entr" presetSubtype="16" fill="hold" grpId="0" nodeType="withEffect">
                                  <p:stCondLst>
                                    <p:cond delay="1800"/>
                                  </p:stCondLst>
                                  <p:childTnLst>
                                    <p:set>
                                      <p:cBhvr>
                                        <p:cTn id="181" dur="1" fill="hold">
                                          <p:stCondLst>
                                            <p:cond delay="0"/>
                                          </p:stCondLst>
                                        </p:cTn>
                                        <p:tgtEl>
                                          <p:spTgt spid="109"/>
                                        </p:tgtEl>
                                        <p:attrNameLst>
                                          <p:attrName>style.visibility</p:attrName>
                                        </p:attrNameLst>
                                      </p:cBhvr>
                                      <p:to>
                                        <p:strVal val="visible"/>
                                      </p:to>
                                    </p:set>
                                    <p:anim calcmode="lin" valueType="num">
                                      <p:cBhvr>
                                        <p:cTn id="182" dur="500" fill="hold"/>
                                        <p:tgtEl>
                                          <p:spTgt spid="109"/>
                                        </p:tgtEl>
                                        <p:attrNameLst>
                                          <p:attrName>ppt_w</p:attrName>
                                        </p:attrNameLst>
                                      </p:cBhvr>
                                      <p:tavLst>
                                        <p:tav tm="0">
                                          <p:val>
                                            <p:fltVal val="0"/>
                                          </p:val>
                                        </p:tav>
                                        <p:tav tm="100000">
                                          <p:val>
                                            <p:strVal val="#ppt_w"/>
                                          </p:val>
                                        </p:tav>
                                      </p:tavLst>
                                    </p:anim>
                                    <p:anim calcmode="lin" valueType="num">
                                      <p:cBhvr>
                                        <p:cTn id="183" dur="500" fill="hold"/>
                                        <p:tgtEl>
                                          <p:spTgt spid="109"/>
                                        </p:tgtEl>
                                        <p:attrNameLst>
                                          <p:attrName>ppt_h</p:attrName>
                                        </p:attrNameLst>
                                      </p:cBhvr>
                                      <p:tavLst>
                                        <p:tav tm="0">
                                          <p:val>
                                            <p:fltVal val="0"/>
                                          </p:val>
                                        </p:tav>
                                        <p:tav tm="100000">
                                          <p:val>
                                            <p:strVal val="#ppt_h"/>
                                          </p:val>
                                        </p:tav>
                                      </p:tavLst>
                                    </p:anim>
                                    <p:animEffect transition="in" filter="fade">
                                      <p:cBhvr>
                                        <p:cTn id="184" dur="500"/>
                                        <p:tgtEl>
                                          <p:spTgt spid="109"/>
                                        </p:tgtEl>
                                      </p:cBhvr>
                                    </p:animEffect>
                                  </p:childTnLst>
                                </p:cTn>
                              </p:par>
                              <p:par>
                                <p:cTn id="185" presetID="53" presetClass="entr" presetSubtype="16" fill="hold" grpId="0" nodeType="withEffect">
                                  <p:stCondLst>
                                    <p:cond delay="1850"/>
                                  </p:stCondLst>
                                  <p:childTnLst>
                                    <p:set>
                                      <p:cBhvr>
                                        <p:cTn id="186" dur="1" fill="hold">
                                          <p:stCondLst>
                                            <p:cond delay="0"/>
                                          </p:stCondLst>
                                        </p:cTn>
                                        <p:tgtEl>
                                          <p:spTgt spid="108"/>
                                        </p:tgtEl>
                                        <p:attrNameLst>
                                          <p:attrName>style.visibility</p:attrName>
                                        </p:attrNameLst>
                                      </p:cBhvr>
                                      <p:to>
                                        <p:strVal val="visible"/>
                                      </p:to>
                                    </p:set>
                                    <p:anim calcmode="lin" valueType="num">
                                      <p:cBhvr>
                                        <p:cTn id="187" dur="500" fill="hold"/>
                                        <p:tgtEl>
                                          <p:spTgt spid="108"/>
                                        </p:tgtEl>
                                        <p:attrNameLst>
                                          <p:attrName>ppt_w</p:attrName>
                                        </p:attrNameLst>
                                      </p:cBhvr>
                                      <p:tavLst>
                                        <p:tav tm="0">
                                          <p:val>
                                            <p:fltVal val="0"/>
                                          </p:val>
                                        </p:tav>
                                        <p:tav tm="100000">
                                          <p:val>
                                            <p:strVal val="#ppt_w"/>
                                          </p:val>
                                        </p:tav>
                                      </p:tavLst>
                                    </p:anim>
                                    <p:anim calcmode="lin" valueType="num">
                                      <p:cBhvr>
                                        <p:cTn id="188" dur="500" fill="hold"/>
                                        <p:tgtEl>
                                          <p:spTgt spid="108"/>
                                        </p:tgtEl>
                                        <p:attrNameLst>
                                          <p:attrName>ppt_h</p:attrName>
                                        </p:attrNameLst>
                                      </p:cBhvr>
                                      <p:tavLst>
                                        <p:tav tm="0">
                                          <p:val>
                                            <p:fltVal val="0"/>
                                          </p:val>
                                        </p:tav>
                                        <p:tav tm="100000">
                                          <p:val>
                                            <p:strVal val="#ppt_h"/>
                                          </p:val>
                                        </p:tav>
                                      </p:tavLst>
                                    </p:anim>
                                    <p:animEffect transition="in" filter="fade">
                                      <p:cBhvr>
                                        <p:cTn id="189" dur="500"/>
                                        <p:tgtEl>
                                          <p:spTgt spid="108"/>
                                        </p:tgtEl>
                                      </p:cBhvr>
                                    </p:animEffect>
                                  </p:childTnLst>
                                </p:cTn>
                              </p:par>
                              <p:par>
                                <p:cTn id="190" presetID="53" presetClass="entr" presetSubtype="16" fill="hold" grpId="0" nodeType="withEffect">
                                  <p:stCondLst>
                                    <p:cond delay="1900"/>
                                  </p:stCondLst>
                                  <p:childTnLst>
                                    <p:set>
                                      <p:cBhvr>
                                        <p:cTn id="191" dur="1" fill="hold">
                                          <p:stCondLst>
                                            <p:cond delay="0"/>
                                          </p:stCondLst>
                                        </p:cTn>
                                        <p:tgtEl>
                                          <p:spTgt spid="107"/>
                                        </p:tgtEl>
                                        <p:attrNameLst>
                                          <p:attrName>style.visibility</p:attrName>
                                        </p:attrNameLst>
                                      </p:cBhvr>
                                      <p:to>
                                        <p:strVal val="visible"/>
                                      </p:to>
                                    </p:set>
                                    <p:anim calcmode="lin" valueType="num">
                                      <p:cBhvr>
                                        <p:cTn id="192" dur="500" fill="hold"/>
                                        <p:tgtEl>
                                          <p:spTgt spid="107"/>
                                        </p:tgtEl>
                                        <p:attrNameLst>
                                          <p:attrName>ppt_w</p:attrName>
                                        </p:attrNameLst>
                                      </p:cBhvr>
                                      <p:tavLst>
                                        <p:tav tm="0">
                                          <p:val>
                                            <p:fltVal val="0"/>
                                          </p:val>
                                        </p:tav>
                                        <p:tav tm="100000">
                                          <p:val>
                                            <p:strVal val="#ppt_w"/>
                                          </p:val>
                                        </p:tav>
                                      </p:tavLst>
                                    </p:anim>
                                    <p:anim calcmode="lin" valueType="num">
                                      <p:cBhvr>
                                        <p:cTn id="193" dur="500" fill="hold"/>
                                        <p:tgtEl>
                                          <p:spTgt spid="107"/>
                                        </p:tgtEl>
                                        <p:attrNameLst>
                                          <p:attrName>ppt_h</p:attrName>
                                        </p:attrNameLst>
                                      </p:cBhvr>
                                      <p:tavLst>
                                        <p:tav tm="0">
                                          <p:val>
                                            <p:fltVal val="0"/>
                                          </p:val>
                                        </p:tav>
                                        <p:tav tm="100000">
                                          <p:val>
                                            <p:strVal val="#ppt_h"/>
                                          </p:val>
                                        </p:tav>
                                      </p:tavLst>
                                    </p:anim>
                                    <p:animEffect transition="in" filter="fade">
                                      <p:cBhvr>
                                        <p:cTn id="194" dur="500"/>
                                        <p:tgtEl>
                                          <p:spTgt spid="107"/>
                                        </p:tgtEl>
                                      </p:cBhvr>
                                    </p:animEffect>
                                  </p:childTnLst>
                                </p:cTn>
                              </p:par>
                              <p:par>
                                <p:cTn id="195" presetID="53" presetClass="entr" presetSubtype="16" fill="hold" grpId="0" nodeType="withEffect">
                                  <p:stCondLst>
                                    <p:cond delay="1950"/>
                                  </p:stCondLst>
                                  <p:childTnLst>
                                    <p:set>
                                      <p:cBhvr>
                                        <p:cTn id="196" dur="1" fill="hold">
                                          <p:stCondLst>
                                            <p:cond delay="0"/>
                                          </p:stCondLst>
                                        </p:cTn>
                                        <p:tgtEl>
                                          <p:spTgt spid="106"/>
                                        </p:tgtEl>
                                        <p:attrNameLst>
                                          <p:attrName>style.visibility</p:attrName>
                                        </p:attrNameLst>
                                      </p:cBhvr>
                                      <p:to>
                                        <p:strVal val="visible"/>
                                      </p:to>
                                    </p:set>
                                    <p:anim calcmode="lin" valueType="num">
                                      <p:cBhvr>
                                        <p:cTn id="197" dur="500" fill="hold"/>
                                        <p:tgtEl>
                                          <p:spTgt spid="106"/>
                                        </p:tgtEl>
                                        <p:attrNameLst>
                                          <p:attrName>ppt_w</p:attrName>
                                        </p:attrNameLst>
                                      </p:cBhvr>
                                      <p:tavLst>
                                        <p:tav tm="0">
                                          <p:val>
                                            <p:fltVal val="0"/>
                                          </p:val>
                                        </p:tav>
                                        <p:tav tm="100000">
                                          <p:val>
                                            <p:strVal val="#ppt_w"/>
                                          </p:val>
                                        </p:tav>
                                      </p:tavLst>
                                    </p:anim>
                                    <p:anim calcmode="lin" valueType="num">
                                      <p:cBhvr>
                                        <p:cTn id="198" dur="500" fill="hold"/>
                                        <p:tgtEl>
                                          <p:spTgt spid="106"/>
                                        </p:tgtEl>
                                        <p:attrNameLst>
                                          <p:attrName>ppt_h</p:attrName>
                                        </p:attrNameLst>
                                      </p:cBhvr>
                                      <p:tavLst>
                                        <p:tav tm="0">
                                          <p:val>
                                            <p:fltVal val="0"/>
                                          </p:val>
                                        </p:tav>
                                        <p:tav tm="100000">
                                          <p:val>
                                            <p:strVal val="#ppt_h"/>
                                          </p:val>
                                        </p:tav>
                                      </p:tavLst>
                                    </p:anim>
                                    <p:animEffect transition="in" filter="fade">
                                      <p:cBhvr>
                                        <p:cTn id="199" dur="500"/>
                                        <p:tgtEl>
                                          <p:spTgt spid="106"/>
                                        </p:tgtEl>
                                      </p:cBhvr>
                                    </p:animEffect>
                                  </p:childTnLst>
                                </p:cTn>
                              </p:par>
                              <p:par>
                                <p:cTn id="200" presetID="53" presetClass="entr" presetSubtype="16" fill="hold" grpId="0" nodeType="withEffect">
                                  <p:stCondLst>
                                    <p:cond delay="2000"/>
                                  </p:stCondLst>
                                  <p:childTnLst>
                                    <p:set>
                                      <p:cBhvr>
                                        <p:cTn id="201" dur="1" fill="hold">
                                          <p:stCondLst>
                                            <p:cond delay="0"/>
                                          </p:stCondLst>
                                        </p:cTn>
                                        <p:tgtEl>
                                          <p:spTgt spid="105"/>
                                        </p:tgtEl>
                                        <p:attrNameLst>
                                          <p:attrName>style.visibility</p:attrName>
                                        </p:attrNameLst>
                                      </p:cBhvr>
                                      <p:to>
                                        <p:strVal val="visible"/>
                                      </p:to>
                                    </p:set>
                                    <p:anim calcmode="lin" valueType="num">
                                      <p:cBhvr>
                                        <p:cTn id="202" dur="500" fill="hold"/>
                                        <p:tgtEl>
                                          <p:spTgt spid="105"/>
                                        </p:tgtEl>
                                        <p:attrNameLst>
                                          <p:attrName>ppt_w</p:attrName>
                                        </p:attrNameLst>
                                      </p:cBhvr>
                                      <p:tavLst>
                                        <p:tav tm="0">
                                          <p:val>
                                            <p:fltVal val="0"/>
                                          </p:val>
                                        </p:tav>
                                        <p:tav tm="100000">
                                          <p:val>
                                            <p:strVal val="#ppt_w"/>
                                          </p:val>
                                        </p:tav>
                                      </p:tavLst>
                                    </p:anim>
                                    <p:anim calcmode="lin" valueType="num">
                                      <p:cBhvr>
                                        <p:cTn id="203" dur="500" fill="hold"/>
                                        <p:tgtEl>
                                          <p:spTgt spid="105"/>
                                        </p:tgtEl>
                                        <p:attrNameLst>
                                          <p:attrName>ppt_h</p:attrName>
                                        </p:attrNameLst>
                                      </p:cBhvr>
                                      <p:tavLst>
                                        <p:tav tm="0">
                                          <p:val>
                                            <p:fltVal val="0"/>
                                          </p:val>
                                        </p:tav>
                                        <p:tav tm="100000">
                                          <p:val>
                                            <p:strVal val="#ppt_h"/>
                                          </p:val>
                                        </p:tav>
                                      </p:tavLst>
                                    </p:anim>
                                    <p:animEffect transition="in" filter="fade">
                                      <p:cBhvr>
                                        <p:cTn id="204" dur="500"/>
                                        <p:tgtEl>
                                          <p:spTgt spid="105"/>
                                        </p:tgtEl>
                                      </p:cBhvr>
                                    </p:animEffect>
                                  </p:childTnLst>
                                </p:cTn>
                              </p:par>
                              <p:par>
                                <p:cTn id="205" presetID="53" presetClass="entr" presetSubtype="16" fill="hold" grpId="0" nodeType="withEffect">
                                  <p:stCondLst>
                                    <p:cond delay="2050"/>
                                  </p:stCondLst>
                                  <p:childTnLst>
                                    <p:set>
                                      <p:cBhvr>
                                        <p:cTn id="206" dur="1" fill="hold">
                                          <p:stCondLst>
                                            <p:cond delay="0"/>
                                          </p:stCondLst>
                                        </p:cTn>
                                        <p:tgtEl>
                                          <p:spTgt spid="115"/>
                                        </p:tgtEl>
                                        <p:attrNameLst>
                                          <p:attrName>style.visibility</p:attrName>
                                        </p:attrNameLst>
                                      </p:cBhvr>
                                      <p:to>
                                        <p:strVal val="visible"/>
                                      </p:to>
                                    </p:set>
                                    <p:anim calcmode="lin" valueType="num">
                                      <p:cBhvr>
                                        <p:cTn id="207" dur="500" fill="hold"/>
                                        <p:tgtEl>
                                          <p:spTgt spid="115"/>
                                        </p:tgtEl>
                                        <p:attrNameLst>
                                          <p:attrName>ppt_w</p:attrName>
                                        </p:attrNameLst>
                                      </p:cBhvr>
                                      <p:tavLst>
                                        <p:tav tm="0">
                                          <p:val>
                                            <p:fltVal val="0"/>
                                          </p:val>
                                        </p:tav>
                                        <p:tav tm="100000">
                                          <p:val>
                                            <p:strVal val="#ppt_w"/>
                                          </p:val>
                                        </p:tav>
                                      </p:tavLst>
                                    </p:anim>
                                    <p:anim calcmode="lin" valueType="num">
                                      <p:cBhvr>
                                        <p:cTn id="208" dur="500" fill="hold"/>
                                        <p:tgtEl>
                                          <p:spTgt spid="115"/>
                                        </p:tgtEl>
                                        <p:attrNameLst>
                                          <p:attrName>ppt_h</p:attrName>
                                        </p:attrNameLst>
                                      </p:cBhvr>
                                      <p:tavLst>
                                        <p:tav tm="0">
                                          <p:val>
                                            <p:fltVal val="0"/>
                                          </p:val>
                                        </p:tav>
                                        <p:tav tm="100000">
                                          <p:val>
                                            <p:strVal val="#ppt_h"/>
                                          </p:val>
                                        </p:tav>
                                      </p:tavLst>
                                    </p:anim>
                                    <p:animEffect transition="in" filter="fade">
                                      <p:cBhvr>
                                        <p:cTn id="209" dur="500"/>
                                        <p:tgtEl>
                                          <p:spTgt spid="115"/>
                                        </p:tgtEl>
                                      </p:cBhvr>
                                    </p:animEffect>
                                  </p:childTnLst>
                                </p:cTn>
                              </p:par>
                              <p:par>
                                <p:cTn id="210" presetID="53" presetClass="entr" presetSubtype="16" fill="hold" grpId="0" nodeType="withEffect">
                                  <p:stCondLst>
                                    <p:cond delay="2100"/>
                                  </p:stCondLst>
                                  <p:childTnLst>
                                    <p:set>
                                      <p:cBhvr>
                                        <p:cTn id="211" dur="1" fill="hold">
                                          <p:stCondLst>
                                            <p:cond delay="0"/>
                                          </p:stCondLst>
                                        </p:cTn>
                                        <p:tgtEl>
                                          <p:spTgt spid="114"/>
                                        </p:tgtEl>
                                        <p:attrNameLst>
                                          <p:attrName>style.visibility</p:attrName>
                                        </p:attrNameLst>
                                      </p:cBhvr>
                                      <p:to>
                                        <p:strVal val="visible"/>
                                      </p:to>
                                    </p:set>
                                    <p:anim calcmode="lin" valueType="num">
                                      <p:cBhvr>
                                        <p:cTn id="212" dur="500" fill="hold"/>
                                        <p:tgtEl>
                                          <p:spTgt spid="114"/>
                                        </p:tgtEl>
                                        <p:attrNameLst>
                                          <p:attrName>ppt_w</p:attrName>
                                        </p:attrNameLst>
                                      </p:cBhvr>
                                      <p:tavLst>
                                        <p:tav tm="0">
                                          <p:val>
                                            <p:fltVal val="0"/>
                                          </p:val>
                                        </p:tav>
                                        <p:tav tm="100000">
                                          <p:val>
                                            <p:strVal val="#ppt_w"/>
                                          </p:val>
                                        </p:tav>
                                      </p:tavLst>
                                    </p:anim>
                                    <p:anim calcmode="lin" valueType="num">
                                      <p:cBhvr>
                                        <p:cTn id="213" dur="500" fill="hold"/>
                                        <p:tgtEl>
                                          <p:spTgt spid="114"/>
                                        </p:tgtEl>
                                        <p:attrNameLst>
                                          <p:attrName>ppt_h</p:attrName>
                                        </p:attrNameLst>
                                      </p:cBhvr>
                                      <p:tavLst>
                                        <p:tav tm="0">
                                          <p:val>
                                            <p:fltVal val="0"/>
                                          </p:val>
                                        </p:tav>
                                        <p:tav tm="100000">
                                          <p:val>
                                            <p:strVal val="#ppt_h"/>
                                          </p:val>
                                        </p:tav>
                                      </p:tavLst>
                                    </p:anim>
                                    <p:animEffect transition="in" filter="fade">
                                      <p:cBhvr>
                                        <p:cTn id="214" dur="500"/>
                                        <p:tgtEl>
                                          <p:spTgt spid="114"/>
                                        </p:tgtEl>
                                      </p:cBhvr>
                                    </p:animEffect>
                                  </p:childTnLst>
                                </p:cTn>
                              </p:par>
                              <p:par>
                                <p:cTn id="215" presetID="53" presetClass="entr" presetSubtype="16" fill="hold" grpId="0" nodeType="withEffect">
                                  <p:stCondLst>
                                    <p:cond delay="2150"/>
                                  </p:stCondLst>
                                  <p:childTnLst>
                                    <p:set>
                                      <p:cBhvr>
                                        <p:cTn id="216" dur="1" fill="hold">
                                          <p:stCondLst>
                                            <p:cond delay="0"/>
                                          </p:stCondLst>
                                        </p:cTn>
                                        <p:tgtEl>
                                          <p:spTgt spid="113"/>
                                        </p:tgtEl>
                                        <p:attrNameLst>
                                          <p:attrName>style.visibility</p:attrName>
                                        </p:attrNameLst>
                                      </p:cBhvr>
                                      <p:to>
                                        <p:strVal val="visible"/>
                                      </p:to>
                                    </p:set>
                                    <p:anim calcmode="lin" valueType="num">
                                      <p:cBhvr>
                                        <p:cTn id="217" dur="500" fill="hold"/>
                                        <p:tgtEl>
                                          <p:spTgt spid="113"/>
                                        </p:tgtEl>
                                        <p:attrNameLst>
                                          <p:attrName>ppt_w</p:attrName>
                                        </p:attrNameLst>
                                      </p:cBhvr>
                                      <p:tavLst>
                                        <p:tav tm="0">
                                          <p:val>
                                            <p:fltVal val="0"/>
                                          </p:val>
                                        </p:tav>
                                        <p:tav tm="100000">
                                          <p:val>
                                            <p:strVal val="#ppt_w"/>
                                          </p:val>
                                        </p:tav>
                                      </p:tavLst>
                                    </p:anim>
                                    <p:anim calcmode="lin" valueType="num">
                                      <p:cBhvr>
                                        <p:cTn id="218" dur="500" fill="hold"/>
                                        <p:tgtEl>
                                          <p:spTgt spid="113"/>
                                        </p:tgtEl>
                                        <p:attrNameLst>
                                          <p:attrName>ppt_h</p:attrName>
                                        </p:attrNameLst>
                                      </p:cBhvr>
                                      <p:tavLst>
                                        <p:tav tm="0">
                                          <p:val>
                                            <p:fltVal val="0"/>
                                          </p:val>
                                        </p:tav>
                                        <p:tav tm="100000">
                                          <p:val>
                                            <p:strVal val="#ppt_h"/>
                                          </p:val>
                                        </p:tav>
                                      </p:tavLst>
                                    </p:anim>
                                    <p:animEffect transition="in" filter="fade">
                                      <p:cBhvr>
                                        <p:cTn id="219" dur="500"/>
                                        <p:tgtEl>
                                          <p:spTgt spid="113"/>
                                        </p:tgtEl>
                                      </p:cBhvr>
                                    </p:animEffect>
                                  </p:childTnLst>
                                </p:cTn>
                              </p:par>
                              <p:par>
                                <p:cTn id="220" presetID="53" presetClass="entr" presetSubtype="16" fill="hold" grpId="0" nodeType="withEffect">
                                  <p:stCondLst>
                                    <p:cond delay="2200"/>
                                  </p:stCondLst>
                                  <p:childTnLst>
                                    <p:set>
                                      <p:cBhvr>
                                        <p:cTn id="221" dur="1" fill="hold">
                                          <p:stCondLst>
                                            <p:cond delay="0"/>
                                          </p:stCondLst>
                                        </p:cTn>
                                        <p:tgtEl>
                                          <p:spTgt spid="119"/>
                                        </p:tgtEl>
                                        <p:attrNameLst>
                                          <p:attrName>style.visibility</p:attrName>
                                        </p:attrNameLst>
                                      </p:cBhvr>
                                      <p:to>
                                        <p:strVal val="visible"/>
                                      </p:to>
                                    </p:set>
                                    <p:anim calcmode="lin" valueType="num">
                                      <p:cBhvr>
                                        <p:cTn id="222" dur="500" fill="hold"/>
                                        <p:tgtEl>
                                          <p:spTgt spid="119"/>
                                        </p:tgtEl>
                                        <p:attrNameLst>
                                          <p:attrName>ppt_w</p:attrName>
                                        </p:attrNameLst>
                                      </p:cBhvr>
                                      <p:tavLst>
                                        <p:tav tm="0">
                                          <p:val>
                                            <p:fltVal val="0"/>
                                          </p:val>
                                        </p:tav>
                                        <p:tav tm="100000">
                                          <p:val>
                                            <p:strVal val="#ppt_w"/>
                                          </p:val>
                                        </p:tav>
                                      </p:tavLst>
                                    </p:anim>
                                    <p:anim calcmode="lin" valueType="num">
                                      <p:cBhvr>
                                        <p:cTn id="223" dur="500" fill="hold"/>
                                        <p:tgtEl>
                                          <p:spTgt spid="119"/>
                                        </p:tgtEl>
                                        <p:attrNameLst>
                                          <p:attrName>ppt_h</p:attrName>
                                        </p:attrNameLst>
                                      </p:cBhvr>
                                      <p:tavLst>
                                        <p:tav tm="0">
                                          <p:val>
                                            <p:fltVal val="0"/>
                                          </p:val>
                                        </p:tav>
                                        <p:tav tm="100000">
                                          <p:val>
                                            <p:strVal val="#ppt_h"/>
                                          </p:val>
                                        </p:tav>
                                      </p:tavLst>
                                    </p:anim>
                                    <p:animEffect transition="in" filter="fade">
                                      <p:cBhvr>
                                        <p:cTn id="22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63" grpId="0" animBg="1"/>
      <p:bldP spid="69" grpId="0" animBg="1"/>
      <p:bldP spid="70"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8" grpId="0" animBg="1"/>
      <p:bldP spid="99" grpId="0" animBg="1"/>
      <p:bldP spid="100" grpId="0" animBg="1"/>
      <p:bldP spid="101" grpId="0" animBg="1"/>
      <p:bldP spid="102" grpId="0" animBg="1"/>
      <p:bldP spid="104" grpId="0" animBg="1"/>
      <p:bldP spid="105" grpId="0" animBg="1"/>
      <p:bldP spid="106" grpId="0" animBg="1"/>
      <p:bldP spid="107" grpId="0" animBg="1"/>
      <p:bldP spid="108" grpId="0" animBg="1"/>
      <p:bldP spid="109" grpId="0" animBg="1"/>
      <p:bldP spid="110" grpId="0" animBg="1"/>
      <p:bldP spid="111" grpId="0" animBg="1"/>
      <p:bldP spid="113" grpId="0" animBg="1"/>
      <p:bldP spid="114" grpId="0" animBg="1"/>
      <p:bldP spid="115" grpId="0" animBg="1"/>
      <p:bldP spid="119" grpId="0" animBg="1"/>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4458753" y="1513828"/>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7" name="矩形 36"/>
          <p:cNvSpPr/>
          <p:nvPr/>
        </p:nvSpPr>
        <p:spPr>
          <a:xfrm>
            <a:off x="5035116" y="1412777"/>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8" name="矩形 37"/>
          <p:cNvSpPr/>
          <p:nvPr/>
        </p:nvSpPr>
        <p:spPr>
          <a:xfrm>
            <a:off x="5881529" y="1340769"/>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9" name="矩形 38"/>
          <p:cNvSpPr/>
          <p:nvPr/>
        </p:nvSpPr>
        <p:spPr>
          <a:xfrm>
            <a:off x="6763308" y="1432012"/>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矩形 39"/>
          <p:cNvSpPr/>
          <p:nvPr/>
        </p:nvSpPr>
        <p:spPr>
          <a:xfrm>
            <a:off x="7503004" y="1523636"/>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矩形 40"/>
          <p:cNvSpPr/>
          <p:nvPr/>
        </p:nvSpPr>
        <p:spPr>
          <a:xfrm>
            <a:off x="8184233" y="1523638"/>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2" name="矩形 41"/>
          <p:cNvSpPr/>
          <p:nvPr/>
        </p:nvSpPr>
        <p:spPr>
          <a:xfrm>
            <a:off x="8184233" y="980729"/>
            <a:ext cx="412813" cy="41281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3" name="矩形 62"/>
          <p:cNvSpPr/>
          <p:nvPr/>
        </p:nvSpPr>
        <p:spPr>
          <a:xfrm>
            <a:off x="3036583" y="2091074"/>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9" name="矩形 68"/>
          <p:cNvSpPr/>
          <p:nvPr/>
        </p:nvSpPr>
        <p:spPr>
          <a:xfrm>
            <a:off x="3091047" y="1388582"/>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0" name="矩形 69"/>
          <p:cNvSpPr/>
          <p:nvPr/>
        </p:nvSpPr>
        <p:spPr>
          <a:xfrm>
            <a:off x="3849831" y="1484784"/>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7" name="矩形 76"/>
          <p:cNvSpPr/>
          <p:nvPr/>
        </p:nvSpPr>
        <p:spPr>
          <a:xfrm>
            <a:off x="7752185" y="542599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8" name="矩形 77"/>
          <p:cNvSpPr/>
          <p:nvPr/>
        </p:nvSpPr>
        <p:spPr>
          <a:xfrm>
            <a:off x="8419492" y="5341076"/>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9" name="矩形 78"/>
          <p:cNvSpPr/>
          <p:nvPr/>
        </p:nvSpPr>
        <p:spPr>
          <a:xfrm>
            <a:off x="8382574" y="4495999"/>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0" name="矩形 79"/>
          <p:cNvSpPr/>
          <p:nvPr/>
        </p:nvSpPr>
        <p:spPr>
          <a:xfrm>
            <a:off x="8419492" y="3756529"/>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1" name="矩形 80"/>
          <p:cNvSpPr/>
          <p:nvPr/>
        </p:nvSpPr>
        <p:spPr>
          <a:xfrm>
            <a:off x="8511116" y="3146282"/>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2" name="矩形 81"/>
          <p:cNvSpPr/>
          <p:nvPr/>
        </p:nvSpPr>
        <p:spPr>
          <a:xfrm>
            <a:off x="9159190" y="3146284"/>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5" name="矩形 84"/>
          <p:cNvSpPr/>
          <p:nvPr/>
        </p:nvSpPr>
        <p:spPr>
          <a:xfrm>
            <a:off x="5231905" y="5229201"/>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6" name="矩形 85"/>
          <p:cNvSpPr/>
          <p:nvPr/>
        </p:nvSpPr>
        <p:spPr>
          <a:xfrm>
            <a:off x="6187244" y="5281241"/>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7" name="矩形 86"/>
          <p:cNvSpPr/>
          <p:nvPr/>
        </p:nvSpPr>
        <p:spPr>
          <a:xfrm>
            <a:off x="7070956" y="5422892"/>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8" name="矩形 87"/>
          <p:cNvSpPr/>
          <p:nvPr/>
        </p:nvSpPr>
        <p:spPr>
          <a:xfrm rot="5400000">
            <a:off x="3945355" y="5376723"/>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9" name="矩形 88"/>
          <p:cNvSpPr/>
          <p:nvPr/>
        </p:nvSpPr>
        <p:spPr>
          <a:xfrm rot="5400000">
            <a:off x="3094625" y="5262356"/>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0" name="矩形 89"/>
          <p:cNvSpPr/>
          <p:nvPr/>
        </p:nvSpPr>
        <p:spPr>
          <a:xfrm rot="5400000">
            <a:off x="3048046" y="4355029"/>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1" name="矩形 90"/>
          <p:cNvSpPr/>
          <p:nvPr/>
        </p:nvSpPr>
        <p:spPr>
          <a:xfrm rot="5400000">
            <a:off x="3091047" y="3539479"/>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2" name="矩形 91"/>
          <p:cNvSpPr/>
          <p:nvPr/>
        </p:nvSpPr>
        <p:spPr>
          <a:xfrm rot="5400000">
            <a:off x="3172861" y="2925135"/>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8" name="矩形 97"/>
          <p:cNvSpPr/>
          <p:nvPr/>
        </p:nvSpPr>
        <p:spPr>
          <a:xfrm rot="5400000">
            <a:off x="4558213" y="5376721"/>
            <a:ext cx="393196" cy="3931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2" name="矩形 51"/>
          <p:cNvSpPr/>
          <p:nvPr/>
        </p:nvSpPr>
        <p:spPr>
          <a:xfrm>
            <a:off x="7608168" y="-798100"/>
            <a:ext cx="1618540" cy="156280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3" name="矩形 52"/>
          <p:cNvSpPr/>
          <p:nvPr/>
        </p:nvSpPr>
        <p:spPr>
          <a:xfrm>
            <a:off x="9878060" y="2514268"/>
            <a:ext cx="1618540" cy="156280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 name="文本框 1"/>
          <p:cNvSpPr txBox="1"/>
          <p:nvPr/>
        </p:nvSpPr>
        <p:spPr>
          <a:xfrm>
            <a:off x="3719736" y="2780929"/>
            <a:ext cx="4497504" cy="1692771"/>
          </a:xfrm>
          <a:prstGeom prst="rect">
            <a:avLst/>
          </a:prstGeom>
          <a:noFill/>
        </p:spPr>
        <p:txBody>
          <a:bodyPr wrap="square" rtlCol="0">
            <a:spAutoFit/>
          </a:bodyPr>
          <a:lstStyle/>
          <a:p>
            <a:pPr algn="ctr"/>
            <a:r>
              <a:rPr lang="zh-CN" altLang="en-US" sz="72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第二次</a:t>
            </a:r>
            <a:endParaRPr lang="en-US" altLang="zh-CN" sz="72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endParaRPr>
          </a:p>
          <a:p>
            <a:pPr algn="ctr"/>
            <a:r>
              <a:rPr lang="zh-CN" altLang="en-US" sz="32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内训❤</a:t>
            </a:r>
          </a:p>
        </p:txBody>
      </p:sp>
    </p:spTree>
    <p:extLst>
      <p:ext uri="{BB962C8B-B14F-4D97-AF65-F5344CB8AC3E}">
        <p14:creationId xmlns:p14="http://schemas.microsoft.com/office/powerpoint/2010/main" val="2339556945"/>
      </p:ext>
    </p:extLst>
  </p:cSld>
  <p:clrMapOvr>
    <a:masterClrMapping/>
  </p:clrMapOvr>
  <mc:AlternateContent xmlns:mc="http://schemas.openxmlformats.org/markup-compatibility/2006" xmlns:p14="http://schemas.microsoft.com/office/powerpoint/2010/main">
    <mc:Choice Requires="p14">
      <p:transition spd="slow" p14:dur="1300" advClick="0" advTm="1000">
        <p14:pan dir="u"/>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grpId="0" nodeType="withEffect">
                                  <p:stCondLst>
                                    <p:cond delay="15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par>
                                <p:cTn id="35" presetID="53" presetClass="entr" presetSubtype="16" fill="hold" grpId="0" nodeType="withEffect">
                                  <p:stCondLst>
                                    <p:cond delay="35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Effect transition="in" filter="fade">
                                      <p:cBhvr>
                                        <p:cTn id="39" dur="500"/>
                                        <p:tgtEl>
                                          <p:spTgt spid="3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70"/>
                                        </p:tgtEl>
                                        <p:attrNameLst>
                                          <p:attrName>style.visibility</p:attrName>
                                        </p:attrNameLst>
                                      </p:cBhvr>
                                      <p:to>
                                        <p:strVal val="visible"/>
                                      </p:to>
                                    </p:set>
                                    <p:anim calcmode="lin" valueType="num">
                                      <p:cBhvr>
                                        <p:cTn id="42" dur="500" fill="hold"/>
                                        <p:tgtEl>
                                          <p:spTgt spid="70"/>
                                        </p:tgtEl>
                                        <p:attrNameLst>
                                          <p:attrName>ppt_w</p:attrName>
                                        </p:attrNameLst>
                                      </p:cBhvr>
                                      <p:tavLst>
                                        <p:tav tm="0">
                                          <p:val>
                                            <p:fltVal val="0"/>
                                          </p:val>
                                        </p:tav>
                                        <p:tav tm="100000">
                                          <p:val>
                                            <p:strVal val="#ppt_w"/>
                                          </p:val>
                                        </p:tav>
                                      </p:tavLst>
                                    </p:anim>
                                    <p:anim calcmode="lin" valueType="num">
                                      <p:cBhvr>
                                        <p:cTn id="43" dur="500" fill="hold"/>
                                        <p:tgtEl>
                                          <p:spTgt spid="70"/>
                                        </p:tgtEl>
                                        <p:attrNameLst>
                                          <p:attrName>ppt_h</p:attrName>
                                        </p:attrNameLst>
                                      </p:cBhvr>
                                      <p:tavLst>
                                        <p:tav tm="0">
                                          <p:val>
                                            <p:fltVal val="0"/>
                                          </p:val>
                                        </p:tav>
                                        <p:tav tm="100000">
                                          <p:val>
                                            <p:strVal val="#ppt_h"/>
                                          </p:val>
                                        </p:tav>
                                      </p:tavLst>
                                    </p:anim>
                                    <p:animEffect transition="in" filter="fade">
                                      <p:cBhvr>
                                        <p:cTn id="44" dur="500"/>
                                        <p:tgtEl>
                                          <p:spTgt spid="70"/>
                                        </p:tgtEl>
                                      </p:cBhvr>
                                    </p:animEffect>
                                  </p:childTnLst>
                                </p:cTn>
                              </p:par>
                              <p:par>
                                <p:cTn id="45" presetID="53" presetClass="entr" presetSubtype="16" fill="hold" grpId="0" nodeType="withEffect">
                                  <p:stCondLst>
                                    <p:cond delay="4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500" fill="hold"/>
                                        <p:tgtEl>
                                          <p:spTgt spid="69"/>
                                        </p:tgtEl>
                                        <p:attrNameLst>
                                          <p:attrName>ppt_w</p:attrName>
                                        </p:attrNameLst>
                                      </p:cBhvr>
                                      <p:tavLst>
                                        <p:tav tm="0">
                                          <p:val>
                                            <p:fltVal val="0"/>
                                          </p:val>
                                        </p:tav>
                                        <p:tav tm="100000">
                                          <p:val>
                                            <p:strVal val="#ppt_w"/>
                                          </p:val>
                                        </p:tav>
                                      </p:tavLst>
                                    </p:anim>
                                    <p:anim calcmode="lin" valueType="num">
                                      <p:cBhvr>
                                        <p:cTn id="48" dur="500" fill="hold"/>
                                        <p:tgtEl>
                                          <p:spTgt spid="69"/>
                                        </p:tgtEl>
                                        <p:attrNameLst>
                                          <p:attrName>ppt_h</p:attrName>
                                        </p:attrNameLst>
                                      </p:cBhvr>
                                      <p:tavLst>
                                        <p:tav tm="0">
                                          <p:val>
                                            <p:fltVal val="0"/>
                                          </p:val>
                                        </p:tav>
                                        <p:tav tm="100000">
                                          <p:val>
                                            <p:strVal val="#ppt_h"/>
                                          </p:val>
                                        </p:tav>
                                      </p:tavLst>
                                    </p:anim>
                                    <p:animEffect transition="in" filter="fade">
                                      <p:cBhvr>
                                        <p:cTn id="49" dur="500"/>
                                        <p:tgtEl>
                                          <p:spTgt spid="69"/>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63"/>
                                        </p:tgtEl>
                                        <p:attrNameLst>
                                          <p:attrName>style.visibility</p:attrName>
                                        </p:attrNameLst>
                                      </p:cBhvr>
                                      <p:to>
                                        <p:strVal val="visible"/>
                                      </p:to>
                                    </p:set>
                                    <p:anim calcmode="lin" valueType="num">
                                      <p:cBhvr>
                                        <p:cTn id="52" dur="500" fill="hold"/>
                                        <p:tgtEl>
                                          <p:spTgt spid="63"/>
                                        </p:tgtEl>
                                        <p:attrNameLst>
                                          <p:attrName>ppt_w</p:attrName>
                                        </p:attrNameLst>
                                      </p:cBhvr>
                                      <p:tavLst>
                                        <p:tav tm="0">
                                          <p:val>
                                            <p:fltVal val="0"/>
                                          </p:val>
                                        </p:tav>
                                        <p:tav tm="100000">
                                          <p:val>
                                            <p:strVal val="#ppt_w"/>
                                          </p:val>
                                        </p:tav>
                                      </p:tavLst>
                                    </p:anim>
                                    <p:anim calcmode="lin" valueType="num">
                                      <p:cBhvr>
                                        <p:cTn id="53" dur="500" fill="hold"/>
                                        <p:tgtEl>
                                          <p:spTgt spid="63"/>
                                        </p:tgtEl>
                                        <p:attrNameLst>
                                          <p:attrName>ppt_h</p:attrName>
                                        </p:attrNameLst>
                                      </p:cBhvr>
                                      <p:tavLst>
                                        <p:tav tm="0">
                                          <p:val>
                                            <p:fltVal val="0"/>
                                          </p:val>
                                        </p:tav>
                                        <p:tav tm="100000">
                                          <p:val>
                                            <p:strVal val="#ppt_h"/>
                                          </p:val>
                                        </p:tav>
                                      </p:tavLst>
                                    </p:anim>
                                    <p:animEffect transition="in" filter="fade">
                                      <p:cBhvr>
                                        <p:cTn id="54" dur="500"/>
                                        <p:tgtEl>
                                          <p:spTgt spid="63"/>
                                        </p:tgtEl>
                                      </p:cBhvr>
                                    </p:animEffect>
                                  </p:childTnLst>
                                </p:cTn>
                              </p:par>
                              <p:par>
                                <p:cTn id="55" presetID="53" presetClass="entr" presetSubtype="16" fill="hold" grpId="0" nodeType="withEffect">
                                  <p:stCondLst>
                                    <p:cond delay="55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550"/>
                                  </p:stCondLst>
                                  <p:childTnLst>
                                    <p:set>
                                      <p:cBhvr>
                                        <p:cTn id="61" dur="1" fill="hold">
                                          <p:stCondLst>
                                            <p:cond delay="0"/>
                                          </p:stCondLst>
                                        </p:cTn>
                                        <p:tgtEl>
                                          <p:spTgt spid="2"/>
                                        </p:tgtEl>
                                        <p:attrNameLst>
                                          <p:attrName>style.visibility</p:attrName>
                                        </p:attrNameLst>
                                      </p:cBhvr>
                                      <p:to>
                                        <p:strVal val="visible"/>
                                      </p:to>
                                    </p:set>
                                    <p:anim calcmode="lin" valueType="num">
                                      <p:cBhvr>
                                        <p:cTn id="62" dur="500" fill="hold"/>
                                        <p:tgtEl>
                                          <p:spTgt spid="2"/>
                                        </p:tgtEl>
                                        <p:attrNameLst>
                                          <p:attrName>ppt_w</p:attrName>
                                        </p:attrNameLst>
                                      </p:cBhvr>
                                      <p:tavLst>
                                        <p:tav tm="0">
                                          <p:val>
                                            <p:fltVal val="0"/>
                                          </p:val>
                                        </p:tav>
                                        <p:tav tm="100000">
                                          <p:val>
                                            <p:strVal val="#ppt_w"/>
                                          </p:val>
                                        </p:tav>
                                      </p:tavLst>
                                    </p:anim>
                                    <p:anim calcmode="lin" valueType="num">
                                      <p:cBhvr>
                                        <p:cTn id="63" dur="500" fill="hold"/>
                                        <p:tgtEl>
                                          <p:spTgt spid="2"/>
                                        </p:tgtEl>
                                        <p:attrNameLst>
                                          <p:attrName>ppt_h</p:attrName>
                                        </p:attrNameLst>
                                      </p:cBhvr>
                                      <p:tavLst>
                                        <p:tav tm="0">
                                          <p:val>
                                            <p:fltVal val="0"/>
                                          </p:val>
                                        </p:tav>
                                        <p:tav tm="100000">
                                          <p:val>
                                            <p:strVal val="#ppt_h"/>
                                          </p:val>
                                        </p:tav>
                                      </p:tavLst>
                                    </p:anim>
                                    <p:animEffect transition="in" filter="fade">
                                      <p:cBhvr>
                                        <p:cTn id="64" dur="500"/>
                                        <p:tgtEl>
                                          <p:spTgt spid="2"/>
                                        </p:tgtEl>
                                      </p:cBhvr>
                                    </p:animEffect>
                                  </p:childTnLst>
                                </p:cTn>
                              </p:par>
                              <p:par>
                                <p:cTn id="65" presetID="53" presetClass="entr" presetSubtype="16" fill="hold" grpId="0" nodeType="withEffect">
                                  <p:stCondLst>
                                    <p:cond delay="600"/>
                                  </p:stCondLst>
                                  <p:childTnLst>
                                    <p:set>
                                      <p:cBhvr>
                                        <p:cTn id="66" dur="1" fill="hold">
                                          <p:stCondLst>
                                            <p:cond delay="0"/>
                                          </p:stCondLst>
                                        </p:cTn>
                                        <p:tgtEl>
                                          <p:spTgt spid="91"/>
                                        </p:tgtEl>
                                        <p:attrNameLst>
                                          <p:attrName>style.visibility</p:attrName>
                                        </p:attrNameLst>
                                      </p:cBhvr>
                                      <p:to>
                                        <p:strVal val="visible"/>
                                      </p:to>
                                    </p:set>
                                    <p:anim calcmode="lin" valueType="num">
                                      <p:cBhvr>
                                        <p:cTn id="67" dur="500" fill="hold"/>
                                        <p:tgtEl>
                                          <p:spTgt spid="91"/>
                                        </p:tgtEl>
                                        <p:attrNameLst>
                                          <p:attrName>ppt_w</p:attrName>
                                        </p:attrNameLst>
                                      </p:cBhvr>
                                      <p:tavLst>
                                        <p:tav tm="0">
                                          <p:val>
                                            <p:fltVal val="0"/>
                                          </p:val>
                                        </p:tav>
                                        <p:tav tm="100000">
                                          <p:val>
                                            <p:strVal val="#ppt_w"/>
                                          </p:val>
                                        </p:tav>
                                      </p:tavLst>
                                    </p:anim>
                                    <p:anim calcmode="lin" valueType="num">
                                      <p:cBhvr>
                                        <p:cTn id="68" dur="500" fill="hold"/>
                                        <p:tgtEl>
                                          <p:spTgt spid="91"/>
                                        </p:tgtEl>
                                        <p:attrNameLst>
                                          <p:attrName>ppt_h</p:attrName>
                                        </p:attrNameLst>
                                      </p:cBhvr>
                                      <p:tavLst>
                                        <p:tav tm="0">
                                          <p:val>
                                            <p:fltVal val="0"/>
                                          </p:val>
                                        </p:tav>
                                        <p:tav tm="100000">
                                          <p:val>
                                            <p:strVal val="#ppt_h"/>
                                          </p:val>
                                        </p:tav>
                                      </p:tavLst>
                                    </p:anim>
                                    <p:animEffect transition="in" filter="fade">
                                      <p:cBhvr>
                                        <p:cTn id="69" dur="500"/>
                                        <p:tgtEl>
                                          <p:spTgt spid="91"/>
                                        </p:tgtEl>
                                      </p:cBhvr>
                                    </p:animEffect>
                                  </p:childTnLst>
                                </p:cTn>
                              </p:par>
                              <p:par>
                                <p:cTn id="70" presetID="53" presetClass="entr" presetSubtype="16" fill="hold" grpId="0" nodeType="withEffect">
                                  <p:stCondLst>
                                    <p:cond delay="650"/>
                                  </p:stCondLst>
                                  <p:childTnLst>
                                    <p:set>
                                      <p:cBhvr>
                                        <p:cTn id="71" dur="1" fill="hold">
                                          <p:stCondLst>
                                            <p:cond delay="0"/>
                                          </p:stCondLst>
                                        </p:cTn>
                                        <p:tgtEl>
                                          <p:spTgt spid="90"/>
                                        </p:tgtEl>
                                        <p:attrNameLst>
                                          <p:attrName>style.visibility</p:attrName>
                                        </p:attrNameLst>
                                      </p:cBhvr>
                                      <p:to>
                                        <p:strVal val="visible"/>
                                      </p:to>
                                    </p:set>
                                    <p:anim calcmode="lin" valueType="num">
                                      <p:cBhvr>
                                        <p:cTn id="72" dur="500" fill="hold"/>
                                        <p:tgtEl>
                                          <p:spTgt spid="90"/>
                                        </p:tgtEl>
                                        <p:attrNameLst>
                                          <p:attrName>ppt_w</p:attrName>
                                        </p:attrNameLst>
                                      </p:cBhvr>
                                      <p:tavLst>
                                        <p:tav tm="0">
                                          <p:val>
                                            <p:fltVal val="0"/>
                                          </p:val>
                                        </p:tav>
                                        <p:tav tm="100000">
                                          <p:val>
                                            <p:strVal val="#ppt_w"/>
                                          </p:val>
                                        </p:tav>
                                      </p:tavLst>
                                    </p:anim>
                                    <p:anim calcmode="lin" valueType="num">
                                      <p:cBhvr>
                                        <p:cTn id="73" dur="500" fill="hold"/>
                                        <p:tgtEl>
                                          <p:spTgt spid="90"/>
                                        </p:tgtEl>
                                        <p:attrNameLst>
                                          <p:attrName>ppt_h</p:attrName>
                                        </p:attrNameLst>
                                      </p:cBhvr>
                                      <p:tavLst>
                                        <p:tav tm="0">
                                          <p:val>
                                            <p:fltVal val="0"/>
                                          </p:val>
                                        </p:tav>
                                        <p:tav tm="100000">
                                          <p:val>
                                            <p:strVal val="#ppt_h"/>
                                          </p:val>
                                        </p:tav>
                                      </p:tavLst>
                                    </p:anim>
                                    <p:animEffect transition="in" filter="fade">
                                      <p:cBhvr>
                                        <p:cTn id="74" dur="500"/>
                                        <p:tgtEl>
                                          <p:spTgt spid="90"/>
                                        </p:tgtEl>
                                      </p:cBhvr>
                                    </p:animEffect>
                                  </p:childTnLst>
                                </p:cTn>
                              </p:par>
                              <p:par>
                                <p:cTn id="75" presetID="53" presetClass="entr" presetSubtype="16" fill="hold" grpId="0" nodeType="withEffect">
                                  <p:stCondLst>
                                    <p:cond delay="700"/>
                                  </p:stCondLst>
                                  <p:childTnLst>
                                    <p:set>
                                      <p:cBhvr>
                                        <p:cTn id="76" dur="1" fill="hold">
                                          <p:stCondLst>
                                            <p:cond delay="0"/>
                                          </p:stCondLst>
                                        </p:cTn>
                                        <p:tgtEl>
                                          <p:spTgt spid="89"/>
                                        </p:tgtEl>
                                        <p:attrNameLst>
                                          <p:attrName>style.visibility</p:attrName>
                                        </p:attrNameLst>
                                      </p:cBhvr>
                                      <p:to>
                                        <p:strVal val="visible"/>
                                      </p:to>
                                    </p:set>
                                    <p:anim calcmode="lin" valueType="num">
                                      <p:cBhvr>
                                        <p:cTn id="77" dur="500" fill="hold"/>
                                        <p:tgtEl>
                                          <p:spTgt spid="89"/>
                                        </p:tgtEl>
                                        <p:attrNameLst>
                                          <p:attrName>ppt_w</p:attrName>
                                        </p:attrNameLst>
                                      </p:cBhvr>
                                      <p:tavLst>
                                        <p:tav tm="0">
                                          <p:val>
                                            <p:fltVal val="0"/>
                                          </p:val>
                                        </p:tav>
                                        <p:tav tm="100000">
                                          <p:val>
                                            <p:strVal val="#ppt_w"/>
                                          </p:val>
                                        </p:tav>
                                      </p:tavLst>
                                    </p:anim>
                                    <p:anim calcmode="lin" valueType="num">
                                      <p:cBhvr>
                                        <p:cTn id="78" dur="500" fill="hold"/>
                                        <p:tgtEl>
                                          <p:spTgt spid="89"/>
                                        </p:tgtEl>
                                        <p:attrNameLst>
                                          <p:attrName>ppt_h</p:attrName>
                                        </p:attrNameLst>
                                      </p:cBhvr>
                                      <p:tavLst>
                                        <p:tav tm="0">
                                          <p:val>
                                            <p:fltVal val="0"/>
                                          </p:val>
                                        </p:tav>
                                        <p:tav tm="100000">
                                          <p:val>
                                            <p:strVal val="#ppt_h"/>
                                          </p:val>
                                        </p:tav>
                                      </p:tavLst>
                                    </p:anim>
                                    <p:animEffect transition="in" filter="fade">
                                      <p:cBhvr>
                                        <p:cTn id="79" dur="500"/>
                                        <p:tgtEl>
                                          <p:spTgt spid="89"/>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88"/>
                                        </p:tgtEl>
                                        <p:attrNameLst>
                                          <p:attrName>style.visibility</p:attrName>
                                        </p:attrNameLst>
                                      </p:cBhvr>
                                      <p:to>
                                        <p:strVal val="visible"/>
                                      </p:to>
                                    </p:set>
                                    <p:anim calcmode="lin" valueType="num">
                                      <p:cBhvr>
                                        <p:cTn id="82" dur="500" fill="hold"/>
                                        <p:tgtEl>
                                          <p:spTgt spid="88"/>
                                        </p:tgtEl>
                                        <p:attrNameLst>
                                          <p:attrName>ppt_w</p:attrName>
                                        </p:attrNameLst>
                                      </p:cBhvr>
                                      <p:tavLst>
                                        <p:tav tm="0">
                                          <p:val>
                                            <p:fltVal val="0"/>
                                          </p:val>
                                        </p:tav>
                                        <p:tav tm="100000">
                                          <p:val>
                                            <p:strVal val="#ppt_w"/>
                                          </p:val>
                                        </p:tav>
                                      </p:tavLst>
                                    </p:anim>
                                    <p:anim calcmode="lin" valueType="num">
                                      <p:cBhvr>
                                        <p:cTn id="83" dur="500" fill="hold"/>
                                        <p:tgtEl>
                                          <p:spTgt spid="88"/>
                                        </p:tgtEl>
                                        <p:attrNameLst>
                                          <p:attrName>ppt_h</p:attrName>
                                        </p:attrNameLst>
                                      </p:cBhvr>
                                      <p:tavLst>
                                        <p:tav tm="0">
                                          <p:val>
                                            <p:fltVal val="0"/>
                                          </p:val>
                                        </p:tav>
                                        <p:tav tm="100000">
                                          <p:val>
                                            <p:strVal val="#ppt_h"/>
                                          </p:val>
                                        </p:tav>
                                      </p:tavLst>
                                    </p:anim>
                                    <p:animEffect transition="in" filter="fade">
                                      <p:cBhvr>
                                        <p:cTn id="84" dur="500"/>
                                        <p:tgtEl>
                                          <p:spTgt spid="88"/>
                                        </p:tgtEl>
                                      </p:cBhvr>
                                    </p:animEffect>
                                  </p:childTnLst>
                                </p:cTn>
                              </p:par>
                              <p:par>
                                <p:cTn id="85" presetID="53" presetClass="entr" presetSubtype="16" fill="hold" grpId="0" nodeType="withEffect">
                                  <p:stCondLst>
                                    <p:cond delay="80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850"/>
                                  </p:stCondLst>
                                  <p:childTnLst>
                                    <p:set>
                                      <p:cBhvr>
                                        <p:cTn id="91" dur="1" fill="hold">
                                          <p:stCondLst>
                                            <p:cond delay="0"/>
                                          </p:stCondLst>
                                        </p:cTn>
                                        <p:tgtEl>
                                          <p:spTgt spid="85"/>
                                        </p:tgtEl>
                                        <p:attrNameLst>
                                          <p:attrName>style.visibility</p:attrName>
                                        </p:attrNameLst>
                                      </p:cBhvr>
                                      <p:to>
                                        <p:strVal val="visible"/>
                                      </p:to>
                                    </p:set>
                                    <p:anim calcmode="lin" valueType="num">
                                      <p:cBhvr>
                                        <p:cTn id="92" dur="500" fill="hold"/>
                                        <p:tgtEl>
                                          <p:spTgt spid="85"/>
                                        </p:tgtEl>
                                        <p:attrNameLst>
                                          <p:attrName>ppt_w</p:attrName>
                                        </p:attrNameLst>
                                      </p:cBhvr>
                                      <p:tavLst>
                                        <p:tav tm="0">
                                          <p:val>
                                            <p:fltVal val="0"/>
                                          </p:val>
                                        </p:tav>
                                        <p:tav tm="100000">
                                          <p:val>
                                            <p:strVal val="#ppt_w"/>
                                          </p:val>
                                        </p:tav>
                                      </p:tavLst>
                                    </p:anim>
                                    <p:anim calcmode="lin" valueType="num">
                                      <p:cBhvr>
                                        <p:cTn id="93" dur="500" fill="hold"/>
                                        <p:tgtEl>
                                          <p:spTgt spid="85"/>
                                        </p:tgtEl>
                                        <p:attrNameLst>
                                          <p:attrName>ppt_h</p:attrName>
                                        </p:attrNameLst>
                                      </p:cBhvr>
                                      <p:tavLst>
                                        <p:tav tm="0">
                                          <p:val>
                                            <p:fltVal val="0"/>
                                          </p:val>
                                        </p:tav>
                                        <p:tav tm="100000">
                                          <p:val>
                                            <p:strVal val="#ppt_h"/>
                                          </p:val>
                                        </p:tav>
                                      </p:tavLst>
                                    </p:anim>
                                    <p:animEffect transition="in" filter="fade">
                                      <p:cBhvr>
                                        <p:cTn id="94" dur="500"/>
                                        <p:tgtEl>
                                          <p:spTgt spid="85"/>
                                        </p:tgtEl>
                                      </p:cBhvr>
                                    </p:animEffect>
                                  </p:childTnLst>
                                </p:cTn>
                              </p:par>
                              <p:par>
                                <p:cTn id="95" presetID="53" presetClass="entr" presetSubtype="16" fill="hold" grpId="0" nodeType="withEffect">
                                  <p:stCondLst>
                                    <p:cond delay="900"/>
                                  </p:stCondLst>
                                  <p:childTnLst>
                                    <p:set>
                                      <p:cBhvr>
                                        <p:cTn id="96" dur="1" fill="hold">
                                          <p:stCondLst>
                                            <p:cond delay="0"/>
                                          </p:stCondLst>
                                        </p:cTn>
                                        <p:tgtEl>
                                          <p:spTgt spid="86"/>
                                        </p:tgtEl>
                                        <p:attrNameLst>
                                          <p:attrName>style.visibility</p:attrName>
                                        </p:attrNameLst>
                                      </p:cBhvr>
                                      <p:to>
                                        <p:strVal val="visible"/>
                                      </p:to>
                                    </p:set>
                                    <p:anim calcmode="lin" valueType="num">
                                      <p:cBhvr>
                                        <p:cTn id="97" dur="500" fill="hold"/>
                                        <p:tgtEl>
                                          <p:spTgt spid="86"/>
                                        </p:tgtEl>
                                        <p:attrNameLst>
                                          <p:attrName>ppt_w</p:attrName>
                                        </p:attrNameLst>
                                      </p:cBhvr>
                                      <p:tavLst>
                                        <p:tav tm="0">
                                          <p:val>
                                            <p:fltVal val="0"/>
                                          </p:val>
                                        </p:tav>
                                        <p:tav tm="100000">
                                          <p:val>
                                            <p:strVal val="#ppt_w"/>
                                          </p:val>
                                        </p:tav>
                                      </p:tavLst>
                                    </p:anim>
                                    <p:anim calcmode="lin" valueType="num">
                                      <p:cBhvr>
                                        <p:cTn id="98" dur="500" fill="hold"/>
                                        <p:tgtEl>
                                          <p:spTgt spid="86"/>
                                        </p:tgtEl>
                                        <p:attrNameLst>
                                          <p:attrName>ppt_h</p:attrName>
                                        </p:attrNameLst>
                                      </p:cBhvr>
                                      <p:tavLst>
                                        <p:tav tm="0">
                                          <p:val>
                                            <p:fltVal val="0"/>
                                          </p:val>
                                        </p:tav>
                                        <p:tav tm="100000">
                                          <p:val>
                                            <p:strVal val="#ppt_h"/>
                                          </p:val>
                                        </p:tav>
                                      </p:tavLst>
                                    </p:anim>
                                    <p:animEffect transition="in" filter="fade">
                                      <p:cBhvr>
                                        <p:cTn id="99" dur="500"/>
                                        <p:tgtEl>
                                          <p:spTgt spid="86"/>
                                        </p:tgtEl>
                                      </p:cBhvr>
                                    </p:animEffect>
                                  </p:childTnLst>
                                </p:cTn>
                              </p:par>
                              <p:par>
                                <p:cTn id="100" presetID="53" presetClass="entr" presetSubtype="16" fill="hold" grpId="0" nodeType="withEffect">
                                  <p:stCondLst>
                                    <p:cond delay="1000"/>
                                  </p:stCondLst>
                                  <p:childTnLst>
                                    <p:set>
                                      <p:cBhvr>
                                        <p:cTn id="101" dur="1" fill="hold">
                                          <p:stCondLst>
                                            <p:cond delay="0"/>
                                          </p:stCondLst>
                                        </p:cTn>
                                        <p:tgtEl>
                                          <p:spTgt spid="87"/>
                                        </p:tgtEl>
                                        <p:attrNameLst>
                                          <p:attrName>style.visibility</p:attrName>
                                        </p:attrNameLst>
                                      </p:cBhvr>
                                      <p:to>
                                        <p:strVal val="visible"/>
                                      </p:to>
                                    </p:set>
                                    <p:anim calcmode="lin" valueType="num">
                                      <p:cBhvr>
                                        <p:cTn id="102" dur="500" fill="hold"/>
                                        <p:tgtEl>
                                          <p:spTgt spid="87"/>
                                        </p:tgtEl>
                                        <p:attrNameLst>
                                          <p:attrName>ppt_w</p:attrName>
                                        </p:attrNameLst>
                                      </p:cBhvr>
                                      <p:tavLst>
                                        <p:tav tm="0">
                                          <p:val>
                                            <p:fltVal val="0"/>
                                          </p:val>
                                        </p:tav>
                                        <p:tav tm="100000">
                                          <p:val>
                                            <p:strVal val="#ppt_w"/>
                                          </p:val>
                                        </p:tav>
                                      </p:tavLst>
                                    </p:anim>
                                    <p:anim calcmode="lin" valueType="num">
                                      <p:cBhvr>
                                        <p:cTn id="103" dur="500" fill="hold"/>
                                        <p:tgtEl>
                                          <p:spTgt spid="87"/>
                                        </p:tgtEl>
                                        <p:attrNameLst>
                                          <p:attrName>ppt_h</p:attrName>
                                        </p:attrNameLst>
                                      </p:cBhvr>
                                      <p:tavLst>
                                        <p:tav tm="0">
                                          <p:val>
                                            <p:fltVal val="0"/>
                                          </p:val>
                                        </p:tav>
                                        <p:tav tm="100000">
                                          <p:val>
                                            <p:strVal val="#ppt_h"/>
                                          </p:val>
                                        </p:tav>
                                      </p:tavLst>
                                    </p:anim>
                                    <p:animEffect transition="in" filter="fade">
                                      <p:cBhvr>
                                        <p:cTn id="104" dur="500"/>
                                        <p:tgtEl>
                                          <p:spTgt spid="87"/>
                                        </p:tgtEl>
                                      </p:cBhvr>
                                    </p:animEffect>
                                  </p:childTnLst>
                                </p:cTn>
                              </p:par>
                              <p:par>
                                <p:cTn id="105" presetID="53" presetClass="entr" presetSubtype="16" fill="hold" grpId="0" nodeType="withEffect">
                                  <p:stCondLst>
                                    <p:cond delay="1000"/>
                                  </p:stCondLst>
                                  <p:childTnLst>
                                    <p:set>
                                      <p:cBhvr>
                                        <p:cTn id="106" dur="1" fill="hold">
                                          <p:stCondLst>
                                            <p:cond delay="0"/>
                                          </p:stCondLst>
                                        </p:cTn>
                                        <p:tgtEl>
                                          <p:spTgt spid="77"/>
                                        </p:tgtEl>
                                        <p:attrNameLst>
                                          <p:attrName>style.visibility</p:attrName>
                                        </p:attrNameLst>
                                      </p:cBhvr>
                                      <p:to>
                                        <p:strVal val="visible"/>
                                      </p:to>
                                    </p:set>
                                    <p:anim calcmode="lin" valueType="num">
                                      <p:cBhvr>
                                        <p:cTn id="107" dur="500" fill="hold"/>
                                        <p:tgtEl>
                                          <p:spTgt spid="77"/>
                                        </p:tgtEl>
                                        <p:attrNameLst>
                                          <p:attrName>ppt_w</p:attrName>
                                        </p:attrNameLst>
                                      </p:cBhvr>
                                      <p:tavLst>
                                        <p:tav tm="0">
                                          <p:val>
                                            <p:fltVal val="0"/>
                                          </p:val>
                                        </p:tav>
                                        <p:tav tm="100000">
                                          <p:val>
                                            <p:strVal val="#ppt_w"/>
                                          </p:val>
                                        </p:tav>
                                      </p:tavLst>
                                    </p:anim>
                                    <p:anim calcmode="lin" valueType="num">
                                      <p:cBhvr>
                                        <p:cTn id="108" dur="500" fill="hold"/>
                                        <p:tgtEl>
                                          <p:spTgt spid="77"/>
                                        </p:tgtEl>
                                        <p:attrNameLst>
                                          <p:attrName>ppt_h</p:attrName>
                                        </p:attrNameLst>
                                      </p:cBhvr>
                                      <p:tavLst>
                                        <p:tav tm="0">
                                          <p:val>
                                            <p:fltVal val="0"/>
                                          </p:val>
                                        </p:tav>
                                        <p:tav tm="100000">
                                          <p:val>
                                            <p:strVal val="#ppt_h"/>
                                          </p:val>
                                        </p:tav>
                                      </p:tavLst>
                                    </p:anim>
                                    <p:animEffect transition="in" filter="fade">
                                      <p:cBhvr>
                                        <p:cTn id="109" dur="500"/>
                                        <p:tgtEl>
                                          <p:spTgt spid="77"/>
                                        </p:tgtEl>
                                      </p:cBhvr>
                                    </p:animEffect>
                                  </p:childTnLst>
                                </p:cTn>
                              </p:par>
                              <p:par>
                                <p:cTn id="110" presetID="53" presetClass="entr" presetSubtype="16" fill="hold" grpId="0" nodeType="withEffect">
                                  <p:stCondLst>
                                    <p:cond delay="1050"/>
                                  </p:stCondLst>
                                  <p:childTnLst>
                                    <p:set>
                                      <p:cBhvr>
                                        <p:cTn id="111" dur="1" fill="hold">
                                          <p:stCondLst>
                                            <p:cond delay="0"/>
                                          </p:stCondLst>
                                        </p:cTn>
                                        <p:tgtEl>
                                          <p:spTgt spid="78"/>
                                        </p:tgtEl>
                                        <p:attrNameLst>
                                          <p:attrName>style.visibility</p:attrName>
                                        </p:attrNameLst>
                                      </p:cBhvr>
                                      <p:to>
                                        <p:strVal val="visible"/>
                                      </p:to>
                                    </p:set>
                                    <p:anim calcmode="lin" valueType="num">
                                      <p:cBhvr>
                                        <p:cTn id="112" dur="500" fill="hold"/>
                                        <p:tgtEl>
                                          <p:spTgt spid="78"/>
                                        </p:tgtEl>
                                        <p:attrNameLst>
                                          <p:attrName>ppt_w</p:attrName>
                                        </p:attrNameLst>
                                      </p:cBhvr>
                                      <p:tavLst>
                                        <p:tav tm="0">
                                          <p:val>
                                            <p:fltVal val="0"/>
                                          </p:val>
                                        </p:tav>
                                        <p:tav tm="100000">
                                          <p:val>
                                            <p:strVal val="#ppt_w"/>
                                          </p:val>
                                        </p:tav>
                                      </p:tavLst>
                                    </p:anim>
                                    <p:anim calcmode="lin" valueType="num">
                                      <p:cBhvr>
                                        <p:cTn id="113" dur="500" fill="hold"/>
                                        <p:tgtEl>
                                          <p:spTgt spid="78"/>
                                        </p:tgtEl>
                                        <p:attrNameLst>
                                          <p:attrName>ppt_h</p:attrName>
                                        </p:attrNameLst>
                                      </p:cBhvr>
                                      <p:tavLst>
                                        <p:tav tm="0">
                                          <p:val>
                                            <p:fltVal val="0"/>
                                          </p:val>
                                        </p:tav>
                                        <p:tav tm="100000">
                                          <p:val>
                                            <p:strVal val="#ppt_h"/>
                                          </p:val>
                                        </p:tav>
                                      </p:tavLst>
                                    </p:anim>
                                    <p:animEffect transition="in" filter="fade">
                                      <p:cBhvr>
                                        <p:cTn id="114" dur="500"/>
                                        <p:tgtEl>
                                          <p:spTgt spid="78"/>
                                        </p:tgtEl>
                                      </p:cBhvr>
                                    </p:animEffect>
                                  </p:childTnLst>
                                </p:cTn>
                              </p:par>
                              <p:par>
                                <p:cTn id="115" presetID="53" presetClass="entr" presetSubtype="16" fill="hold" grpId="0" nodeType="withEffect">
                                  <p:stCondLst>
                                    <p:cond delay="1100"/>
                                  </p:stCondLst>
                                  <p:childTnLst>
                                    <p:set>
                                      <p:cBhvr>
                                        <p:cTn id="116" dur="1" fill="hold">
                                          <p:stCondLst>
                                            <p:cond delay="0"/>
                                          </p:stCondLst>
                                        </p:cTn>
                                        <p:tgtEl>
                                          <p:spTgt spid="79"/>
                                        </p:tgtEl>
                                        <p:attrNameLst>
                                          <p:attrName>style.visibility</p:attrName>
                                        </p:attrNameLst>
                                      </p:cBhvr>
                                      <p:to>
                                        <p:strVal val="visible"/>
                                      </p:to>
                                    </p:set>
                                    <p:anim calcmode="lin" valueType="num">
                                      <p:cBhvr>
                                        <p:cTn id="117" dur="500" fill="hold"/>
                                        <p:tgtEl>
                                          <p:spTgt spid="79"/>
                                        </p:tgtEl>
                                        <p:attrNameLst>
                                          <p:attrName>ppt_w</p:attrName>
                                        </p:attrNameLst>
                                      </p:cBhvr>
                                      <p:tavLst>
                                        <p:tav tm="0">
                                          <p:val>
                                            <p:fltVal val="0"/>
                                          </p:val>
                                        </p:tav>
                                        <p:tav tm="100000">
                                          <p:val>
                                            <p:strVal val="#ppt_w"/>
                                          </p:val>
                                        </p:tav>
                                      </p:tavLst>
                                    </p:anim>
                                    <p:anim calcmode="lin" valueType="num">
                                      <p:cBhvr>
                                        <p:cTn id="118" dur="500" fill="hold"/>
                                        <p:tgtEl>
                                          <p:spTgt spid="79"/>
                                        </p:tgtEl>
                                        <p:attrNameLst>
                                          <p:attrName>ppt_h</p:attrName>
                                        </p:attrNameLst>
                                      </p:cBhvr>
                                      <p:tavLst>
                                        <p:tav tm="0">
                                          <p:val>
                                            <p:fltVal val="0"/>
                                          </p:val>
                                        </p:tav>
                                        <p:tav tm="100000">
                                          <p:val>
                                            <p:strVal val="#ppt_h"/>
                                          </p:val>
                                        </p:tav>
                                      </p:tavLst>
                                    </p:anim>
                                    <p:animEffect transition="in" filter="fade">
                                      <p:cBhvr>
                                        <p:cTn id="119" dur="500"/>
                                        <p:tgtEl>
                                          <p:spTgt spid="79"/>
                                        </p:tgtEl>
                                      </p:cBhvr>
                                    </p:animEffect>
                                  </p:childTnLst>
                                </p:cTn>
                              </p:par>
                              <p:par>
                                <p:cTn id="120" presetID="53" presetClass="entr" presetSubtype="16" fill="hold" grpId="0" nodeType="withEffect">
                                  <p:stCondLst>
                                    <p:cond delay="1200"/>
                                  </p:stCondLst>
                                  <p:childTnLst>
                                    <p:set>
                                      <p:cBhvr>
                                        <p:cTn id="121" dur="1" fill="hold">
                                          <p:stCondLst>
                                            <p:cond delay="0"/>
                                          </p:stCondLst>
                                        </p:cTn>
                                        <p:tgtEl>
                                          <p:spTgt spid="80"/>
                                        </p:tgtEl>
                                        <p:attrNameLst>
                                          <p:attrName>style.visibility</p:attrName>
                                        </p:attrNameLst>
                                      </p:cBhvr>
                                      <p:to>
                                        <p:strVal val="visible"/>
                                      </p:to>
                                    </p:set>
                                    <p:anim calcmode="lin" valueType="num">
                                      <p:cBhvr>
                                        <p:cTn id="122" dur="500" fill="hold"/>
                                        <p:tgtEl>
                                          <p:spTgt spid="80"/>
                                        </p:tgtEl>
                                        <p:attrNameLst>
                                          <p:attrName>ppt_w</p:attrName>
                                        </p:attrNameLst>
                                      </p:cBhvr>
                                      <p:tavLst>
                                        <p:tav tm="0">
                                          <p:val>
                                            <p:fltVal val="0"/>
                                          </p:val>
                                        </p:tav>
                                        <p:tav tm="100000">
                                          <p:val>
                                            <p:strVal val="#ppt_w"/>
                                          </p:val>
                                        </p:tav>
                                      </p:tavLst>
                                    </p:anim>
                                    <p:anim calcmode="lin" valueType="num">
                                      <p:cBhvr>
                                        <p:cTn id="123" dur="500" fill="hold"/>
                                        <p:tgtEl>
                                          <p:spTgt spid="80"/>
                                        </p:tgtEl>
                                        <p:attrNameLst>
                                          <p:attrName>ppt_h</p:attrName>
                                        </p:attrNameLst>
                                      </p:cBhvr>
                                      <p:tavLst>
                                        <p:tav tm="0">
                                          <p:val>
                                            <p:fltVal val="0"/>
                                          </p:val>
                                        </p:tav>
                                        <p:tav tm="100000">
                                          <p:val>
                                            <p:strVal val="#ppt_h"/>
                                          </p:val>
                                        </p:tav>
                                      </p:tavLst>
                                    </p:anim>
                                    <p:animEffect transition="in" filter="fade">
                                      <p:cBhvr>
                                        <p:cTn id="124" dur="500"/>
                                        <p:tgtEl>
                                          <p:spTgt spid="80"/>
                                        </p:tgtEl>
                                      </p:cBhvr>
                                    </p:animEffect>
                                  </p:childTnLst>
                                </p:cTn>
                              </p:par>
                              <p:par>
                                <p:cTn id="125" presetID="53" presetClass="entr" presetSubtype="16" fill="hold" grpId="0" nodeType="withEffect">
                                  <p:stCondLst>
                                    <p:cond delay="1250"/>
                                  </p:stCondLst>
                                  <p:childTnLst>
                                    <p:set>
                                      <p:cBhvr>
                                        <p:cTn id="126" dur="1" fill="hold">
                                          <p:stCondLst>
                                            <p:cond delay="0"/>
                                          </p:stCondLst>
                                        </p:cTn>
                                        <p:tgtEl>
                                          <p:spTgt spid="81"/>
                                        </p:tgtEl>
                                        <p:attrNameLst>
                                          <p:attrName>style.visibility</p:attrName>
                                        </p:attrNameLst>
                                      </p:cBhvr>
                                      <p:to>
                                        <p:strVal val="visible"/>
                                      </p:to>
                                    </p:set>
                                    <p:anim calcmode="lin" valueType="num">
                                      <p:cBhvr>
                                        <p:cTn id="127" dur="500" fill="hold"/>
                                        <p:tgtEl>
                                          <p:spTgt spid="81"/>
                                        </p:tgtEl>
                                        <p:attrNameLst>
                                          <p:attrName>ppt_w</p:attrName>
                                        </p:attrNameLst>
                                      </p:cBhvr>
                                      <p:tavLst>
                                        <p:tav tm="0">
                                          <p:val>
                                            <p:fltVal val="0"/>
                                          </p:val>
                                        </p:tav>
                                        <p:tav tm="100000">
                                          <p:val>
                                            <p:strVal val="#ppt_w"/>
                                          </p:val>
                                        </p:tav>
                                      </p:tavLst>
                                    </p:anim>
                                    <p:anim calcmode="lin" valueType="num">
                                      <p:cBhvr>
                                        <p:cTn id="128" dur="500" fill="hold"/>
                                        <p:tgtEl>
                                          <p:spTgt spid="81"/>
                                        </p:tgtEl>
                                        <p:attrNameLst>
                                          <p:attrName>ppt_h</p:attrName>
                                        </p:attrNameLst>
                                      </p:cBhvr>
                                      <p:tavLst>
                                        <p:tav tm="0">
                                          <p:val>
                                            <p:fltVal val="0"/>
                                          </p:val>
                                        </p:tav>
                                        <p:tav tm="100000">
                                          <p:val>
                                            <p:strVal val="#ppt_h"/>
                                          </p:val>
                                        </p:tav>
                                      </p:tavLst>
                                    </p:anim>
                                    <p:animEffect transition="in" filter="fade">
                                      <p:cBhvr>
                                        <p:cTn id="129" dur="500"/>
                                        <p:tgtEl>
                                          <p:spTgt spid="81"/>
                                        </p:tgtEl>
                                      </p:cBhvr>
                                    </p:animEffect>
                                  </p:childTnLst>
                                </p:cTn>
                              </p:par>
                              <p:par>
                                <p:cTn id="130" presetID="53" presetClass="entr" presetSubtype="16" fill="hold" grpId="0" nodeType="withEffect">
                                  <p:stCondLst>
                                    <p:cond delay="1300"/>
                                  </p:stCondLst>
                                  <p:childTnLst>
                                    <p:set>
                                      <p:cBhvr>
                                        <p:cTn id="131" dur="1" fill="hold">
                                          <p:stCondLst>
                                            <p:cond delay="0"/>
                                          </p:stCondLst>
                                        </p:cTn>
                                        <p:tgtEl>
                                          <p:spTgt spid="82"/>
                                        </p:tgtEl>
                                        <p:attrNameLst>
                                          <p:attrName>style.visibility</p:attrName>
                                        </p:attrNameLst>
                                      </p:cBhvr>
                                      <p:to>
                                        <p:strVal val="visible"/>
                                      </p:to>
                                    </p:set>
                                    <p:anim calcmode="lin" valueType="num">
                                      <p:cBhvr>
                                        <p:cTn id="132" dur="500" fill="hold"/>
                                        <p:tgtEl>
                                          <p:spTgt spid="82"/>
                                        </p:tgtEl>
                                        <p:attrNameLst>
                                          <p:attrName>ppt_w</p:attrName>
                                        </p:attrNameLst>
                                      </p:cBhvr>
                                      <p:tavLst>
                                        <p:tav tm="0">
                                          <p:val>
                                            <p:fltVal val="0"/>
                                          </p:val>
                                        </p:tav>
                                        <p:tav tm="100000">
                                          <p:val>
                                            <p:strVal val="#ppt_w"/>
                                          </p:val>
                                        </p:tav>
                                      </p:tavLst>
                                    </p:anim>
                                    <p:anim calcmode="lin" valueType="num">
                                      <p:cBhvr>
                                        <p:cTn id="133" dur="500" fill="hold"/>
                                        <p:tgtEl>
                                          <p:spTgt spid="82"/>
                                        </p:tgtEl>
                                        <p:attrNameLst>
                                          <p:attrName>ppt_h</p:attrName>
                                        </p:attrNameLst>
                                      </p:cBhvr>
                                      <p:tavLst>
                                        <p:tav tm="0">
                                          <p:val>
                                            <p:fltVal val="0"/>
                                          </p:val>
                                        </p:tav>
                                        <p:tav tm="100000">
                                          <p:val>
                                            <p:strVal val="#ppt_h"/>
                                          </p:val>
                                        </p:tav>
                                      </p:tavLst>
                                    </p:anim>
                                    <p:animEffect transition="in" filter="fade">
                                      <p:cBhvr>
                                        <p:cTn id="134" dur="500"/>
                                        <p:tgtEl>
                                          <p:spTgt spid="82"/>
                                        </p:tgtEl>
                                      </p:cBhvr>
                                    </p:animEffect>
                                  </p:childTnLst>
                                </p:cTn>
                              </p:par>
                              <p:par>
                                <p:cTn id="135" presetID="53" presetClass="entr" presetSubtype="16" fill="hold" grpId="0" nodeType="withEffect">
                                  <p:stCondLst>
                                    <p:cond delay="1350"/>
                                  </p:stCondLst>
                                  <p:childTnLst>
                                    <p:set>
                                      <p:cBhvr>
                                        <p:cTn id="136" dur="1" fill="hold">
                                          <p:stCondLst>
                                            <p:cond delay="0"/>
                                          </p:stCondLst>
                                        </p:cTn>
                                        <p:tgtEl>
                                          <p:spTgt spid="53"/>
                                        </p:tgtEl>
                                        <p:attrNameLst>
                                          <p:attrName>style.visibility</p:attrName>
                                        </p:attrNameLst>
                                      </p:cBhvr>
                                      <p:to>
                                        <p:strVal val="visible"/>
                                      </p:to>
                                    </p:set>
                                    <p:anim calcmode="lin" valueType="num">
                                      <p:cBhvr>
                                        <p:cTn id="137" dur="500" fill="hold"/>
                                        <p:tgtEl>
                                          <p:spTgt spid="53"/>
                                        </p:tgtEl>
                                        <p:attrNameLst>
                                          <p:attrName>ppt_w</p:attrName>
                                        </p:attrNameLst>
                                      </p:cBhvr>
                                      <p:tavLst>
                                        <p:tav tm="0">
                                          <p:val>
                                            <p:fltVal val="0"/>
                                          </p:val>
                                        </p:tav>
                                        <p:tav tm="100000">
                                          <p:val>
                                            <p:strVal val="#ppt_w"/>
                                          </p:val>
                                        </p:tav>
                                      </p:tavLst>
                                    </p:anim>
                                    <p:anim calcmode="lin" valueType="num">
                                      <p:cBhvr>
                                        <p:cTn id="138" dur="500" fill="hold"/>
                                        <p:tgtEl>
                                          <p:spTgt spid="53"/>
                                        </p:tgtEl>
                                        <p:attrNameLst>
                                          <p:attrName>ppt_h</p:attrName>
                                        </p:attrNameLst>
                                      </p:cBhvr>
                                      <p:tavLst>
                                        <p:tav tm="0">
                                          <p:val>
                                            <p:fltVal val="0"/>
                                          </p:val>
                                        </p:tav>
                                        <p:tav tm="100000">
                                          <p:val>
                                            <p:strVal val="#ppt_h"/>
                                          </p:val>
                                        </p:tav>
                                      </p:tavLst>
                                    </p:anim>
                                    <p:animEffect transition="in" filter="fade">
                                      <p:cBhvr>
                                        <p:cTn id="13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63" grpId="0" animBg="1"/>
      <p:bldP spid="69" grpId="0" animBg="1"/>
      <p:bldP spid="70" grpId="0" animBg="1"/>
      <p:bldP spid="77" grpId="0" animBg="1"/>
      <p:bldP spid="78" grpId="0" animBg="1"/>
      <p:bldP spid="79" grpId="0" animBg="1"/>
      <p:bldP spid="80" grpId="0" animBg="1"/>
      <p:bldP spid="81" grpId="0" animBg="1"/>
      <p:bldP spid="82" grpId="0" animBg="1"/>
      <p:bldP spid="85" grpId="0" animBg="1"/>
      <p:bldP spid="86" grpId="0" animBg="1"/>
      <p:bldP spid="87" grpId="0" animBg="1"/>
      <p:bldP spid="88" grpId="0" animBg="1"/>
      <p:bldP spid="89" grpId="0" animBg="1"/>
      <p:bldP spid="90" grpId="0" animBg="1"/>
      <p:bldP spid="91" grpId="0" animBg="1"/>
      <p:bldP spid="92" grpId="0" animBg="1"/>
      <p:bldP spid="98" grpId="0" animBg="1"/>
      <p:bldP spid="53" grpId="0" animBg="1"/>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7557188" y="6058932"/>
            <a:ext cx="1618540" cy="1618540"/>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矩形 40"/>
          <p:cNvSpPr/>
          <p:nvPr/>
        </p:nvSpPr>
        <p:spPr>
          <a:xfrm>
            <a:off x="8040216" y="5085184"/>
            <a:ext cx="648072" cy="64807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2" name="矩形 41"/>
          <p:cNvSpPr/>
          <p:nvPr/>
        </p:nvSpPr>
        <p:spPr>
          <a:xfrm>
            <a:off x="8139024" y="4384340"/>
            <a:ext cx="412813" cy="41281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2" name="矩形 51"/>
          <p:cNvSpPr/>
          <p:nvPr/>
        </p:nvSpPr>
        <p:spPr>
          <a:xfrm>
            <a:off x="695400" y="2514268"/>
            <a:ext cx="1618540" cy="156280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9" name="矩形 28"/>
          <p:cNvSpPr/>
          <p:nvPr/>
        </p:nvSpPr>
        <p:spPr>
          <a:xfrm>
            <a:off x="7536160" y="2564904"/>
            <a:ext cx="1618540" cy="156280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文本框 10"/>
          <p:cNvSpPr txBox="1"/>
          <p:nvPr/>
        </p:nvSpPr>
        <p:spPr>
          <a:xfrm>
            <a:off x="1271464" y="2708920"/>
            <a:ext cx="4497504" cy="1107996"/>
          </a:xfrm>
          <a:prstGeom prst="rect">
            <a:avLst/>
          </a:prstGeom>
          <a:noFill/>
        </p:spPr>
        <p:txBody>
          <a:bodyPr wrap="square" rtlCol="0">
            <a:spAutoFit/>
          </a:bodyPr>
          <a:lstStyle/>
          <a:p>
            <a:pPr algn="ctr"/>
            <a:r>
              <a:rPr lang="zh-CN" altLang="en-US" sz="66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小时后</a:t>
            </a:r>
          </a:p>
        </p:txBody>
      </p:sp>
      <p:sp>
        <p:nvSpPr>
          <p:cNvPr id="12" name="文本框 11"/>
          <p:cNvSpPr txBox="1"/>
          <p:nvPr/>
        </p:nvSpPr>
        <p:spPr>
          <a:xfrm>
            <a:off x="4045194" y="3068961"/>
            <a:ext cx="4497504" cy="584775"/>
          </a:xfrm>
          <a:prstGeom prst="rect">
            <a:avLst/>
          </a:prstGeom>
          <a:noFill/>
        </p:spPr>
        <p:txBody>
          <a:bodyPr wrap="square" rtlCol="0">
            <a:spAutoFit/>
          </a:bodyPr>
          <a:lstStyle/>
          <a:p>
            <a:pPr algn="ctr"/>
            <a:r>
              <a:rPr lang="zh-CN" altLang="en-US" sz="32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我</a:t>
            </a:r>
            <a:r>
              <a:rPr lang="zh-CN" altLang="en-US" sz="3200" b="1" strike="sngStrike"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们</a:t>
            </a:r>
            <a:r>
              <a:rPr lang="zh-CN" altLang="en-US" sz="32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爱吃干脆面</a:t>
            </a:r>
          </a:p>
        </p:txBody>
      </p:sp>
    </p:spTree>
    <p:extLst>
      <p:ext uri="{BB962C8B-B14F-4D97-AF65-F5344CB8AC3E}">
        <p14:creationId xmlns:p14="http://schemas.microsoft.com/office/powerpoint/2010/main" val="2578213688"/>
      </p:ext>
    </p:extLst>
  </p:cSld>
  <p:clrMapOvr>
    <a:masterClrMapping/>
  </p:clrMapOvr>
  <mc:AlternateContent xmlns:mc="http://schemas.openxmlformats.org/markup-compatibility/2006" xmlns:p14="http://schemas.microsoft.com/office/powerpoint/2010/main">
    <mc:Choice Requires="p14">
      <p:transition spd="slow" p14:dur="1300" advClick="0" advTm="1000">
        <p14:pa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29" grpId="0" animBg="1"/>
      <p:bldP spid="11"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11192" y="3167431"/>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 name="矩形 2"/>
          <p:cNvSpPr/>
          <p:nvPr/>
        </p:nvSpPr>
        <p:spPr>
          <a:xfrm>
            <a:off x="4932472" y="300334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 name="矩形 3"/>
          <p:cNvSpPr/>
          <p:nvPr/>
        </p:nvSpPr>
        <p:spPr>
          <a:xfrm>
            <a:off x="5741929" y="3003344"/>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 name="矩形 4"/>
          <p:cNvSpPr/>
          <p:nvPr/>
        </p:nvSpPr>
        <p:spPr>
          <a:xfrm>
            <a:off x="6707033" y="305762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 name="矩形 5"/>
          <p:cNvSpPr/>
          <p:nvPr/>
        </p:nvSpPr>
        <p:spPr>
          <a:xfrm>
            <a:off x="7536161" y="3148414"/>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 name="矩形 6"/>
          <p:cNvSpPr/>
          <p:nvPr/>
        </p:nvSpPr>
        <p:spPr>
          <a:xfrm>
            <a:off x="7557188" y="-819472"/>
            <a:ext cx="1618540" cy="1618540"/>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 name="矩形 8"/>
          <p:cNvSpPr/>
          <p:nvPr/>
        </p:nvSpPr>
        <p:spPr>
          <a:xfrm rot="5400000">
            <a:off x="8181216" y="1049720"/>
            <a:ext cx="795105" cy="795105"/>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 name="矩形 9"/>
          <p:cNvSpPr/>
          <p:nvPr/>
        </p:nvSpPr>
        <p:spPr>
          <a:xfrm rot="5400000">
            <a:off x="8250021" y="2054629"/>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矩形 10"/>
          <p:cNvSpPr/>
          <p:nvPr/>
        </p:nvSpPr>
        <p:spPr>
          <a:xfrm rot="5400000">
            <a:off x="8328249" y="3016188"/>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Tree>
    <p:extLst>
      <p:ext uri="{BB962C8B-B14F-4D97-AF65-F5344CB8AC3E}">
        <p14:creationId xmlns:p14="http://schemas.microsoft.com/office/powerpoint/2010/main" val="3823066102"/>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par>
                                <p:cTn id="40" presetID="53" presetClass="entr" presetSubtype="16" fill="hold" grpId="0" nodeType="withEffect">
                                  <p:stCondLst>
                                    <p:cond delay="70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Effect transition="in" filter="fade">
                                      <p:cBhvr>
                                        <p:cTn id="44" dur="500"/>
                                        <p:tgtEl>
                                          <p:spTgt spid="2"/>
                                        </p:tgtEl>
                                      </p:cBhvr>
                                    </p:animEffect>
                                  </p:childTnLst>
                                </p:cTn>
                              </p:par>
                              <p:par>
                                <p:cTn id="45" presetID="53" presetClass="exit" presetSubtype="32" fill="hold" grpId="0" nodeType="withEffect">
                                  <p:stCondLst>
                                    <p:cond delay="500"/>
                                  </p:stCondLst>
                                  <p:childTnLst>
                                    <p:anim calcmode="lin" valueType="num">
                                      <p:cBhvr>
                                        <p:cTn id="46" dur="500"/>
                                        <p:tgtEl>
                                          <p:spTgt spid="7"/>
                                        </p:tgtEl>
                                        <p:attrNameLst>
                                          <p:attrName>ppt_w</p:attrName>
                                        </p:attrNameLst>
                                      </p:cBhvr>
                                      <p:tavLst>
                                        <p:tav tm="0">
                                          <p:val>
                                            <p:strVal val="ppt_w"/>
                                          </p:val>
                                        </p:tav>
                                        <p:tav tm="100000">
                                          <p:val>
                                            <p:fltVal val="0"/>
                                          </p:val>
                                        </p:tav>
                                      </p:tavLst>
                                    </p:anim>
                                    <p:anim calcmode="lin" valueType="num">
                                      <p:cBhvr>
                                        <p:cTn id="47" dur="500"/>
                                        <p:tgtEl>
                                          <p:spTgt spid="7"/>
                                        </p:tgtEl>
                                        <p:attrNameLst>
                                          <p:attrName>ppt_h</p:attrName>
                                        </p:attrNameLst>
                                      </p:cBhvr>
                                      <p:tavLst>
                                        <p:tav tm="0">
                                          <p:val>
                                            <p:strVal val="ppt_h"/>
                                          </p:val>
                                        </p:tav>
                                        <p:tav tm="100000">
                                          <p:val>
                                            <p:fltVal val="0"/>
                                          </p:val>
                                        </p:tav>
                                      </p:tavLst>
                                    </p:anim>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53" presetClass="exit" presetSubtype="32" fill="hold" grpId="1" nodeType="withEffect">
                                  <p:stCondLst>
                                    <p:cond delay="600"/>
                                  </p:stCondLst>
                                  <p:childTnLst>
                                    <p:anim calcmode="lin" valueType="num">
                                      <p:cBhvr>
                                        <p:cTn id="51" dur="500"/>
                                        <p:tgtEl>
                                          <p:spTgt spid="9"/>
                                        </p:tgtEl>
                                        <p:attrNameLst>
                                          <p:attrName>ppt_w</p:attrName>
                                        </p:attrNameLst>
                                      </p:cBhvr>
                                      <p:tavLst>
                                        <p:tav tm="0">
                                          <p:val>
                                            <p:strVal val="ppt_w"/>
                                          </p:val>
                                        </p:tav>
                                        <p:tav tm="100000">
                                          <p:val>
                                            <p:fltVal val="0"/>
                                          </p:val>
                                        </p:tav>
                                      </p:tavLst>
                                    </p:anim>
                                    <p:anim calcmode="lin" valueType="num">
                                      <p:cBhvr>
                                        <p:cTn id="52" dur="500"/>
                                        <p:tgtEl>
                                          <p:spTgt spid="9"/>
                                        </p:tgtEl>
                                        <p:attrNameLst>
                                          <p:attrName>ppt_h</p:attrName>
                                        </p:attrNameLst>
                                      </p:cBhvr>
                                      <p:tavLst>
                                        <p:tav tm="0">
                                          <p:val>
                                            <p:strVal val="ppt_h"/>
                                          </p:val>
                                        </p:tav>
                                        <p:tav tm="100000">
                                          <p:val>
                                            <p:fltVal val="0"/>
                                          </p:val>
                                        </p:tav>
                                      </p:tavLst>
                                    </p:anim>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53" presetClass="exit" presetSubtype="32" fill="hold" grpId="1" nodeType="withEffect">
                                  <p:stCondLst>
                                    <p:cond delay="700"/>
                                  </p:stCondLst>
                                  <p:childTnLst>
                                    <p:anim calcmode="lin" valueType="num">
                                      <p:cBhvr>
                                        <p:cTn id="56" dur="500"/>
                                        <p:tgtEl>
                                          <p:spTgt spid="10"/>
                                        </p:tgtEl>
                                        <p:attrNameLst>
                                          <p:attrName>ppt_w</p:attrName>
                                        </p:attrNameLst>
                                      </p:cBhvr>
                                      <p:tavLst>
                                        <p:tav tm="0">
                                          <p:val>
                                            <p:strVal val="ppt_w"/>
                                          </p:val>
                                        </p:tav>
                                        <p:tav tm="100000">
                                          <p:val>
                                            <p:fltVal val="0"/>
                                          </p:val>
                                        </p:tav>
                                      </p:tavLst>
                                    </p:anim>
                                    <p:anim calcmode="lin" valueType="num">
                                      <p:cBhvr>
                                        <p:cTn id="57" dur="500"/>
                                        <p:tgtEl>
                                          <p:spTgt spid="10"/>
                                        </p:tgtEl>
                                        <p:attrNameLst>
                                          <p:attrName>ppt_h</p:attrName>
                                        </p:attrNameLst>
                                      </p:cBhvr>
                                      <p:tavLst>
                                        <p:tav tm="0">
                                          <p:val>
                                            <p:strVal val="ppt_h"/>
                                          </p:val>
                                        </p:tav>
                                        <p:tav tm="100000">
                                          <p:val>
                                            <p:fltVal val="0"/>
                                          </p:val>
                                        </p:tav>
                                      </p:tavLst>
                                    </p:anim>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par>
                                <p:cTn id="60" presetID="53" presetClass="exit" presetSubtype="32" fill="hold" grpId="1" nodeType="withEffect">
                                  <p:stCondLst>
                                    <p:cond delay="800"/>
                                  </p:stCondLst>
                                  <p:childTnLst>
                                    <p:anim calcmode="lin" valueType="num">
                                      <p:cBhvr>
                                        <p:cTn id="61" dur="500"/>
                                        <p:tgtEl>
                                          <p:spTgt spid="11"/>
                                        </p:tgtEl>
                                        <p:attrNameLst>
                                          <p:attrName>ppt_w</p:attrName>
                                        </p:attrNameLst>
                                      </p:cBhvr>
                                      <p:tavLst>
                                        <p:tav tm="0">
                                          <p:val>
                                            <p:strVal val="ppt_w"/>
                                          </p:val>
                                        </p:tav>
                                        <p:tav tm="100000">
                                          <p:val>
                                            <p:fltVal val="0"/>
                                          </p:val>
                                        </p:tav>
                                      </p:tavLst>
                                    </p:anim>
                                    <p:anim calcmode="lin" valueType="num">
                                      <p:cBhvr>
                                        <p:cTn id="62" dur="500"/>
                                        <p:tgtEl>
                                          <p:spTgt spid="11"/>
                                        </p:tgtEl>
                                        <p:attrNameLst>
                                          <p:attrName>ppt_h</p:attrName>
                                        </p:attrNameLst>
                                      </p:cBhvr>
                                      <p:tavLst>
                                        <p:tav tm="0">
                                          <p:val>
                                            <p:strVal val="ppt_h"/>
                                          </p:val>
                                        </p:tav>
                                        <p:tav tm="100000">
                                          <p:val>
                                            <p:fltVal val="0"/>
                                          </p:val>
                                        </p:tav>
                                      </p:tavLst>
                                    </p:anim>
                                    <p:animEffect transition="out" filter="fade">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9" grpId="0" animBg="1"/>
      <p:bldP spid="9" grpId="1" animBg="1"/>
      <p:bldP spid="10" grpId="0" animBg="1"/>
      <p:bldP spid="10" grpId="1" animBg="1"/>
      <p:bldP spid="11" grpId="0" animBg="1"/>
      <p:bldP spid="11"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747356" y="3009496"/>
            <a:ext cx="636677" cy="636677"/>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 name="矩形 7"/>
          <p:cNvSpPr/>
          <p:nvPr/>
        </p:nvSpPr>
        <p:spPr>
          <a:xfrm>
            <a:off x="5735961" y="3003344"/>
            <a:ext cx="665755" cy="642829"/>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矩形 10"/>
          <p:cNvSpPr/>
          <p:nvPr/>
        </p:nvSpPr>
        <p:spPr>
          <a:xfrm>
            <a:off x="4943351" y="3045594"/>
            <a:ext cx="568202" cy="568202"/>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 name="矩形 12"/>
          <p:cNvSpPr/>
          <p:nvPr/>
        </p:nvSpPr>
        <p:spPr>
          <a:xfrm>
            <a:off x="4297353" y="3147359"/>
            <a:ext cx="393196" cy="393196"/>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7" name="矩形 16"/>
          <p:cNvSpPr/>
          <p:nvPr/>
        </p:nvSpPr>
        <p:spPr>
          <a:xfrm>
            <a:off x="6672064" y="3041745"/>
            <a:ext cx="584096" cy="58409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1" name="矩形 20"/>
          <p:cNvSpPr/>
          <p:nvPr/>
        </p:nvSpPr>
        <p:spPr>
          <a:xfrm>
            <a:off x="4295800" y="3163049"/>
            <a:ext cx="400204" cy="400204"/>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0" name="矩形 29"/>
          <p:cNvSpPr/>
          <p:nvPr/>
        </p:nvSpPr>
        <p:spPr>
          <a:xfrm>
            <a:off x="7571199" y="3148414"/>
            <a:ext cx="374361" cy="374361"/>
          </a:xfrm>
          <a:prstGeom prst="rect">
            <a:avLst/>
          </a:prstGeom>
          <a:solidFill>
            <a:srgbClr val="D9D17E"/>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2" name="矩形 31"/>
          <p:cNvSpPr/>
          <p:nvPr/>
        </p:nvSpPr>
        <p:spPr>
          <a:xfrm>
            <a:off x="5741929" y="3003344"/>
            <a:ext cx="665755" cy="642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3" name="矩形 32"/>
          <p:cNvSpPr/>
          <p:nvPr/>
        </p:nvSpPr>
        <p:spPr>
          <a:xfrm>
            <a:off x="5741929" y="3003344"/>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4" name="矩形 33"/>
          <p:cNvSpPr/>
          <p:nvPr/>
        </p:nvSpPr>
        <p:spPr>
          <a:xfrm>
            <a:off x="5741929" y="3003344"/>
            <a:ext cx="665755" cy="642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3" name="矩形 42"/>
          <p:cNvSpPr/>
          <p:nvPr/>
        </p:nvSpPr>
        <p:spPr>
          <a:xfrm>
            <a:off x="4926504" y="3017481"/>
            <a:ext cx="579081" cy="579081"/>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5" name="矩形 44"/>
          <p:cNvSpPr/>
          <p:nvPr/>
        </p:nvSpPr>
        <p:spPr>
          <a:xfrm>
            <a:off x="4940856" y="3003344"/>
            <a:ext cx="579081" cy="579081"/>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6" name="矩形 45"/>
          <p:cNvSpPr/>
          <p:nvPr/>
        </p:nvSpPr>
        <p:spPr>
          <a:xfrm>
            <a:off x="4940856" y="3003344"/>
            <a:ext cx="579081" cy="57908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7" name="矩形 46"/>
          <p:cNvSpPr/>
          <p:nvPr/>
        </p:nvSpPr>
        <p:spPr>
          <a:xfrm>
            <a:off x="4940856" y="3003344"/>
            <a:ext cx="579081" cy="579081"/>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0" name="矩形 49"/>
          <p:cNvSpPr/>
          <p:nvPr/>
        </p:nvSpPr>
        <p:spPr>
          <a:xfrm>
            <a:off x="6701065" y="3037553"/>
            <a:ext cx="556829" cy="556829"/>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1" name="矩形 50"/>
          <p:cNvSpPr/>
          <p:nvPr/>
        </p:nvSpPr>
        <p:spPr>
          <a:xfrm>
            <a:off x="6707033" y="3057625"/>
            <a:ext cx="556829" cy="556829"/>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2" name="矩形 51"/>
          <p:cNvSpPr/>
          <p:nvPr/>
        </p:nvSpPr>
        <p:spPr>
          <a:xfrm>
            <a:off x="6707033" y="3057625"/>
            <a:ext cx="556829" cy="556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4" name="矩形 53"/>
          <p:cNvSpPr/>
          <p:nvPr/>
        </p:nvSpPr>
        <p:spPr>
          <a:xfrm>
            <a:off x="6715417" y="3057625"/>
            <a:ext cx="556829" cy="556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3" name="矩形 52"/>
          <p:cNvSpPr/>
          <p:nvPr/>
        </p:nvSpPr>
        <p:spPr>
          <a:xfrm>
            <a:off x="6707033" y="305762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7" name="矩形 56"/>
          <p:cNvSpPr/>
          <p:nvPr/>
        </p:nvSpPr>
        <p:spPr>
          <a:xfrm>
            <a:off x="4296840" y="3147359"/>
            <a:ext cx="393196" cy="393196"/>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8" name="矩形 57"/>
          <p:cNvSpPr/>
          <p:nvPr/>
        </p:nvSpPr>
        <p:spPr>
          <a:xfrm>
            <a:off x="4302808" y="3167431"/>
            <a:ext cx="393196" cy="393196"/>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9" name="矩形 58"/>
          <p:cNvSpPr/>
          <p:nvPr/>
        </p:nvSpPr>
        <p:spPr>
          <a:xfrm>
            <a:off x="4302808" y="3167431"/>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1" name="矩形 60"/>
          <p:cNvSpPr/>
          <p:nvPr/>
        </p:nvSpPr>
        <p:spPr>
          <a:xfrm>
            <a:off x="4311192" y="3167431"/>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4" name="矩形 63"/>
          <p:cNvSpPr/>
          <p:nvPr/>
        </p:nvSpPr>
        <p:spPr>
          <a:xfrm>
            <a:off x="7536161" y="3128342"/>
            <a:ext cx="393195" cy="393195"/>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5" name="矩形 64"/>
          <p:cNvSpPr/>
          <p:nvPr/>
        </p:nvSpPr>
        <p:spPr>
          <a:xfrm>
            <a:off x="7536161" y="3148414"/>
            <a:ext cx="393195" cy="393195"/>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6" name="矩形 65"/>
          <p:cNvSpPr/>
          <p:nvPr/>
        </p:nvSpPr>
        <p:spPr>
          <a:xfrm>
            <a:off x="7536161" y="3148414"/>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7" name="矩形 66"/>
          <p:cNvSpPr/>
          <p:nvPr/>
        </p:nvSpPr>
        <p:spPr>
          <a:xfrm>
            <a:off x="7536161" y="3148414"/>
            <a:ext cx="393195" cy="393195"/>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8" name="矩形 67"/>
          <p:cNvSpPr/>
          <p:nvPr/>
        </p:nvSpPr>
        <p:spPr>
          <a:xfrm>
            <a:off x="7536161" y="3148414"/>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4" name="矩形 43"/>
          <p:cNvSpPr/>
          <p:nvPr/>
        </p:nvSpPr>
        <p:spPr>
          <a:xfrm>
            <a:off x="4932472" y="300334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5" name="矩形 34"/>
          <p:cNvSpPr/>
          <p:nvPr/>
        </p:nvSpPr>
        <p:spPr>
          <a:xfrm>
            <a:off x="5741929" y="3003344"/>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1" name="TextBox 70"/>
          <p:cNvSpPr txBox="1"/>
          <p:nvPr/>
        </p:nvSpPr>
        <p:spPr>
          <a:xfrm>
            <a:off x="3679322" y="2636912"/>
            <a:ext cx="4792942" cy="1446550"/>
          </a:xfrm>
          <a:prstGeom prst="rect">
            <a:avLst/>
          </a:prstGeom>
          <a:noFill/>
          <a:effectLst>
            <a:outerShdw blurRad="215900" dist="50800" dir="1560000" sx="99000" sy="99000" algn="ctr" rotWithShape="0">
              <a:srgbClr val="000000">
                <a:alpha val="32000"/>
              </a:srgbClr>
            </a:outerShdw>
          </a:effectLst>
        </p:spPr>
        <p:txBody>
          <a:bodyPr wrap="square" rtlCol="0">
            <a:spAutoFit/>
          </a:bodyPr>
          <a:lstStyle/>
          <a:p>
            <a:r>
              <a:rPr lang="zh-CN" altLang="en-US" sz="44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我最喜欢次的干脆面是 小浣熊！</a:t>
            </a:r>
          </a:p>
        </p:txBody>
      </p:sp>
    </p:spTree>
    <p:extLst>
      <p:ext uri="{BB962C8B-B14F-4D97-AF65-F5344CB8AC3E}">
        <p14:creationId xmlns:p14="http://schemas.microsoft.com/office/powerpoint/2010/main" val="176213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par>
                                <p:cTn id="7" presetID="64" presetClass="path" presetSubtype="0" accel="50000" decel="50000" fill="hold" grpId="1" nodeType="withEffect">
                                  <p:stCondLst>
                                    <p:cond delay="500"/>
                                  </p:stCondLst>
                                  <p:childTnLst>
                                    <p:animMotion origin="layout" path="M 1.38889E-6 -3.82054E-6 L -0.41441 -0.38344 " pathEditMode="relative" rAng="0" ptsTypes="AA">
                                      <p:cBhvr>
                                        <p:cTn id="8" dur="500" fill="hold"/>
                                        <p:tgtEl>
                                          <p:spTgt spid="8"/>
                                        </p:tgtEl>
                                        <p:attrNameLst>
                                          <p:attrName>ppt_x</p:attrName>
                                          <p:attrName>ppt_y</p:attrName>
                                        </p:attrNameLst>
                                      </p:cBhvr>
                                      <p:rCtr x="-20729" y="-19172"/>
                                    </p:animMotion>
                                  </p:childTnLst>
                                </p:cTn>
                              </p:par>
                              <p:par>
                                <p:cTn id="9" presetID="6" presetClass="emph" presetSubtype="0" fill="hold" grpId="2" nodeType="withEffect">
                                  <p:stCondLst>
                                    <p:cond delay="500"/>
                                  </p:stCondLst>
                                  <p:childTnLst>
                                    <p:animScale>
                                      <p:cBhvr>
                                        <p:cTn id="10" dur="500" fill="hold"/>
                                        <p:tgtEl>
                                          <p:spTgt spid="8"/>
                                        </p:tgtEl>
                                      </p:cBhvr>
                                      <p:by x="150000" y="150000"/>
                                    </p:animScale>
                                  </p:childTnLst>
                                </p:cTn>
                              </p:par>
                              <p:par>
                                <p:cTn id="11" presetID="1" presetClass="entr" presetSubtype="0" fill="hold" grpId="0" nodeType="withEffect">
                                  <p:stCondLst>
                                    <p:cond delay="0"/>
                                  </p:stCondLst>
                                  <p:childTnLst>
                                    <p:set>
                                      <p:cBhvr>
                                        <p:cTn id="12" dur="1" fill="hold">
                                          <p:stCondLst>
                                            <p:cond delay="499"/>
                                          </p:stCondLst>
                                        </p:cTn>
                                        <p:tgtEl>
                                          <p:spTgt spid="32"/>
                                        </p:tgtEl>
                                        <p:attrNameLst>
                                          <p:attrName>style.visibility</p:attrName>
                                        </p:attrNameLst>
                                      </p:cBhvr>
                                      <p:to>
                                        <p:strVal val="visible"/>
                                      </p:to>
                                    </p:set>
                                  </p:childTnLst>
                                </p:cTn>
                              </p:par>
                              <p:par>
                                <p:cTn id="13" presetID="64" presetClass="path" presetSubtype="0" accel="50000" decel="50000" fill="hold" grpId="1" nodeType="withEffect">
                                  <p:stCondLst>
                                    <p:cond delay="500"/>
                                  </p:stCondLst>
                                  <p:childTnLst>
                                    <p:animMotion origin="layout" path="M 5.55556E-7 -3.82054E-6 L -0.42274 0.41744 " pathEditMode="relative" rAng="0" ptsTypes="AA">
                                      <p:cBhvr>
                                        <p:cTn id="14" dur="500" fill="hold"/>
                                        <p:tgtEl>
                                          <p:spTgt spid="32"/>
                                        </p:tgtEl>
                                        <p:attrNameLst>
                                          <p:attrName>ppt_x</p:attrName>
                                          <p:attrName>ppt_y</p:attrName>
                                        </p:attrNameLst>
                                      </p:cBhvr>
                                      <p:rCtr x="-21146" y="20860"/>
                                    </p:animMotion>
                                  </p:childTnLst>
                                </p:cTn>
                              </p:par>
                              <p:par>
                                <p:cTn id="15" presetID="6" presetClass="emph" presetSubtype="0" fill="hold" grpId="2" nodeType="withEffect">
                                  <p:stCondLst>
                                    <p:cond delay="500"/>
                                  </p:stCondLst>
                                  <p:childTnLst>
                                    <p:animScale>
                                      <p:cBhvr>
                                        <p:cTn id="16" dur="500" fill="hold"/>
                                        <p:tgtEl>
                                          <p:spTgt spid="32"/>
                                        </p:tgtEl>
                                      </p:cBhvr>
                                      <p:by x="150000" y="150000"/>
                                    </p:animScale>
                                  </p:childTnLst>
                                </p:cTn>
                              </p:par>
                              <p:par>
                                <p:cTn id="17" presetID="1" presetClass="entr" presetSubtype="0" fill="hold" grpId="0" nodeType="withEffect">
                                  <p:stCondLst>
                                    <p:cond delay="0"/>
                                  </p:stCondLst>
                                  <p:childTnLst>
                                    <p:set>
                                      <p:cBhvr>
                                        <p:cTn id="18" dur="1" fill="hold">
                                          <p:stCondLst>
                                            <p:cond delay="499"/>
                                          </p:stCondLst>
                                        </p:cTn>
                                        <p:tgtEl>
                                          <p:spTgt spid="33"/>
                                        </p:tgtEl>
                                        <p:attrNameLst>
                                          <p:attrName>style.visibility</p:attrName>
                                        </p:attrNameLst>
                                      </p:cBhvr>
                                      <p:to>
                                        <p:strVal val="visible"/>
                                      </p:to>
                                    </p:set>
                                  </p:childTnLst>
                                </p:cTn>
                              </p:par>
                              <p:par>
                                <p:cTn id="19" presetID="64" presetClass="path" presetSubtype="0" accel="50000" decel="50000" fill="hold" grpId="1" nodeType="withEffect">
                                  <p:stCondLst>
                                    <p:cond delay="500"/>
                                  </p:stCondLst>
                                  <p:childTnLst>
                                    <p:animMotion origin="layout" path="M 5.55556E-7 -3.82054E-6 L 0.16788 -0.40425 " pathEditMode="relative" rAng="0" ptsTypes="AA">
                                      <p:cBhvr>
                                        <p:cTn id="20" dur="500" fill="hold"/>
                                        <p:tgtEl>
                                          <p:spTgt spid="33"/>
                                        </p:tgtEl>
                                        <p:attrNameLst>
                                          <p:attrName>ppt_x</p:attrName>
                                          <p:attrName>ppt_y</p:attrName>
                                        </p:attrNameLst>
                                      </p:cBhvr>
                                      <p:rCtr x="8385" y="-20213"/>
                                    </p:animMotion>
                                  </p:childTnLst>
                                </p:cTn>
                              </p:par>
                              <p:par>
                                <p:cTn id="21" presetID="6" presetClass="emph" presetSubtype="0" fill="hold" grpId="2" nodeType="withEffect">
                                  <p:stCondLst>
                                    <p:cond delay="500"/>
                                  </p:stCondLst>
                                  <p:childTnLst>
                                    <p:animScale>
                                      <p:cBhvr>
                                        <p:cTn id="22" dur="500" fill="hold"/>
                                        <p:tgtEl>
                                          <p:spTgt spid="33"/>
                                        </p:tgtEl>
                                      </p:cBhvr>
                                      <p:by x="150000" y="150000"/>
                                    </p:animScale>
                                  </p:childTnLst>
                                </p:cTn>
                              </p:par>
                              <p:par>
                                <p:cTn id="23" presetID="1" presetClass="entr" presetSubtype="0" fill="hold" grpId="0" nodeType="withEffect">
                                  <p:stCondLst>
                                    <p:cond delay="0"/>
                                  </p:stCondLst>
                                  <p:childTnLst>
                                    <p:set>
                                      <p:cBhvr>
                                        <p:cTn id="24" dur="1" fill="hold">
                                          <p:stCondLst>
                                            <p:cond delay="499"/>
                                          </p:stCondLst>
                                        </p:cTn>
                                        <p:tgtEl>
                                          <p:spTgt spid="34"/>
                                        </p:tgtEl>
                                        <p:attrNameLst>
                                          <p:attrName>style.visibility</p:attrName>
                                        </p:attrNameLst>
                                      </p:cBhvr>
                                      <p:to>
                                        <p:strVal val="visible"/>
                                      </p:to>
                                    </p:set>
                                  </p:childTnLst>
                                </p:cTn>
                              </p:par>
                              <p:par>
                                <p:cTn id="25" presetID="64" presetClass="path" presetSubtype="0" accel="50000" decel="50000" fill="hold" grpId="1" nodeType="withEffect">
                                  <p:stCondLst>
                                    <p:cond delay="500"/>
                                  </p:stCondLst>
                                  <p:childTnLst>
                                    <p:animMotion origin="layout" path="M 5.55556E-7 -3.82054E-6 L 0.4276 -0.08603 " pathEditMode="relative" rAng="0" ptsTypes="AA">
                                      <p:cBhvr>
                                        <p:cTn id="26" dur="500" fill="hold"/>
                                        <p:tgtEl>
                                          <p:spTgt spid="34"/>
                                        </p:tgtEl>
                                        <p:attrNameLst>
                                          <p:attrName>ppt_x</p:attrName>
                                          <p:attrName>ppt_y</p:attrName>
                                        </p:attrNameLst>
                                      </p:cBhvr>
                                      <p:rCtr x="21372" y="-4302"/>
                                    </p:animMotion>
                                  </p:childTnLst>
                                </p:cTn>
                              </p:par>
                              <p:par>
                                <p:cTn id="27" presetID="6" presetClass="emph" presetSubtype="0" fill="hold" grpId="2" nodeType="withEffect">
                                  <p:stCondLst>
                                    <p:cond delay="500"/>
                                  </p:stCondLst>
                                  <p:childTnLst>
                                    <p:animScale>
                                      <p:cBhvr>
                                        <p:cTn id="28" dur="500" fill="hold"/>
                                        <p:tgtEl>
                                          <p:spTgt spid="34"/>
                                        </p:tgtEl>
                                      </p:cBhvr>
                                      <p:by x="150000" y="150000"/>
                                    </p:animScale>
                                  </p:childTnLst>
                                </p:cTn>
                              </p:par>
                              <p:par>
                                <p:cTn id="29" presetID="1" presetClass="entr" presetSubtype="0" fill="hold" grpId="0" nodeType="withEffect">
                                  <p:stCondLst>
                                    <p:cond delay="0"/>
                                  </p:stCondLst>
                                  <p:childTnLst>
                                    <p:set>
                                      <p:cBhvr>
                                        <p:cTn id="30" dur="1" fill="hold">
                                          <p:stCondLst>
                                            <p:cond delay="499"/>
                                          </p:stCondLst>
                                        </p:cTn>
                                        <p:tgtEl>
                                          <p:spTgt spid="35"/>
                                        </p:tgtEl>
                                        <p:attrNameLst>
                                          <p:attrName>style.visibility</p:attrName>
                                        </p:attrNameLst>
                                      </p:cBhvr>
                                      <p:to>
                                        <p:strVal val="visible"/>
                                      </p:to>
                                    </p:set>
                                  </p:childTnLst>
                                </p:cTn>
                              </p:par>
                              <p:par>
                                <p:cTn id="31" presetID="64" presetClass="path" presetSubtype="0" accel="50000" decel="50000" fill="hold" grpId="1" nodeType="withEffect">
                                  <p:stCondLst>
                                    <p:cond delay="500"/>
                                  </p:stCondLst>
                                  <p:childTnLst>
                                    <p:animMotion origin="layout" path="M 5.55556E-7 -3.82054E-6 L 0.17569 0.41744 " pathEditMode="relative" rAng="0" ptsTypes="AA">
                                      <p:cBhvr>
                                        <p:cTn id="32" dur="500" fill="hold"/>
                                        <p:tgtEl>
                                          <p:spTgt spid="35"/>
                                        </p:tgtEl>
                                        <p:attrNameLst>
                                          <p:attrName>ppt_x</p:attrName>
                                          <p:attrName>ppt_y</p:attrName>
                                        </p:attrNameLst>
                                      </p:cBhvr>
                                      <p:rCtr x="8785" y="20860"/>
                                    </p:animMotion>
                                  </p:childTnLst>
                                </p:cTn>
                              </p:par>
                              <p:par>
                                <p:cTn id="33" presetID="6" presetClass="emph" presetSubtype="0" fill="hold" grpId="2" nodeType="withEffect">
                                  <p:stCondLst>
                                    <p:cond delay="500"/>
                                  </p:stCondLst>
                                  <p:childTnLst>
                                    <p:animScale>
                                      <p:cBhvr>
                                        <p:cTn id="34" dur="500" fill="hold"/>
                                        <p:tgtEl>
                                          <p:spTgt spid="35"/>
                                        </p:tgtEl>
                                      </p:cBhvr>
                                      <p:by x="150000" y="150000"/>
                                    </p:animScale>
                                  </p:childTnLst>
                                </p:cTn>
                              </p:par>
                              <p:par>
                                <p:cTn id="35" presetID="1" presetClass="exit" presetSubtype="0" fill="hold" grpId="0" nodeType="withEffect">
                                  <p:stCondLst>
                                    <p:cond delay="0"/>
                                  </p:stCondLst>
                                  <p:childTnLst>
                                    <p:set>
                                      <p:cBhvr>
                                        <p:cTn id="36" dur="1" fill="hold">
                                          <p:stCondLst>
                                            <p:cond delay="499"/>
                                          </p:stCondLst>
                                        </p:cTn>
                                        <p:tgtEl>
                                          <p:spTgt spid="5"/>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499"/>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499"/>
                                          </p:stCondLst>
                                        </p:cTn>
                                        <p:tgtEl>
                                          <p:spTgt spid="43"/>
                                        </p:tgtEl>
                                        <p:attrNameLst>
                                          <p:attrName>style.visibility</p:attrName>
                                        </p:attrNameLst>
                                      </p:cBhvr>
                                      <p:to>
                                        <p:strVal val="visible"/>
                                      </p:to>
                                    </p:set>
                                  </p:childTnLst>
                                </p:cTn>
                              </p:par>
                              <p:par>
                                <p:cTn id="41" presetID="64" presetClass="path" presetSubtype="0" accel="50000" decel="50000" fill="hold" grpId="1" nodeType="withEffect">
                                  <p:stCondLst>
                                    <p:cond delay="500"/>
                                  </p:stCondLst>
                                  <p:childTnLst>
                                    <p:animMotion origin="layout" path="M 4.16667E-6 1.20259E-7 L -0.32882 -0.2234 " pathEditMode="relative" rAng="0" ptsTypes="AA">
                                      <p:cBhvr>
                                        <p:cTn id="42" dur="500" fill="hold"/>
                                        <p:tgtEl>
                                          <p:spTgt spid="43"/>
                                        </p:tgtEl>
                                        <p:attrNameLst>
                                          <p:attrName>ppt_x</p:attrName>
                                          <p:attrName>ppt_y</p:attrName>
                                        </p:attrNameLst>
                                      </p:cBhvr>
                                      <p:rCtr x="-16441" y="-11170"/>
                                    </p:animMotion>
                                  </p:childTnLst>
                                </p:cTn>
                              </p:par>
                              <p:par>
                                <p:cTn id="43" presetID="6" presetClass="emph" presetSubtype="0" fill="hold" grpId="2" nodeType="withEffect">
                                  <p:stCondLst>
                                    <p:cond delay="500"/>
                                  </p:stCondLst>
                                  <p:childTnLst>
                                    <p:animScale>
                                      <p:cBhvr>
                                        <p:cTn id="44" dur="500" fill="hold"/>
                                        <p:tgtEl>
                                          <p:spTgt spid="43"/>
                                        </p:tgtEl>
                                      </p:cBhvr>
                                      <p:by x="150000" y="150000"/>
                                    </p:animScale>
                                  </p:childTnLst>
                                </p:cTn>
                              </p:par>
                              <p:par>
                                <p:cTn id="45" presetID="1" presetClass="entr" presetSubtype="0" fill="hold" grpId="0" nodeType="withEffect">
                                  <p:stCondLst>
                                    <p:cond delay="0"/>
                                  </p:stCondLst>
                                  <p:childTnLst>
                                    <p:set>
                                      <p:cBhvr>
                                        <p:cTn id="46" dur="1" fill="hold">
                                          <p:stCondLst>
                                            <p:cond delay="499"/>
                                          </p:stCondLst>
                                        </p:cTn>
                                        <p:tgtEl>
                                          <p:spTgt spid="44"/>
                                        </p:tgtEl>
                                        <p:attrNameLst>
                                          <p:attrName>style.visibility</p:attrName>
                                        </p:attrNameLst>
                                      </p:cBhvr>
                                      <p:to>
                                        <p:strVal val="visible"/>
                                      </p:to>
                                    </p:set>
                                  </p:childTnLst>
                                </p:cTn>
                              </p:par>
                              <p:par>
                                <p:cTn id="47" presetID="64" presetClass="path" presetSubtype="0" accel="50000" decel="50000" fill="hold" grpId="1" nodeType="withEffect">
                                  <p:stCondLst>
                                    <p:cond delay="500"/>
                                  </p:stCondLst>
                                  <p:childTnLst>
                                    <p:animMotion origin="layout" path="M -2.77778E-7 1.52636E-6 L -0.33056 0.24653 " pathEditMode="relative" rAng="0" ptsTypes="AA">
                                      <p:cBhvr>
                                        <p:cTn id="48" dur="500" fill="hold"/>
                                        <p:tgtEl>
                                          <p:spTgt spid="44"/>
                                        </p:tgtEl>
                                        <p:attrNameLst>
                                          <p:attrName>ppt_x</p:attrName>
                                          <p:attrName>ppt_y</p:attrName>
                                        </p:attrNameLst>
                                      </p:cBhvr>
                                      <p:rCtr x="-16528" y="12327"/>
                                    </p:animMotion>
                                  </p:childTnLst>
                                </p:cTn>
                              </p:par>
                              <p:par>
                                <p:cTn id="49" presetID="6" presetClass="emph" presetSubtype="0" fill="hold" grpId="2" nodeType="withEffect">
                                  <p:stCondLst>
                                    <p:cond delay="500"/>
                                  </p:stCondLst>
                                  <p:childTnLst>
                                    <p:animScale>
                                      <p:cBhvr>
                                        <p:cTn id="50" dur="500" fill="hold"/>
                                        <p:tgtEl>
                                          <p:spTgt spid="44"/>
                                        </p:tgtEl>
                                      </p:cBhvr>
                                      <p:by x="150000" y="150000"/>
                                    </p:animScale>
                                  </p:childTnLst>
                                </p:cTn>
                              </p:par>
                              <p:par>
                                <p:cTn id="51" presetID="1" presetClass="entr" presetSubtype="0" fill="hold" grpId="0" nodeType="withEffect">
                                  <p:stCondLst>
                                    <p:cond delay="0"/>
                                  </p:stCondLst>
                                  <p:childTnLst>
                                    <p:set>
                                      <p:cBhvr>
                                        <p:cTn id="52" dur="1" fill="hold">
                                          <p:stCondLst>
                                            <p:cond delay="499"/>
                                          </p:stCondLst>
                                        </p:cTn>
                                        <p:tgtEl>
                                          <p:spTgt spid="45"/>
                                        </p:tgtEl>
                                        <p:attrNameLst>
                                          <p:attrName>style.visibility</p:attrName>
                                        </p:attrNameLst>
                                      </p:cBhvr>
                                      <p:to>
                                        <p:strVal val="visible"/>
                                      </p:to>
                                    </p:set>
                                  </p:childTnLst>
                                </p:cTn>
                              </p:par>
                              <p:par>
                                <p:cTn id="53" presetID="64" presetClass="path" presetSubtype="0" accel="50000" decel="50000" fill="hold" grpId="1" nodeType="withEffect">
                                  <p:stCondLst>
                                    <p:cond delay="500"/>
                                  </p:stCondLst>
                                  <p:childTnLst>
                                    <p:animMotion origin="layout" path="M 1.66667E-6 1.52636E-6 L 0.12621 -0.41027 " pathEditMode="relative" rAng="0" ptsTypes="AA">
                                      <p:cBhvr>
                                        <p:cTn id="54" dur="500" fill="hold"/>
                                        <p:tgtEl>
                                          <p:spTgt spid="45"/>
                                        </p:tgtEl>
                                        <p:attrNameLst>
                                          <p:attrName>ppt_x</p:attrName>
                                          <p:attrName>ppt_y</p:attrName>
                                        </p:attrNameLst>
                                      </p:cBhvr>
                                      <p:rCtr x="6302" y="-20513"/>
                                    </p:animMotion>
                                  </p:childTnLst>
                                </p:cTn>
                              </p:par>
                              <p:par>
                                <p:cTn id="55" presetID="6" presetClass="emph" presetSubtype="0" fill="hold" grpId="2" nodeType="withEffect">
                                  <p:stCondLst>
                                    <p:cond delay="500"/>
                                  </p:stCondLst>
                                  <p:childTnLst>
                                    <p:animScale>
                                      <p:cBhvr>
                                        <p:cTn id="56" dur="500" fill="hold"/>
                                        <p:tgtEl>
                                          <p:spTgt spid="45"/>
                                        </p:tgtEl>
                                      </p:cBhvr>
                                      <p:by x="150000" y="150000"/>
                                    </p:animScale>
                                  </p:childTnLst>
                                </p:cTn>
                              </p:par>
                              <p:par>
                                <p:cTn id="57" presetID="1" presetClass="entr" presetSubtype="0" fill="hold" grpId="0" nodeType="withEffect">
                                  <p:stCondLst>
                                    <p:cond delay="0"/>
                                  </p:stCondLst>
                                  <p:childTnLst>
                                    <p:set>
                                      <p:cBhvr>
                                        <p:cTn id="58" dur="1" fill="hold">
                                          <p:stCondLst>
                                            <p:cond delay="499"/>
                                          </p:stCondLst>
                                        </p:cTn>
                                        <p:tgtEl>
                                          <p:spTgt spid="46"/>
                                        </p:tgtEl>
                                        <p:attrNameLst>
                                          <p:attrName>style.visibility</p:attrName>
                                        </p:attrNameLst>
                                      </p:cBhvr>
                                      <p:to>
                                        <p:strVal val="visible"/>
                                      </p:to>
                                    </p:set>
                                  </p:childTnLst>
                                </p:cTn>
                              </p:par>
                              <p:par>
                                <p:cTn id="59" presetID="64" presetClass="path" presetSubtype="0" accel="50000" decel="50000" fill="hold" grpId="1" nodeType="withEffect">
                                  <p:stCondLst>
                                    <p:cond delay="500"/>
                                  </p:stCondLst>
                                  <p:childTnLst>
                                    <p:animMotion origin="layout" path="M 1.66667E-6 1.52636E-6 L 0.52795 -0.25185 " pathEditMode="relative" rAng="0" ptsTypes="AA">
                                      <p:cBhvr>
                                        <p:cTn id="60" dur="500" fill="hold"/>
                                        <p:tgtEl>
                                          <p:spTgt spid="46"/>
                                        </p:tgtEl>
                                        <p:attrNameLst>
                                          <p:attrName>ppt_x</p:attrName>
                                          <p:attrName>ppt_y</p:attrName>
                                        </p:attrNameLst>
                                      </p:cBhvr>
                                      <p:rCtr x="26389" y="-12604"/>
                                    </p:animMotion>
                                  </p:childTnLst>
                                </p:cTn>
                              </p:par>
                              <p:par>
                                <p:cTn id="61" presetID="6" presetClass="emph" presetSubtype="0" fill="hold" grpId="2" nodeType="withEffect">
                                  <p:stCondLst>
                                    <p:cond delay="500"/>
                                  </p:stCondLst>
                                  <p:childTnLst>
                                    <p:animScale>
                                      <p:cBhvr>
                                        <p:cTn id="62" dur="500" fill="hold"/>
                                        <p:tgtEl>
                                          <p:spTgt spid="46"/>
                                        </p:tgtEl>
                                      </p:cBhvr>
                                      <p:by x="150000" y="150000"/>
                                    </p:animScale>
                                  </p:childTnLst>
                                </p:cTn>
                              </p:par>
                              <p:par>
                                <p:cTn id="63" presetID="1" presetClass="entr" presetSubtype="0" fill="hold" grpId="0" nodeType="withEffect">
                                  <p:stCondLst>
                                    <p:cond delay="0"/>
                                  </p:stCondLst>
                                  <p:childTnLst>
                                    <p:set>
                                      <p:cBhvr>
                                        <p:cTn id="64" dur="1" fill="hold">
                                          <p:stCondLst>
                                            <p:cond delay="499"/>
                                          </p:stCondLst>
                                        </p:cTn>
                                        <p:tgtEl>
                                          <p:spTgt spid="47"/>
                                        </p:tgtEl>
                                        <p:attrNameLst>
                                          <p:attrName>style.visibility</p:attrName>
                                        </p:attrNameLst>
                                      </p:cBhvr>
                                      <p:to>
                                        <p:strVal val="visible"/>
                                      </p:to>
                                    </p:set>
                                  </p:childTnLst>
                                </p:cTn>
                              </p:par>
                              <p:par>
                                <p:cTn id="65" presetID="64" presetClass="path" presetSubtype="0" accel="50000" decel="50000" fill="hold" grpId="1" nodeType="withEffect">
                                  <p:stCondLst>
                                    <p:cond delay="500"/>
                                  </p:stCondLst>
                                  <p:childTnLst>
                                    <p:animMotion origin="layout" path="M 1.66667E-6 1.52636E-6 L 0.12621 0.42992 " pathEditMode="relative" rAng="0" ptsTypes="AA">
                                      <p:cBhvr>
                                        <p:cTn id="66" dur="500" fill="hold"/>
                                        <p:tgtEl>
                                          <p:spTgt spid="47"/>
                                        </p:tgtEl>
                                        <p:attrNameLst>
                                          <p:attrName>ppt_x</p:attrName>
                                          <p:attrName>ppt_y</p:attrName>
                                        </p:attrNameLst>
                                      </p:cBhvr>
                                      <p:rCtr x="6302" y="21485"/>
                                    </p:animMotion>
                                  </p:childTnLst>
                                </p:cTn>
                              </p:par>
                              <p:par>
                                <p:cTn id="67" presetID="6" presetClass="emph" presetSubtype="0" fill="hold" grpId="2" nodeType="withEffect">
                                  <p:stCondLst>
                                    <p:cond delay="500"/>
                                  </p:stCondLst>
                                  <p:childTnLst>
                                    <p:animScale>
                                      <p:cBhvr>
                                        <p:cTn id="68" dur="500" fill="hold"/>
                                        <p:tgtEl>
                                          <p:spTgt spid="47"/>
                                        </p:tgtEl>
                                      </p:cBhvr>
                                      <p:by x="150000" y="150000"/>
                                    </p:animScale>
                                  </p:childTnLst>
                                </p:cTn>
                              </p:par>
                              <p:par>
                                <p:cTn id="69" presetID="1" presetClass="exit" presetSubtype="0" fill="hold" grpId="0" nodeType="withEffect">
                                  <p:stCondLst>
                                    <p:cond delay="0"/>
                                  </p:stCondLst>
                                  <p:childTnLst>
                                    <p:set>
                                      <p:cBhvr>
                                        <p:cTn id="70" dur="1" fill="hold">
                                          <p:stCondLst>
                                            <p:cond delay="499"/>
                                          </p:stCondLst>
                                        </p:cTn>
                                        <p:tgtEl>
                                          <p:spTgt spid="11"/>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499"/>
                                          </p:stCondLst>
                                        </p:cTn>
                                        <p:tgtEl>
                                          <p:spTgt spid="50"/>
                                        </p:tgtEl>
                                        <p:attrNameLst>
                                          <p:attrName>style.visibility</p:attrName>
                                        </p:attrNameLst>
                                      </p:cBhvr>
                                      <p:to>
                                        <p:strVal val="visible"/>
                                      </p:to>
                                    </p:set>
                                  </p:childTnLst>
                                </p:cTn>
                              </p:par>
                              <p:par>
                                <p:cTn id="73" presetID="64" presetClass="path" presetSubtype="0" accel="50000" decel="50000" fill="hold" grpId="1" nodeType="withEffect">
                                  <p:stCondLst>
                                    <p:cond delay="500"/>
                                  </p:stCondLst>
                                  <p:childTnLst>
                                    <p:animMotion origin="layout" path="M 2.22222E-6 3.78353E-6 L -0.39584 -0.39246 " pathEditMode="relative" rAng="0" ptsTypes="AA">
                                      <p:cBhvr>
                                        <p:cTn id="74" dur="500" fill="hold"/>
                                        <p:tgtEl>
                                          <p:spTgt spid="50"/>
                                        </p:tgtEl>
                                        <p:attrNameLst>
                                          <p:attrName>ppt_x</p:attrName>
                                          <p:attrName>ppt_y</p:attrName>
                                        </p:attrNameLst>
                                      </p:cBhvr>
                                      <p:rCtr x="-19792" y="-19635"/>
                                    </p:animMotion>
                                  </p:childTnLst>
                                </p:cTn>
                              </p:par>
                              <p:par>
                                <p:cTn id="75" presetID="6" presetClass="emph" presetSubtype="0" fill="hold" grpId="2" nodeType="withEffect">
                                  <p:stCondLst>
                                    <p:cond delay="500"/>
                                  </p:stCondLst>
                                  <p:childTnLst>
                                    <p:animScale>
                                      <p:cBhvr>
                                        <p:cTn id="76" dur="500" fill="hold"/>
                                        <p:tgtEl>
                                          <p:spTgt spid="50"/>
                                        </p:tgtEl>
                                      </p:cBhvr>
                                      <p:by x="150000" y="150000"/>
                                    </p:animScale>
                                  </p:childTnLst>
                                </p:cTn>
                              </p:par>
                              <p:par>
                                <p:cTn id="77" presetID="1" presetClass="entr" presetSubtype="0" fill="hold" grpId="0" nodeType="withEffect">
                                  <p:stCondLst>
                                    <p:cond delay="0"/>
                                  </p:stCondLst>
                                  <p:childTnLst>
                                    <p:set>
                                      <p:cBhvr>
                                        <p:cTn id="78" dur="1" fill="hold">
                                          <p:stCondLst>
                                            <p:cond delay="499"/>
                                          </p:stCondLst>
                                        </p:cTn>
                                        <p:tgtEl>
                                          <p:spTgt spid="51"/>
                                        </p:tgtEl>
                                        <p:attrNameLst>
                                          <p:attrName>style.visibility</p:attrName>
                                        </p:attrNameLst>
                                      </p:cBhvr>
                                      <p:to>
                                        <p:strVal val="visible"/>
                                      </p:to>
                                    </p:set>
                                  </p:childTnLst>
                                </p:cTn>
                              </p:par>
                              <p:par>
                                <p:cTn id="79" presetID="64" presetClass="path" presetSubtype="0" accel="50000" decel="50000" fill="hold" grpId="1" nodeType="withEffect">
                                  <p:stCondLst>
                                    <p:cond delay="500"/>
                                  </p:stCondLst>
                                  <p:childTnLst>
                                    <p:animMotion origin="layout" path="M -2.22222E-6 -2.69195E-6 L -0.38854 0.41328 " pathEditMode="relative" rAng="0" ptsTypes="AA">
                                      <p:cBhvr>
                                        <p:cTn id="80" dur="500" fill="hold"/>
                                        <p:tgtEl>
                                          <p:spTgt spid="51"/>
                                        </p:tgtEl>
                                        <p:attrNameLst>
                                          <p:attrName>ppt_x</p:attrName>
                                          <p:attrName>ppt_y</p:attrName>
                                        </p:attrNameLst>
                                      </p:cBhvr>
                                      <p:rCtr x="-19427" y="20652"/>
                                    </p:animMotion>
                                  </p:childTnLst>
                                </p:cTn>
                              </p:par>
                              <p:par>
                                <p:cTn id="81" presetID="6" presetClass="emph" presetSubtype="0" fill="hold" grpId="2" nodeType="withEffect">
                                  <p:stCondLst>
                                    <p:cond delay="500"/>
                                  </p:stCondLst>
                                  <p:childTnLst>
                                    <p:animScale>
                                      <p:cBhvr>
                                        <p:cTn id="82" dur="500" fill="hold"/>
                                        <p:tgtEl>
                                          <p:spTgt spid="51"/>
                                        </p:tgtEl>
                                      </p:cBhvr>
                                      <p:by x="150000" y="150000"/>
                                    </p:animScale>
                                  </p:childTnLst>
                                </p:cTn>
                              </p:par>
                              <p:par>
                                <p:cTn id="83" presetID="1" presetClass="entr" presetSubtype="0" fill="hold" grpId="0" nodeType="withEffect">
                                  <p:stCondLst>
                                    <p:cond delay="0"/>
                                  </p:stCondLst>
                                  <p:childTnLst>
                                    <p:set>
                                      <p:cBhvr>
                                        <p:cTn id="84" dur="1" fill="hold">
                                          <p:stCondLst>
                                            <p:cond delay="499"/>
                                          </p:stCondLst>
                                        </p:cTn>
                                        <p:tgtEl>
                                          <p:spTgt spid="52"/>
                                        </p:tgtEl>
                                        <p:attrNameLst>
                                          <p:attrName>style.visibility</p:attrName>
                                        </p:attrNameLst>
                                      </p:cBhvr>
                                      <p:to>
                                        <p:strVal val="visible"/>
                                      </p:to>
                                    </p:set>
                                  </p:childTnLst>
                                </p:cTn>
                              </p:par>
                              <p:par>
                                <p:cTn id="85" presetID="64" presetClass="path" presetSubtype="0" accel="50000" decel="50000" fill="hold" grpId="1" nodeType="withEffect">
                                  <p:stCondLst>
                                    <p:cond delay="500"/>
                                  </p:stCondLst>
                                  <p:childTnLst>
                                    <p:animMotion origin="layout" path="M -2.22222E-6 -2.69195E-6 L 0.20209 -0.40587 " pathEditMode="relative" rAng="0" ptsTypes="AA">
                                      <p:cBhvr>
                                        <p:cTn id="86" dur="500" fill="hold"/>
                                        <p:tgtEl>
                                          <p:spTgt spid="52"/>
                                        </p:tgtEl>
                                        <p:attrNameLst>
                                          <p:attrName>ppt_x</p:attrName>
                                          <p:attrName>ppt_y</p:attrName>
                                        </p:attrNameLst>
                                      </p:cBhvr>
                                      <p:rCtr x="10104" y="-20305"/>
                                    </p:animMotion>
                                  </p:childTnLst>
                                </p:cTn>
                              </p:par>
                              <p:par>
                                <p:cTn id="87" presetID="6" presetClass="emph" presetSubtype="0" fill="hold" grpId="2" nodeType="withEffect">
                                  <p:stCondLst>
                                    <p:cond delay="500"/>
                                  </p:stCondLst>
                                  <p:childTnLst>
                                    <p:animScale>
                                      <p:cBhvr>
                                        <p:cTn id="88" dur="500" fill="hold"/>
                                        <p:tgtEl>
                                          <p:spTgt spid="52"/>
                                        </p:tgtEl>
                                      </p:cBhvr>
                                      <p:by x="150000" y="150000"/>
                                    </p:animScale>
                                  </p:childTnLst>
                                </p:cTn>
                              </p:par>
                              <p:par>
                                <p:cTn id="89" presetID="1" presetClass="entr" presetSubtype="0" fill="hold" grpId="0" nodeType="withEffect">
                                  <p:stCondLst>
                                    <p:cond delay="0"/>
                                  </p:stCondLst>
                                  <p:childTnLst>
                                    <p:set>
                                      <p:cBhvr>
                                        <p:cTn id="90" dur="1" fill="hold">
                                          <p:stCondLst>
                                            <p:cond delay="499"/>
                                          </p:stCondLst>
                                        </p:cTn>
                                        <p:tgtEl>
                                          <p:spTgt spid="53"/>
                                        </p:tgtEl>
                                        <p:attrNameLst>
                                          <p:attrName>style.visibility</p:attrName>
                                        </p:attrNameLst>
                                      </p:cBhvr>
                                      <p:to>
                                        <p:strVal val="visible"/>
                                      </p:to>
                                    </p:set>
                                  </p:childTnLst>
                                </p:cTn>
                              </p:par>
                              <p:par>
                                <p:cTn id="91" presetID="64" presetClass="path" presetSubtype="0" accel="50000" decel="50000" fill="hold" grpId="1" nodeType="withEffect">
                                  <p:stCondLst>
                                    <p:cond delay="500"/>
                                  </p:stCondLst>
                                  <p:childTnLst>
                                    <p:animMotion origin="layout" path="M -2.22222E-6 -2.69195E-6 L 0.33594 0.25602 " pathEditMode="relative" rAng="0" ptsTypes="AA">
                                      <p:cBhvr>
                                        <p:cTn id="92" dur="500" fill="hold"/>
                                        <p:tgtEl>
                                          <p:spTgt spid="53"/>
                                        </p:tgtEl>
                                        <p:attrNameLst>
                                          <p:attrName>ppt_x</p:attrName>
                                          <p:attrName>ppt_y</p:attrName>
                                        </p:attrNameLst>
                                      </p:cBhvr>
                                      <p:rCtr x="16788" y="12789"/>
                                    </p:animMotion>
                                  </p:childTnLst>
                                </p:cTn>
                              </p:par>
                              <p:par>
                                <p:cTn id="93" presetID="6" presetClass="emph" presetSubtype="0" fill="hold" grpId="2" nodeType="withEffect">
                                  <p:stCondLst>
                                    <p:cond delay="500"/>
                                  </p:stCondLst>
                                  <p:childTnLst>
                                    <p:animScale>
                                      <p:cBhvr>
                                        <p:cTn id="94" dur="500" fill="hold"/>
                                        <p:tgtEl>
                                          <p:spTgt spid="53"/>
                                        </p:tgtEl>
                                      </p:cBhvr>
                                      <p:by x="150000" y="150000"/>
                                    </p:animScale>
                                  </p:childTnLst>
                                </p:cTn>
                              </p:par>
                              <p:par>
                                <p:cTn id="95" presetID="1" presetClass="entr" presetSubtype="0" fill="hold" grpId="0" nodeType="withEffect">
                                  <p:stCondLst>
                                    <p:cond delay="0"/>
                                  </p:stCondLst>
                                  <p:childTnLst>
                                    <p:set>
                                      <p:cBhvr>
                                        <p:cTn id="96" dur="1" fill="hold">
                                          <p:stCondLst>
                                            <p:cond delay="499"/>
                                          </p:stCondLst>
                                        </p:cTn>
                                        <p:tgtEl>
                                          <p:spTgt spid="54"/>
                                        </p:tgtEl>
                                        <p:attrNameLst>
                                          <p:attrName>style.visibility</p:attrName>
                                        </p:attrNameLst>
                                      </p:cBhvr>
                                      <p:to>
                                        <p:strVal val="visible"/>
                                      </p:to>
                                    </p:set>
                                  </p:childTnLst>
                                </p:cTn>
                              </p:par>
                              <p:par>
                                <p:cTn id="97" presetID="64" presetClass="path" presetSubtype="0" accel="50000" decel="50000" fill="hold" grpId="1" nodeType="withEffect">
                                  <p:stCondLst>
                                    <p:cond delay="500"/>
                                  </p:stCondLst>
                                  <p:childTnLst>
                                    <p:animMotion origin="layout" path="M -2.77778E-7 -2.69195E-6 L 0.20122 0.40287 " pathEditMode="relative" rAng="0" ptsTypes="AA">
                                      <p:cBhvr>
                                        <p:cTn id="98" dur="500" fill="hold"/>
                                        <p:tgtEl>
                                          <p:spTgt spid="54"/>
                                        </p:tgtEl>
                                        <p:attrNameLst>
                                          <p:attrName>ppt_x</p:attrName>
                                          <p:attrName>ppt_y</p:attrName>
                                        </p:attrNameLst>
                                      </p:cBhvr>
                                      <p:rCtr x="10052" y="20143"/>
                                    </p:animMotion>
                                  </p:childTnLst>
                                </p:cTn>
                              </p:par>
                              <p:par>
                                <p:cTn id="99" presetID="6" presetClass="emph" presetSubtype="0" fill="hold" grpId="2" nodeType="withEffect">
                                  <p:stCondLst>
                                    <p:cond delay="500"/>
                                  </p:stCondLst>
                                  <p:childTnLst>
                                    <p:animScale>
                                      <p:cBhvr>
                                        <p:cTn id="100" dur="500" fill="hold"/>
                                        <p:tgtEl>
                                          <p:spTgt spid="54"/>
                                        </p:tgtEl>
                                      </p:cBhvr>
                                      <p:by x="150000" y="150000"/>
                                    </p:animScale>
                                  </p:childTnLst>
                                </p:cTn>
                              </p:par>
                              <p:par>
                                <p:cTn id="101" presetID="1" presetClass="exit" presetSubtype="0" fill="hold" grpId="0" nodeType="withEffect">
                                  <p:stCondLst>
                                    <p:cond delay="0"/>
                                  </p:stCondLst>
                                  <p:childTnLst>
                                    <p:set>
                                      <p:cBhvr>
                                        <p:cTn id="102" dur="1" fill="hold">
                                          <p:stCondLst>
                                            <p:cond delay="499"/>
                                          </p:stCondLst>
                                        </p:cTn>
                                        <p:tgtEl>
                                          <p:spTgt spid="17"/>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499"/>
                                          </p:stCondLst>
                                        </p:cTn>
                                        <p:tgtEl>
                                          <p:spTgt spid="57"/>
                                        </p:tgtEl>
                                        <p:attrNameLst>
                                          <p:attrName>style.visibility</p:attrName>
                                        </p:attrNameLst>
                                      </p:cBhvr>
                                      <p:to>
                                        <p:strVal val="visible"/>
                                      </p:to>
                                    </p:set>
                                  </p:childTnLst>
                                </p:cTn>
                              </p:par>
                              <p:par>
                                <p:cTn id="105" presetID="64" presetClass="path" presetSubtype="0" accel="50000" decel="50000" fill="hold" grpId="1" nodeType="withEffect">
                                  <p:stCondLst>
                                    <p:cond delay="500"/>
                                  </p:stCondLst>
                                  <p:childTnLst>
                                    <p:animMotion origin="layout" path="M -2.77778E-6 9.71323E-7 L -0.25 -0.0858 " pathEditMode="relative" rAng="0" ptsTypes="AA">
                                      <p:cBhvr>
                                        <p:cTn id="106" dur="500" fill="hold"/>
                                        <p:tgtEl>
                                          <p:spTgt spid="57"/>
                                        </p:tgtEl>
                                        <p:attrNameLst>
                                          <p:attrName>ppt_x</p:attrName>
                                          <p:attrName>ppt_y</p:attrName>
                                        </p:attrNameLst>
                                      </p:cBhvr>
                                      <p:rCtr x="-12500" y="-4302"/>
                                    </p:animMotion>
                                  </p:childTnLst>
                                </p:cTn>
                              </p:par>
                              <p:par>
                                <p:cTn id="107" presetID="6" presetClass="emph" presetSubtype="0" fill="hold" grpId="2" nodeType="withEffect">
                                  <p:stCondLst>
                                    <p:cond delay="500"/>
                                  </p:stCondLst>
                                  <p:childTnLst>
                                    <p:animScale>
                                      <p:cBhvr>
                                        <p:cTn id="108" dur="500" fill="hold"/>
                                        <p:tgtEl>
                                          <p:spTgt spid="57"/>
                                        </p:tgtEl>
                                      </p:cBhvr>
                                      <p:by x="150000" y="150000"/>
                                    </p:animScale>
                                  </p:childTnLst>
                                </p:cTn>
                              </p:par>
                              <p:par>
                                <p:cTn id="109" presetID="1" presetClass="entr" presetSubtype="0" fill="hold" grpId="0" nodeType="withEffect">
                                  <p:stCondLst>
                                    <p:cond delay="0"/>
                                  </p:stCondLst>
                                  <p:childTnLst>
                                    <p:set>
                                      <p:cBhvr>
                                        <p:cTn id="110" dur="1" fill="hold">
                                          <p:stCondLst>
                                            <p:cond delay="499"/>
                                          </p:stCondLst>
                                        </p:cTn>
                                        <p:tgtEl>
                                          <p:spTgt spid="58"/>
                                        </p:tgtEl>
                                        <p:attrNameLst>
                                          <p:attrName>style.visibility</p:attrName>
                                        </p:attrNameLst>
                                      </p:cBhvr>
                                      <p:to>
                                        <p:strVal val="visible"/>
                                      </p:to>
                                    </p:set>
                                  </p:childTnLst>
                                </p:cTn>
                              </p:par>
                              <p:par>
                                <p:cTn id="111" presetID="64" presetClass="path" presetSubtype="0" accel="50000" decel="50000" fill="hold" grpId="1" nodeType="withEffect">
                                  <p:stCondLst>
                                    <p:cond delay="500"/>
                                  </p:stCondLst>
                                  <p:childTnLst>
                                    <p:animMotion origin="layout" path="M 2.77778E-6 4.49584E-6 L -0.2507 0.07909 " pathEditMode="relative" rAng="0" ptsTypes="AA">
                                      <p:cBhvr>
                                        <p:cTn id="112" dur="500" fill="hold"/>
                                        <p:tgtEl>
                                          <p:spTgt spid="58"/>
                                        </p:tgtEl>
                                        <p:attrNameLst>
                                          <p:attrName>ppt_x</p:attrName>
                                          <p:attrName>ppt_y</p:attrName>
                                        </p:attrNameLst>
                                      </p:cBhvr>
                                      <p:rCtr x="-12535" y="3955"/>
                                    </p:animMotion>
                                  </p:childTnLst>
                                </p:cTn>
                              </p:par>
                              <p:par>
                                <p:cTn id="113" presetID="6" presetClass="emph" presetSubtype="0" fill="hold" grpId="2" nodeType="withEffect">
                                  <p:stCondLst>
                                    <p:cond delay="500"/>
                                  </p:stCondLst>
                                  <p:childTnLst>
                                    <p:animScale>
                                      <p:cBhvr>
                                        <p:cTn id="114" dur="500" fill="hold"/>
                                        <p:tgtEl>
                                          <p:spTgt spid="58"/>
                                        </p:tgtEl>
                                      </p:cBhvr>
                                      <p:by x="150000" y="150000"/>
                                    </p:animScale>
                                  </p:childTnLst>
                                </p:cTn>
                              </p:par>
                              <p:par>
                                <p:cTn id="115" presetID="1" presetClass="entr" presetSubtype="0" fill="hold" grpId="0" nodeType="withEffect">
                                  <p:stCondLst>
                                    <p:cond delay="0"/>
                                  </p:stCondLst>
                                  <p:childTnLst>
                                    <p:set>
                                      <p:cBhvr>
                                        <p:cTn id="116" dur="1" fill="hold">
                                          <p:stCondLst>
                                            <p:cond delay="499"/>
                                          </p:stCondLst>
                                        </p:cTn>
                                        <p:tgtEl>
                                          <p:spTgt spid="59"/>
                                        </p:tgtEl>
                                        <p:attrNameLst>
                                          <p:attrName>style.visibility</p:attrName>
                                        </p:attrNameLst>
                                      </p:cBhvr>
                                      <p:to>
                                        <p:strVal val="visible"/>
                                      </p:to>
                                    </p:set>
                                  </p:childTnLst>
                                </p:cTn>
                              </p:par>
                              <p:par>
                                <p:cTn id="117" presetID="64" presetClass="path" presetSubtype="0" accel="50000" decel="50000" fill="hold" grpId="1" nodeType="withEffect">
                                  <p:stCondLst>
                                    <p:cond delay="500"/>
                                  </p:stCondLst>
                                  <p:childTnLst>
                                    <p:animMotion origin="layout" path="M 2.77778E-6 4.49584E-6 L 0.09583 -0.41952 " pathEditMode="relative" rAng="0" ptsTypes="AA">
                                      <p:cBhvr>
                                        <p:cTn id="118" dur="500" fill="hold"/>
                                        <p:tgtEl>
                                          <p:spTgt spid="59"/>
                                        </p:tgtEl>
                                        <p:attrNameLst>
                                          <p:attrName>ppt_x</p:attrName>
                                          <p:attrName>ppt_y</p:attrName>
                                        </p:attrNameLst>
                                      </p:cBhvr>
                                      <p:rCtr x="4792" y="-20976"/>
                                    </p:animMotion>
                                  </p:childTnLst>
                                </p:cTn>
                              </p:par>
                              <p:par>
                                <p:cTn id="119" presetID="6" presetClass="emph" presetSubtype="0" fill="hold" grpId="2" nodeType="withEffect">
                                  <p:stCondLst>
                                    <p:cond delay="500"/>
                                  </p:stCondLst>
                                  <p:childTnLst>
                                    <p:animScale>
                                      <p:cBhvr>
                                        <p:cTn id="120" dur="500" fill="hold"/>
                                        <p:tgtEl>
                                          <p:spTgt spid="59"/>
                                        </p:tgtEl>
                                      </p:cBhvr>
                                      <p:by x="150000" y="150000"/>
                                    </p:animScale>
                                  </p:childTnLst>
                                </p:cTn>
                              </p:par>
                              <p:par>
                                <p:cTn id="121" presetID="1" presetClass="entr" presetSubtype="0" fill="hold" grpId="0" nodeType="withEffect">
                                  <p:stCondLst>
                                    <p:cond delay="0"/>
                                  </p:stCondLst>
                                  <p:childTnLst>
                                    <p:set>
                                      <p:cBhvr>
                                        <p:cTn id="122" dur="1" fill="hold">
                                          <p:stCondLst>
                                            <p:cond delay="499"/>
                                          </p:stCondLst>
                                        </p:cTn>
                                        <p:tgtEl>
                                          <p:spTgt spid="61"/>
                                        </p:tgtEl>
                                        <p:attrNameLst>
                                          <p:attrName>style.visibility</p:attrName>
                                        </p:attrNameLst>
                                      </p:cBhvr>
                                      <p:to>
                                        <p:strVal val="visible"/>
                                      </p:to>
                                    </p:set>
                                  </p:childTnLst>
                                </p:cTn>
                              </p:par>
                              <p:par>
                                <p:cTn id="123" presetID="64" presetClass="path" presetSubtype="0" accel="50000" decel="50000" fill="hold" grpId="1" nodeType="withEffect">
                                  <p:stCondLst>
                                    <p:cond delay="500"/>
                                  </p:stCondLst>
                                  <p:childTnLst>
                                    <p:animMotion origin="layout" path="M 4.72222E-6 4.49584E-6 L 0.09496 0.41951 " pathEditMode="relative" rAng="0" ptsTypes="AA">
                                      <p:cBhvr>
                                        <p:cTn id="124" dur="500" fill="hold"/>
                                        <p:tgtEl>
                                          <p:spTgt spid="61"/>
                                        </p:tgtEl>
                                        <p:attrNameLst>
                                          <p:attrName>ppt_x</p:attrName>
                                          <p:attrName>ppt_y</p:attrName>
                                        </p:attrNameLst>
                                      </p:cBhvr>
                                      <p:rCtr x="4740" y="20976"/>
                                    </p:animMotion>
                                  </p:childTnLst>
                                </p:cTn>
                              </p:par>
                              <p:par>
                                <p:cTn id="125" presetID="6" presetClass="emph" presetSubtype="0" fill="hold" grpId="2" nodeType="withEffect">
                                  <p:stCondLst>
                                    <p:cond delay="500"/>
                                  </p:stCondLst>
                                  <p:childTnLst>
                                    <p:animScale>
                                      <p:cBhvr>
                                        <p:cTn id="126" dur="500" fill="hold"/>
                                        <p:tgtEl>
                                          <p:spTgt spid="61"/>
                                        </p:tgtEl>
                                      </p:cBhvr>
                                      <p:by x="150000" y="150000"/>
                                    </p:animScale>
                                  </p:childTnLst>
                                </p:cTn>
                              </p:par>
                              <p:par>
                                <p:cTn id="127" presetID="1" presetClass="exit" presetSubtype="0" fill="hold" grpId="0" nodeType="withEffect">
                                  <p:stCondLst>
                                    <p:cond delay="0"/>
                                  </p:stCondLst>
                                  <p:childTnLst>
                                    <p:set>
                                      <p:cBhvr>
                                        <p:cTn id="128" dur="1" fill="hold">
                                          <p:stCondLst>
                                            <p:cond delay="499"/>
                                          </p:stCondLst>
                                        </p:cTn>
                                        <p:tgtEl>
                                          <p:spTgt spid="21"/>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499"/>
                                          </p:stCondLst>
                                        </p:cTn>
                                        <p:tgtEl>
                                          <p:spTgt spid="64"/>
                                        </p:tgtEl>
                                        <p:attrNameLst>
                                          <p:attrName>style.visibility</p:attrName>
                                        </p:attrNameLst>
                                      </p:cBhvr>
                                      <p:to>
                                        <p:strVal val="visible"/>
                                      </p:to>
                                    </p:set>
                                  </p:childTnLst>
                                </p:cTn>
                              </p:par>
                              <p:par>
                                <p:cTn id="131" presetID="64" presetClass="path" presetSubtype="0" accel="50000" decel="50000" fill="hold" grpId="1" nodeType="withEffect">
                                  <p:stCondLst>
                                    <p:cond delay="500"/>
                                  </p:stCondLst>
                                  <p:childTnLst>
                                    <p:animMotion origin="layout" path="M -3.05556E-6 -3.82054E-6 L -0.38368 -0.41396 " pathEditMode="relative" rAng="0" ptsTypes="AA">
                                      <p:cBhvr>
                                        <p:cTn id="132" dur="500" fill="hold"/>
                                        <p:tgtEl>
                                          <p:spTgt spid="64"/>
                                        </p:tgtEl>
                                        <p:attrNameLst>
                                          <p:attrName>ppt_x</p:attrName>
                                          <p:attrName>ppt_y</p:attrName>
                                        </p:attrNameLst>
                                      </p:cBhvr>
                                      <p:rCtr x="-19184" y="-20698"/>
                                    </p:animMotion>
                                  </p:childTnLst>
                                </p:cTn>
                              </p:par>
                              <p:par>
                                <p:cTn id="133" presetID="6" presetClass="emph" presetSubtype="0" fill="hold" grpId="2" nodeType="withEffect">
                                  <p:stCondLst>
                                    <p:cond delay="500"/>
                                  </p:stCondLst>
                                  <p:childTnLst>
                                    <p:animScale>
                                      <p:cBhvr>
                                        <p:cTn id="134" dur="500" fill="hold"/>
                                        <p:tgtEl>
                                          <p:spTgt spid="64"/>
                                        </p:tgtEl>
                                      </p:cBhvr>
                                      <p:by x="150000" y="150000"/>
                                    </p:animScale>
                                  </p:childTnLst>
                                </p:cTn>
                              </p:par>
                              <p:par>
                                <p:cTn id="135" presetID="1" presetClass="entr" presetSubtype="0" fill="hold" grpId="0" nodeType="withEffect">
                                  <p:stCondLst>
                                    <p:cond delay="0"/>
                                  </p:stCondLst>
                                  <p:childTnLst>
                                    <p:set>
                                      <p:cBhvr>
                                        <p:cTn id="136" dur="1" fill="hold">
                                          <p:stCondLst>
                                            <p:cond delay="499"/>
                                          </p:stCondLst>
                                        </p:cTn>
                                        <p:tgtEl>
                                          <p:spTgt spid="65"/>
                                        </p:tgtEl>
                                        <p:attrNameLst>
                                          <p:attrName>style.visibility</p:attrName>
                                        </p:attrNameLst>
                                      </p:cBhvr>
                                      <p:to>
                                        <p:strVal val="visible"/>
                                      </p:to>
                                    </p:set>
                                  </p:childTnLst>
                                </p:cTn>
                              </p:par>
                              <p:par>
                                <p:cTn id="137" presetID="64" presetClass="path" presetSubtype="0" accel="50000" decel="50000" fill="hold" grpId="1" nodeType="withEffect">
                                  <p:stCondLst>
                                    <p:cond delay="500"/>
                                  </p:stCondLst>
                                  <p:childTnLst>
                                    <p:animMotion origin="layout" path="M -3.05556E-6 -2.96022E-7 L -0.36007 0.42229 " pathEditMode="relative" rAng="0" ptsTypes="AA">
                                      <p:cBhvr>
                                        <p:cTn id="138" dur="500" fill="hold"/>
                                        <p:tgtEl>
                                          <p:spTgt spid="65"/>
                                        </p:tgtEl>
                                        <p:attrNameLst>
                                          <p:attrName>ppt_x</p:attrName>
                                          <p:attrName>ppt_y</p:attrName>
                                        </p:attrNameLst>
                                      </p:cBhvr>
                                      <p:rCtr x="-18003" y="21115"/>
                                    </p:animMotion>
                                  </p:childTnLst>
                                </p:cTn>
                              </p:par>
                              <p:par>
                                <p:cTn id="139" presetID="6" presetClass="emph" presetSubtype="0" fill="hold" grpId="2" nodeType="withEffect">
                                  <p:stCondLst>
                                    <p:cond delay="500"/>
                                  </p:stCondLst>
                                  <p:childTnLst>
                                    <p:animScale>
                                      <p:cBhvr>
                                        <p:cTn id="140" dur="500" fill="hold"/>
                                        <p:tgtEl>
                                          <p:spTgt spid="65"/>
                                        </p:tgtEl>
                                      </p:cBhvr>
                                      <p:by x="150000" y="150000"/>
                                    </p:animScale>
                                  </p:childTnLst>
                                </p:cTn>
                              </p:par>
                              <p:par>
                                <p:cTn id="141" presetID="1" presetClass="entr" presetSubtype="0" fill="hold" grpId="0" nodeType="withEffect">
                                  <p:stCondLst>
                                    <p:cond delay="0"/>
                                  </p:stCondLst>
                                  <p:childTnLst>
                                    <p:set>
                                      <p:cBhvr>
                                        <p:cTn id="142" dur="1" fill="hold">
                                          <p:stCondLst>
                                            <p:cond delay="499"/>
                                          </p:stCondLst>
                                        </p:cTn>
                                        <p:tgtEl>
                                          <p:spTgt spid="66"/>
                                        </p:tgtEl>
                                        <p:attrNameLst>
                                          <p:attrName>style.visibility</p:attrName>
                                        </p:attrNameLst>
                                      </p:cBhvr>
                                      <p:to>
                                        <p:strVal val="visible"/>
                                      </p:to>
                                    </p:set>
                                  </p:childTnLst>
                                </p:cTn>
                              </p:par>
                              <p:par>
                                <p:cTn id="143" presetID="64" presetClass="path" presetSubtype="0" accel="50000" decel="50000" fill="hold" grpId="1" nodeType="withEffect">
                                  <p:stCondLst>
                                    <p:cond delay="500"/>
                                  </p:stCondLst>
                                  <p:childTnLst>
                                    <p:animMotion origin="layout" path="M -3.05556E-6 -2.96022E-7 L 0.23056 -0.40726 " pathEditMode="relative" rAng="0" ptsTypes="AA">
                                      <p:cBhvr>
                                        <p:cTn id="144" dur="500" fill="hold"/>
                                        <p:tgtEl>
                                          <p:spTgt spid="66"/>
                                        </p:tgtEl>
                                        <p:attrNameLst>
                                          <p:attrName>ppt_x</p:attrName>
                                          <p:attrName>ppt_y</p:attrName>
                                        </p:attrNameLst>
                                      </p:cBhvr>
                                      <p:rCtr x="11528" y="-20375"/>
                                    </p:animMotion>
                                  </p:childTnLst>
                                </p:cTn>
                              </p:par>
                              <p:par>
                                <p:cTn id="145" presetID="6" presetClass="emph" presetSubtype="0" fill="hold" grpId="2" nodeType="withEffect">
                                  <p:stCondLst>
                                    <p:cond delay="500"/>
                                  </p:stCondLst>
                                  <p:childTnLst>
                                    <p:animScale>
                                      <p:cBhvr>
                                        <p:cTn id="146" dur="500" fill="hold"/>
                                        <p:tgtEl>
                                          <p:spTgt spid="66"/>
                                        </p:tgtEl>
                                      </p:cBhvr>
                                      <p:by x="150000" y="150000"/>
                                    </p:animScale>
                                  </p:childTnLst>
                                </p:cTn>
                              </p:par>
                              <p:par>
                                <p:cTn id="147" presetID="1" presetClass="entr" presetSubtype="0" fill="hold" grpId="0" nodeType="withEffect">
                                  <p:stCondLst>
                                    <p:cond delay="0"/>
                                  </p:stCondLst>
                                  <p:childTnLst>
                                    <p:set>
                                      <p:cBhvr>
                                        <p:cTn id="148" dur="1" fill="hold">
                                          <p:stCondLst>
                                            <p:cond delay="499"/>
                                          </p:stCondLst>
                                        </p:cTn>
                                        <p:tgtEl>
                                          <p:spTgt spid="67"/>
                                        </p:tgtEl>
                                        <p:attrNameLst>
                                          <p:attrName>style.visibility</p:attrName>
                                        </p:attrNameLst>
                                      </p:cBhvr>
                                      <p:to>
                                        <p:strVal val="visible"/>
                                      </p:to>
                                    </p:set>
                                  </p:childTnLst>
                                </p:cTn>
                              </p:par>
                              <p:par>
                                <p:cTn id="149" presetID="64" presetClass="path" presetSubtype="0" accel="50000" decel="50000" fill="hold" grpId="1" nodeType="withEffect">
                                  <p:stCondLst>
                                    <p:cond delay="500"/>
                                  </p:stCondLst>
                                  <p:childTnLst>
                                    <p:animMotion origin="layout" path="M -3.05556E-6 -2.96022E-7 L 0.25417 0.06568 " pathEditMode="relative" rAng="0" ptsTypes="AA">
                                      <p:cBhvr>
                                        <p:cTn id="150" dur="500" fill="hold"/>
                                        <p:tgtEl>
                                          <p:spTgt spid="67"/>
                                        </p:tgtEl>
                                        <p:attrNameLst>
                                          <p:attrName>ppt_x</p:attrName>
                                          <p:attrName>ppt_y</p:attrName>
                                        </p:attrNameLst>
                                      </p:cBhvr>
                                      <p:rCtr x="12708" y="3284"/>
                                    </p:animMotion>
                                  </p:childTnLst>
                                </p:cTn>
                              </p:par>
                              <p:par>
                                <p:cTn id="151" presetID="6" presetClass="emph" presetSubtype="0" fill="hold" grpId="2" nodeType="withEffect">
                                  <p:stCondLst>
                                    <p:cond delay="500"/>
                                  </p:stCondLst>
                                  <p:childTnLst>
                                    <p:animScale>
                                      <p:cBhvr>
                                        <p:cTn id="152" dur="500" fill="hold"/>
                                        <p:tgtEl>
                                          <p:spTgt spid="67"/>
                                        </p:tgtEl>
                                      </p:cBhvr>
                                      <p:by x="150000" y="150000"/>
                                    </p:animScale>
                                  </p:childTnLst>
                                </p:cTn>
                              </p:par>
                              <p:par>
                                <p:cTn id="153" presetID="1" presetClass="entr" presetSubtype="0" fill="hold" grpId="0" nodeType="withEffect">
                                  <p:stCondLst>
                                    <p:cond delay="0"/>
                                  </p:stCondLst>
                                  <p:childTnLst>
                                    <p:set>
                                      <p:cBhvr>
                                        <p:cTn id="154" dur="1" fill="hold">
                                          <p:stCondLst>
                                            <p:cond delay="499"/>
                                          </p:stCondLst>
                                        </p:cTn>
                                        <p:tgtEl>
                                          <p:spTgt spid="68"/>
                                        </p:tgtEl>
                                        <p:attrNameLst>
                                          <p:attrName>style.visibility</p:attrName>
                                        </p:attrNameLst>
                                      </p:cBhvr>
                                      <p:to>
                                        <p:strVal val="visible"/>
                                      </p:to>
                                    </p:set>
                                  </p:childTnLst>
                                </p:cTn>
                              </p:par>
                              <p:par>
                                <p:cTn id="155" presetID="64" presetClass="path" presetSubtype="0" accel="50000" decel="50000" fill="hold" grpId="1" nodeType="withEffect">
                                  <p:stCondLst>
                                    <p:cond delay="500"/>
                                  </p:stCondLst>
                                  <p:childTnLst>
                                    <p:animMotion origin="layout" path="M -3.05556E-6 -2.96022E-7 L 0.24618 0.40148 " pathEditMode="relative" rAng="0" ptsTypes="AA">
                                      <p:cBhvr>
                                        <p:cTn id="156" dur="500" fill="hold"/>
                                        <p:tgtEl>
                                          <p:spTgt spid="68"/>
                                        </p:tgtEl>
                                        <p:attrNameLst>
                                          <p:attrName>ppt_x</p:attrName>
                                          <p:attrName>ppt_y</p:attrName>
                                        </p:attrNameLst>
                                      </p:cBhvr>
                                      <p:rCtr x="12309" y="20074"/>
                                    </p:animMotion>
                                  </p:childTnLst>
                                </p:cTn>
                              </p:par>
                              <p:par>
                                <p:cTn id="157" presetID="6" presetClass="emph" presetSubtype="0" fill="hold" grpId="2" nodeType="withEffect">
                                  <p:stCondLst>
                                    <p:cond delay="500"/>
                                  </p:stCondLst>
                                  <p:childTnLst>
                                    <p:animScale>
                                      <p:cBhvr>
                                        <p:cTn id="158" dur="500" fill="hold"/>
                                        <p:tgtEl>
                                          <p:spTgt spid="68"/>
                                        </p:tgtEl>
                                      </p:cBhvr>
                                      <p:by x="150000" y="150000"/>
                                    </p:animScale>
                                  </p:childTnLst>
                                </p:cTn>
                              </p:par>
                              <p:par>
                                <p:cTn id="159" presetID="1" presetClass="exit" presetSubtype="0" fill="hold" grpId="0" nodeType="withEffect">
                                  <p:stCondLst>
                                    <p:cond delay="0"/>
                                  </p:stCondLst>
                                  <p:childTnLst>
                                    <p:set>
                                      <p:cBhvr>
                                        <p:cTn id="160" dur="1" fill="hold">
                                          <p:stCondLst>
                                            <p:cond delay="499"/>
                                          </p:stCondLst>
                                        </p:cTn>
                                        <p:tgtEl>
                                          <p:spTgt spid="30"/>
                                        </p:tgtEl>
                                        <p:attrNameLst>
                                          <p:attrName>style.visibility</p:attrName>
                                        </p:attrNameLst>
                                      </p:cBhvr>
                                      <p:to>
                                        <p:strVal val="hidden"/>
                                      </p:to>
                                    </p:set>
                                  </p:childTnLst>
                                </p:cTn>
                              </p:par>
                              <p:par>
                                <p:cTn id="161" presetID="53" presetClass="entr" presetSubtype="16" fill="hold" grpId="0" nodeType="withEffect">
                                  <p:stCondLst>
                                    <p:cond delay="500"/>
                                  </p:stCondLst>
                                  <p:childTnLst>
                                    <p:set>
                                      <p:cBhvr>
                                        <p:cTn id="162" dur="1" fill="hold">
                                          <p:stCondLst>
                                            <p:cond delay="0"/>
                                          </p:stCondLst>
                                        </p:cTn>
                                        <p:tgtEl>
                                          <p:spTgt spid="71"/>
                                        </p:tgtEl>
                                        <p:attrNameLst>
                                          <p:attrName>style.visibility</p:attrName>
                                        </p:attrNameLst>
                                      </p:cBhvr>
                                      <p:to>
                                        <p:strVal val="visible"/>
                                      </p:to>
                                    </p:set>
                                    <p:anim calcmode="lin" valueType="num">
                                      <p:cBhvr>
                                        <p:cTn id="163" dur="500" fill="hold"/>
                                        <p:tgtEl>
                                          <p:spTgt spid="71"/>
                                        </p:tgtEl>
                                        <p:attrNameLst>
                                          <p:attrName>ppt_w</p:attrName>
                                        </p:attrNameLst>
                                      </p:cBhvr>
                                      <p:tavLst>
                                        <p:tav tm="0">
                                          <p:val>
                                            <p:fltVal val="0"/>
                                          </p:val>
                                        </p:tav>
                                        <p:tav tm="100000">
                                          <p:val>
                                            <p:strVal val="#ppt_w"/>
                                          </p:val>
                                        </p:tav>
                                      </p:tavLst>
                                    </p:anim>
                                    <p:anim calcmode="lin" valueType="num">
                                      <p:cBhvr>
                                        <p:cTn id="164" dur="500" fill="hold"/>
                                        <p:tgtEl>
                                          <p:spTgt spid="71"/>
                                        </p:tgtEl>
                                        <p:attrNameLst>
                                          <p:attrName>ppt_h</p:attrName>
                                        </p:attrNameLst>
                                      </p:cBhvr>
                                      <p:tavLst>
                                        <p:tav tm="0">
                                          <p:val>
                                            <p:fltVal val="0"/>
                                          </p:val>
                                        </p:tav>
                                        <p:tav tm="100000">
                                          <p:val>
                                            <p:strVal val="#ppt_h"/>
                                          </p:val>
                                        </p:tav>
                                      </p:tavLst>
                                    </p:anim>
                                    <p:animEffect transition="in" filter="fade">
                                      <p:cBhvr>
                                        <p:cTn id="16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8" grpId="2" animBg="1"/>
      <p:bldP spid="11" grpId="0" animBg="1"/>
      <p:bldP spid="13" grpId="0" animBg="1"/>
      <p:bldP spid="17" grpId="0" animBg="1"/>
      <p:bldP spid="21" grpId="0" animBg="1"/>
      <p:bldP spid="30" grpId="0" animBg="1"/>
      <p:bldP spid="32" grpId="0" animBg="1"/>
      <p:bldP spid="32" grpId="1" animBg="1"/>
      <p:bldP spid="32" grpId="2" animBg="1"/>
      <p:bldP spid="33" grpId="0" animBg="1"/>
      <p:bldP spid="33" grpId="1" animBg="1"/>
      <p:bldP spid="33" grpId="2" animBg="1"/>
      <p:bldP spid="34" grpId="0" animBg="1"/>
      <p:bldP spid="34" grpId="1" animBg="1"/>
      <p:bldP spid="34" grpId="2" animBg="1"/>
      <p:bldP spid="43" grpId="0" animBg="1"/>
      <p:bldP spid="43" grpId="1" animBg="1"/>
      <p:bldP spid="43"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50" grpId="2" animBg="1"/>
      <p:bldP spid="51" grpId="0" animBg="1"/>
      <p:bldP spid="51" grpId="1" animBg="1"/>
      <p:bldP spid="51" grpId="2" animBg="1"/>
      <p:bldP spid="52" grpId="0" animBg="1"/>
      <p:bldP spid="52" grpId="1" animBg="1"/>
      <p:bldP spid="52" grpId="2" animBg="1"/>
      <p:bldP spid="54" grpId="0" animBg="1"/>
      <p:bldP spid="54" grpId="1" animBg="1"/>
      <p:bldP spid="54" grpId="2" animBg="1"/>
      <p:bldP spid="53" grpId="0" animBg="1"/>
      <p:bldP spid="53" grpId="1" animBg="1"/>
      <p:bldP spid="53" grpId="2" animBg="1"/>
      <p:bldP spid="57" grpId="0" animBg="1"/>
      <p:bldP spid="57" grpId="1" animBg="1"/>
      <p:bldP spid="57" grpId="2" animBg="1"/>
      <p:bldP spid="58" grpId="0" animBg="1"/>
      <p:bldP spid="58" grpId="1" animBg="1"/>
      <p:bldP spid="58" grpId="2" animBg="1"/>
      <p:bldP spid="59" grpId="0" animBg="1"/>
      <p:bldP spid="59" grpId="1" animBg="1"/>
      <p:bldP spid="59" grpId="2" animBg="1"/>
      <p:bldP spid="61" grpId="0" animBg="1"/>
      <p:bldP spid="61" grpId="1" animBg="1"/>
      <p:bldP spid="61" grpId="2" animBg="1"/>
      <p:bldP spid="64" grpId="0" animBg="1"/>
      <p:bldP spid="64" grpId="1" animBg="1"/>
      <p:bldP spid="64" grpId="2" animBg="1"/>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44" grpId="0" animBg="1"/>
      <p:bldP spid="44" grpId="1" animBg="1"/>
      <p:bldP spid="44" grpId="2" animBg="1"/>
      <p:bldP spid="35" grpId="0" animBg="1"/>
      <p:bldP spid="35" grpId="1" animBg="1"/>
      <p:bldP spid="35" grpId="2" animBg="1"/>
      <p:bldP spid="7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344518" y="548681"/>
            <a:ext cx="9287987" cy="3799587"/>
            <a:chOff x="-143986" y="332656"/>
            <a:chExt cx="9287987" cy="3799587"/>
          </a:xfrm>
        </p:grpSpPr>
        <p:sp>
          <p:nvSpPr>
            <p:cNvPr id="2" name="TextBox 1"/>
            <p:cNvSpPr txBox="1"/>
            <p:nvPr/>
          </p:nvSpPr>
          <p:spPr>
            <a:xfrm>
              <a:off x="-143986" y="1700808"/>
              <a:ext cx="9144000" cy="2431435"/>
            </a:xfrm>
            <a:prstGeom prst="rect">
              <a:avLst/>
            </a:prstGeom>
            <a:noFill/>
          </p:spPr>
          <p:txBody>
            <a:bodyPr wrap="square" rtlCol="0">
              <a:spAutoFit/>
            </a:bodyPr>
            <a:lstStyle/>
            <a:p>
              <a:pPr marL="571500" indent="-571500" algn="ctr">
                <a:buFont typeface="Arial" pitchFamily="34" charset="0"/>
                <a:buChar char="•"/>
              </a:pPr>
              <a:r>
                <a:rPr lang="zh-CN" altLang="en-US" sz="3600"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干脆面的起源</a:t>
              </a:r>
              <a:endParaRPr lang="en-US" altLang="zh-CN" sz="3600"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571500" indent="-571500" algn="ctr">
                <a:buFont typeface="Arial" pitchFamily="34" charset="0"/>
                <a:buChar char="•"/>
              </a:pPr>
              <a:r>
                <a:rPr lang="zh-CN" altLang="en-US" sz="3600"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干脆面的发展</a:t>
              </a:r>
              <a:endParaRPr lang="en-US" altLang="zh-CN" sz="3600"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571500" indent="-571500" algn="ctr">
                <a:buFont typeface="Arial" pitchFamily="34" charset="0"/>
                <a:buChar char="•"/>
              </a:pPr>
              <a:r>
                <a:rPr lang="zh-CN" altLang="en-US" sz="3600"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干脆面的现状</a:t>
              </a:r>
              <a:endParaRPr lang="en-US" altLang="zh-CN" sz="3600"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gn="ctr">
                <a:buFont typeface="Arial" pitchFamily="34" charset="0"/>
                <a:buChar char="•"/>
              </a:pPr>
              <a:r>
                <a:rPr lang="zh-CN" altLang="en-US" sz="4400"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800" strike="sngStrike"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一起来次小浣熊吧</a:t>
              </a:r>
              <a:endParaRPr lang="zh-CN" altLang="en-US" sz="800" strike="sngStrike" dirty="0">
                <a:solidFill>
                  <a:prstClr val="black"/>
                </a:solidFill>
              </a:endParaRPr>
            </a:p>
          </p:txBody>
        </p:sp>
        <p:sp>
          <p:nvSpPr>
            <p:cNvPr id="3" name="TextBox 2"/>
            <p:cNvSpPr txBox="1"/>
            <p:nvPr/>
          </p:nvSpPr>
          <p:spPr>
            <a:xfrm>
              <a:off x="1" y="332656"/>
              <a:ext cx="9144000" cy="1323439"/>
            </a:xfrm>
            <a:prstGeom prst="rect">
              <a:avLst/>
            </a:prstGeom>
            <a:noFill/>
          </p:spPr>
          <p:txBody>
            <a:bodyPr wrap="square" rtlCol="0">
              <a:spAutoFit/>
            </a:bodyPr>
            <a:lstStyle/>
            <a:p>
              <a:pPr algn="ctr"/>
              <a:r>
                <a:rPr lang="zh-CN" altLang="en-US" sz="8000" b="1" dirty="0">
                  <a:solidFill>
                    <a:srgbClr val="392C4A"/>
                  </a:solidFill>
                  <a:effectLst>
                    <a:outerShdw blurRad="38100" dist="38100" dir="2700000" algn="tl">
                      <a:srgbClr val="000000">
                        <a:alpha val="43137"/>
                      </a:srgbClr>
                    </a:outerShdw>
                  </a:effectLst>
                  <a:latin typeface="迷你简稚艺" panose="03000509000000000000" pitchFamily="65" charset="-122"/>
                  <a:ea typeface="迷你简稚艺" panose="03000509000000000000" pitchFamily="65" charset="-122"/>
                </a:rPr>
                <a:t>目录</a:t>
              </a:r>
            </a:p>
          </p:txBody>
        </p:sp>
      </p:grpSp>
      <p:grpSp>
        <p:nvGrpSpPr>
          <p:cNvPr id="20" name="组合 19"/>
          <p:cNvGrpSpPr/>
          <p:nvPr/>
        </p:nvGrpSpPr>
        <p:grpSpPr>
          <a:xfrm>
            <a:off x="7752185" y="620688"/>
            <a:ext cx="651089" cy="5472608"/>
            <a:chOff x="6300192" y="1052736"/>
            <a:chExt cx="651089" cy="5472608"/>
          </a:xfrm>
        </p:grpSpPr>
        <p:sp>
          <p:nvSpPr>
            <p:cNvPr id="12" name="矩形 11"/>
            <p:cNvSpPr/>
            <p:nvPr/>
          </p:nvSpPr>
          <p:spPr>
            <a:xfrm rot="16200000">
              <a:off x="6411052" y="5233425"/>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 name="矩形 12"/>
            <p:cNvSpPr/>
            <p:nvPr/>
          </p:nvSpPr>
          <p:spPr>
            <a:xfrm rot="16200000">
              <a:off x="6305435" y="442626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 name="矩形 13"/>
            <p:cNvSpPr/>
            <p:nvPr/>
          </p:nvSpPr>
          <p:spPr>
            <a:xfrm rot="16200000">
              <a:off x="6293972" y="354159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 name="矩形 14"/>
            <p:cNvSpPr/>
            <p:nvPr/>
          </p:nvSpPr>
          <p:spPr>
            <a:xfrm rot="16200000">
              <a:off x="6300192" y="267395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6" name="矩形 15"/>
            <p:cNvSpPr/>
            <p:nvPr/>
          </p:nvSpPr>
          <p:spPr>
            <a:xfrm rot="16200000">
              <a:off x="6411053" y="198884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7" name="矩形 16"/>
            <p:cNvSpPr/>
            <p:nvPr/>
          </p:nvSpPr>
          <p:spPr>
            <a:xfrm>
              <a:off x="6318279" y="1052736"/>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8" name="矩形 17"/>
            <p:cNvSpPr/>
            <p:nvPr/>
          </p:nvSpPr>
          <p:spPr>
            <a:xfrm>
              <a:off x="6372200" y="5946263"/>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21" name="组合 20"/>
          <p:cNvGrpSpPr/>
          <p:nvPr/>
        </p:nvGrpSpPr>
        <p:grpSpPr>
          <a:xfrm flipH="1">
            <a:off x="3575721" y="692696"/>
            <a:ext cx="642829" cy="5278446"/>
            <a:chOff x="1907704" y="1227471"/>
            <a:chExt cx="642829" cy="5278446"/>
          </a:xfrm>
        </p:grpSpPr>
        <p:sp>
          <p:nvSpPr>
            <p:cNvPr id="4" name="矩形 3"/>
            <p:cNvSpPr/>
            <p:nvPr/>
          </p:nvSpPr>
          <p:spPr>
            <a:xfrm rot="5400000">
              <a:off x="1993249" y="1227471"/>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 name="矩形 4"/>
            <p:cNvSpPr/>
            <p:nvPr/>
          </p:nvSpPr>
          <p:spPr>
            <a:xfrm rot="5400000">
              <a:off x="1971452" y="1848750"/>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 name="矩形 5"/>
            <p:cNvSpPr/>
            <p:nvPr/>
          </p:nvSpPr>
          <p:spPr>
            <a:xfrm rot="5400000">
              <a:off x="1896241" y="2669670"/>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 name="矩形 6"/>
            <p:cNvSpPr/>
            <p:nvPr/>
          </p:nvSpPr>
          <p:spPr>
            <a:xfrm rot="5400000">
              <a:off x="1939423" y="3623311"/>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 name="矩形 7"/>
            <p:cNvSpPr/>
            <p:nvPr/>
          </p:nvSpPr>
          <p:spPr>
            <a:xfrm rot="5400000">
              <a:off x="2012268" y="4452439"/>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 name="矩形 8"/>
            <p:cNvSpPr/>
            <p:nvPr/>
          </p:nvSpPr>
          <p:spPr>
            <a:xfrm rot="10800000">
              <a:off x="1980860" y="5244527"/>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9" name="矩形 18"/>
            <p:cNvSpPr/>
            <p:nvPr/>
          </p:nvSpPr>
          <p:spPr>
            <a:xfrm>
              <a:off x="2064394" y="6112722"/>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Tree>
    <p:extLst>
      <p:ext uri="{BB962C8B-B14F-4D97-AF65-F5344CB8AC3E}">
        <p14:creationId xmlns:p14="http://schemas.microsoft.com/office/powerpoint/2010/main" val="39754280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rot="10800000">
            <a:off x="16499810" y="2412504"/>
            <a:ext cx="656456" cy="656456"/>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8" name="矩形 37"/>
          <p:cNvSpPr/>
          <p:nvPr/>
        </p:nvSpPr>
        <p:spPr>
          <a:xfrm rot="10800000">
            <a:off x="17235986" y="2853128"/>
            <a:ext cx="503864" cy="503864"/>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9" name="矩形 38"/>
          <p:cNvSpPr/>
          <p:nvPr/>
        </p:nvSpPr>
        <p:spPr>
          <a:xfrm rot="10800000">
            <a:off x="17435914" y="3564632"/>
            <a:ext cx="656456" cy="656456"/>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矩形 39"/>
          <p:cNvSpPr/>
          <p:nvPr/>
        </p:nvSpPr>
        <p:spPr>
          <a:xfrm rot="10800000">
            <a:off x="16643826" y="3356992"/>
            <a:ext cx="656456" cy="656456"/>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矩形 40"/>
          <p:cNvSpPr/>
          <p:nvPr/>
        </p:nvSpPr>
        <p:spPr>
          <a:xfrm rot="10800000">
            <a:off x="17435914" y="3789040"/>
            <a:ext cx="539232" cy="539232"/>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2" name="矩形 41"/>
          <p:cNvSpPr/>
          <p:nvPr/>
        </p:nvSpPr>
        <p:spPr>
          <a:xfrm rot="10800000">
            <a:off x="15707722" y="2835130"/>
            <a:ext cx="377847" cy="377847"/>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3" name="矩形 42"/>
          <p:cNvSpPr/>
          <p:nvPr/>
        </p:nvSpPr>
        <p:spPr>
          <a:xfrm rot="10800000">
            <a:off x="16787842" y="2758100"/>
            <a:ext cx="166844" cy="166844"/>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4" name="矩形 43"/>
          <p:cNvSpPr/>
          <p:nvPr/>
        </p:nvSpPr>
        <p:spPr>
          <a:xfrm rot="10800000">
            <a:off x="17219890" y="2600822"/>
            <a:ext cx="93779" cy="93779"/>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5" name="矩形 44"/>
          <p:cNvSpPr/>
          <p:nvPr/>
        </p:nvSpPr>
        <p:spPr>
          <a:xfrm rot="10800000">
            <a:off x="15995754" y="3445160"/>
            <a:ext cx="351673" cy="351673"/>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6" name="矩形 45"/>
          <p:cNvSpPr/>
          <p:nvPr/>
        </p:nvSpPr>
        <p:spPr>
          <a:xfrm rot="10800000">
            <a:off x="16711538" y="4330975"/>
            <a:ext cx="205133" cy="205133"/>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7" name="矩形 46"/>
          <p:cNvSpPr/>
          <p:nvPr/>
        </p:nvSpPr>
        <p:spPr>
          <a:xfrm rot="10800000">
            <a:off x="16830848" y="3645025"/>
            <a:ext cx="243891" cy="243891"/>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8" name="矩形 47"/>
          <p:cNvSpPr/>
          <p:nvPr/>
        </p:nvSpPr>
        <p:spPr>
          <a:xfrm rot="10800000">
            <a:off x="15275674" y="3789041"/>
            <a:ext cx="166844" cy="166844"/>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9" name="矩形 48"/>
          <p:cNvSpPr/>
          <p:nvPr/>
        </p:nvSpPr>
        <p:spPr>
          <a:xfrm rot="10800000">
            <a:off x="14663606" y="2944205"/>
            <a:ext cx="128947" cy="128947"/>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0" name="矩形 49"/>
          <p:cNvSpPr/>
          <p:nvPr/>
        </p:nvSpPr>
        <p:spPr>
          <a:xfrm rot="10800000">
            <a:off x="15491698" y="2831165"/>
            <a:ext cx="93779" cy="93779"/>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1" name="矩形 50"/>
          <p:cNvSpPr/>
          <p:nvPr/>
        </p:nvSpPr>
        <p:spPr>
          <a:xfrm rot="10800000">
            <a:off x="15581736" y="2575796"/>
            <a:ext cx="205133" cy="205133"/>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2" name="矩形 51"/>
          <p:cNvSpPr/>
          <p:nvPr/>
        </p:nvSpPr>
        <p:spPr>
          <a:xfrm rot="10800000">
            <a:off x="15534704" y="3545149"/>
            <a:ext cx="243891" cy="243891"/>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3" name="矩形 52"/>
          <p:cNvSpPr/>
          <p:nvPr/>
        </p:nvSpPr>
        <p:spPr>
          <a:xfrm rot="10800000">
            <a:off x="14555594" y="3284985"/>
            <a:ext cx="123076" cy="123076"/>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4" name="矩形 53"/>
          <p:cNvSpPr/>
          <p:nvPr/>
        </p:nvSpPr>
        <p:spPr>
          <a:xfrm rot="10800000">
            <a:off x="14771618" y="3746342"/>
            <a:ext cx="46890" cy="46890"/>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5" name="矩形 54"/>
          <p:cNvSpPr/>
          <p:nvPr/>
        </p:nvSpPr>
        <p:spPr>
          <a:xfrm rot="10800000">
            <a:off x="14267562" y="3789041"/>
            <a:ext cx="105296" cy="105296"/>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6" name="矩形 55"/>
          <p:cNvSpPr/>
          <p:nvPr/>
        </p:nvSpPr>
        <p:spPr>
          <a:xfrm rot="10800000">
            <a:off x="13975338" y="2952044"/>
            <a:ext cx="188924" cy="188924"/>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7" name="矩形 56"/>
          <p:cNvSpPr/>
          <p:nvPr/>
        </p:nvSpPr>
        <p:spPr>
          <a:xfrm rot="10800000">
            <a:off x="13547482" y="3343908"/>
            <a:ext cx="52648" cy="52648"/>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58" name="矩形 57"/>
          <p:cNvSpPr/>
          <p:nvPr/>
        </p:nvSpPr>
        <p:spPr>
          <a:xfrm rot="10800000">
            <a:off x="13259449" y="3018492"/>
            <a:ext cx="126667" cy="126667"/>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9" name="矩形 58"/>
          <p:cNvSpPr/>
          <p:nvPr/>
        </p:nvSpPr>
        <p:spPr>
          <a:xfrm rot="10800000">
            <a:off x="13907522" y="3335222"/>
            <a:ext cx="93779" cy="93779"/>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0" name="矩形 59"/>
          <p:cNvSpPr/>
          <p:nvPr/>
        </p:nvSpPr>
        <p:spPr>
          <a:xfrm rot="10800000">
            <a:off x="13403466" y="2831166"/>
            <a:ext cx="93779" cy="93779"/>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1" name="矩形 60"/>
          <p:cNvSpPr/>
          <p:nvPr/>
        </p:nvSpPr>
        <p:spPr>
          <a:xfrm rot="10800000">
            <a:off x="14145424" y="3342344"/>
            <a:ext cx="86656" cy="86656"/>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2" name="矩形 61"/>
          <p:cNvSpPr/>
          <p:nvPr/>
        </p:nvSpPr>
        <p:spPr>
          <a:xfrm rot="10800000">
            <a:off x="12796250" y="3235658"/>
            <a:ext cx="80477" cy="80477"/>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 name="矩形 7"/>
          <p:cNvSpPr/>
          <p:nvPr/>
        </p:nvSpPr>
        <p:spPr>
          <a:xfrm>
            <a:off x="-2988840" y="1916832"/>
            <a:ext cx="2016224" cy="2016224"/>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 name="矩形 9"/>
          <p:cNvSpPr/>
          <p:nvPr/>
        </p:nvSpPr>
        <p:spPr>
          <a:xfrm>
            <a:off x="-1584069" y="1233372"/>
            <a:ext cx="1547557" cy="1547557"/>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 name="矩形 12"/>
          <p:cNvSpPr/>
          <p:nvPr/>
        </p:nvSpPr>
        <p:spPr>
          <a:xfrm>
            <a:off x="-2052736" y="2780928"/>
            <a:ext cx="2016224" cy="201622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 name="矩形 11"/>
          <p:cNvSpPr/>
          <p:nvPr/>
        </p:nvSpPr>
        <p:spPr>
          <a:xfrm>
            <a:off x="-2844824" y="3573016"/>
            <a:ext cx="2016224" cy="2016224"/>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 name="矩形 13"/>
          <p:cNvSpPr/>
          <p:nvPr/>
        </p:nvSpPr>
        <p:spPr>
          <a:xfrm>
            <a:off x="-2052736" y="4437112"/>
            <a:ext cx="1656184" cy="1656184"/>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 name="矩形 14"/>
          <p:cNvSpPr/>
          <p:nvPr/>
        </p:nvSpPr>
        <p:spPr>
          <a:xfrm>
            <a:off x="-3780928" y="2628528"/>
            <a:ext cx="1160512" cy="1160512"/>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6" name="矩形 15"/>
          <p:cNvSpPr/>
          <p:nvPr/>
        </p:nvSpPr>
        <p:spPr>
          <a:xfrm>
            <a:off x="-2700808" y="3636640"/>
            <a:ext cx="512440" cy="512440"/>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7" name="矩形 16"/>
          <p:cNvSpPr/>
          <p:nvPr/>
        </p:nvSpPr>
        <p:spPr>
          <a:xfrm>
            <a:off x="-2268760" y="2982633"/>
            <a:ext cx="288032" cy="28803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8" name="矩形 17"/>
          <p:cNvSpPr/>
          <p:nvPr/>
        </p:nvSpPr>
        <p:spPr>
          <a:xfrm>
            <a:off x="-3492896" y="3292777"/>
            <a:ext cx="1080120" cy="1080120"/>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9" name="矩形 18"/>
          <p:cNvSpPr/>
          <p:nvPr/>
        </p:nvSpPr>
        <p:spPr>
          <a:xfrm>
            <a:off x="-2777111" y="4482132"/>
            <a:ext cx="630041" cy="63004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0" name="矩形 19"/>
          <p:cNvSpPr/>
          <p:nvPr/>
        </p:nvSpPr>
        <p:spPr>
          <a:xfrm>
            <a:off x="-2657801" y="5224042"/>
            <a:ext cx="749081" cy="74908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1" name="矩形 20"/>
          <p:cNvSpPr/>
          <p:nvPr/>
        </p:nvSpPr>
        <p:spPr>
          <a:xfrm>
            <a:off x="-4212976" y="4482131"/>
            <a:ext cx="512440" cy="512440"/>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2" name="矩形 21"/>
          <p:cNvSpPr/>
          <p:nvPr/>
        </p:nvSpPr>
        <p:spPr>
          <a:xfrm>
            <a:off x="-4825044" y="3253172"/>
            <a:ext cx="396044" cy="39604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3" name="矩形 22"/>
          <p:cNvSpPr/>
          <p:nvPr/>
        </p:nvSpPr>
        <p:spPr>
          <a:xfrm>
            <a:off x="-3996952" y="3212976"/>
            <a:ext cx="288032" cy="288032"/>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4" name="矩形 23"/>
          <p:cNvSpPr/>
          <p:nvPr/>
        </p:nvSpPr>
        <p:spPr>
          <a:xfrm>
            <a:off x="-3906913" y="2492897"/>
            <a:ext cx="630041" cy="63004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5" name="矩形 24"/>
          <p:cNvSpPr/>
          <p:nvPr/>
        </p:nvSpPr>
        <p:spPr>
          <a:xfrm>
            <a:off x="-3953945" y="3616024"/>
            <a:ext cx="749081" cy="74908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6" name="矩形 25"/>
          <p:cNvSpPr/>
          <p:nvPr/>
        </p:nvSpPr>
        <p:spPr>
          <a:xfrm>
            <a:off x="-4933056" y="3721225"/>
            <a:ext cx="378013" cy="378013"/>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7" name="矩形 26"/>
          <p:cNvSpPr/>
          <p:nvPr/>
        </p:nvSpPr>
        <p:spPr>
          <a:xfrm>
            <a:off x="-4717032" y="4225280"/>
            <a:ext cx="144016" cy="144016"/>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8" name="矩形 27"/>
          <p:cNvSpPr/>
          <p:nvPr/>
        </p:nvSpPr>
        <p:spPr>
          <a:xfrm>
            <a:off x="-5221088" y="4504928"/>
            <a:ext cx="323404" cy="323404"/>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9" name="矩形 28"/>
          <p:cNvSpPr/>
          <p:nvPr/>
        </p:nvSpPr>
        <p:spPr>
          <a:xfrm>
            <a:off x="-5513312" y="2636912"/>
            <a:ext cx="580256" cy="58025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0" name="矩形 29"/>
          <p:cNvSpPr/>
          <p:nvPr/>
        </p:nvSpPr>
        <p:spPr>
          <a:xfrm>
            <a:off x="-5941168" y="3810918"/>
            <a:ext cx="161702" cy="161702"/>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31" name="矩形 30"/>
          <p:cNvSpPr/>
          <p:nvPr/>
        </p:nvSpPr>
        <p:spPr>
          <a:xfrm>
            <a:off x="-6229200" y="3332183"/>
            <a:ext cx="389041" cy="38904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2" name="矩形 31"/>
          <p:cNvSpPr/>
          <p:nvPr/>
        </p:nvSpPr>
        <p:spPr>
          <a:xfrm>
            <a:off x="-5581128" y="3284984"/>
            <a:ext cx="288032" cy="288032"/>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3" name="矩形 32"/>
          <p:cNvSpPr/>
          <p:nvPr/>
        </p:nvSpPr>
        <p:spPr>
          <a:xfrm>
            <a:off x="-6085184" y="2857128"/>
            <a:ext cx="288032" cy="288032"/>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4" name="矩形 33"/>
          <p:cNvSpPr/>
          <p:nvPr/>
        </p:nvSpPr>
        <p:spPr>
          <a:xfrm>
            <a:off x="-5343226" y="3501008"/>
            <a:ext cx="266154" cy="26615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5" name="矩形 34"/>
          <p:cNvSpPr/>
          <p:nvPr/>
        </p:nvSpPr>
        <p:spPr>
          <a:xfrm>
            <a:off x="-6692399" y="3645025"/>
            <a:ext cx="247175" cy="247175"/>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6" name="矩形 35"/>
          <p:cNvSpPr/>
          <p:nvPr/>
        </p:nvSpPr>
        <p:spPr>
          <a:xfrm>
            <a:off x="-7260138" y="3573016"/>
            <a:ext cx="166842" cy="166842"/>
          </a:xfrm>
          <a:prstGeom prst="rect">
            <a:avLst/>
          </a:prstGeom>
          <a:solidFill>
            <a:srgbClr val="D5CB86"/>
          </a:solidFill>
          <a:ln>
            <a:noFill/>
          </a:ln>
          <a:effectLst>
            <a:outerShdw blurRad="215900" dist="50800" dir="1560000" sx="99000" sy="99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TextBox 10"/>
          <p:cNvSpPr txBox="1"/>
          <p:nvPr/>
        </p:nvSpPr>
        <p:spPr>
          <a:xfrm>
            <a:off x="-10549680" y="2564904"/>
            <a:ext cx="3024336" cy="923330"/>
          </a:xfrm>
          <a:prstGeom prst="rect">
            <a:avLst/>
          </a:prstGeom>
          <a:noFill/>
          <a:effectLst>
            <a:outerShdw blurRad="215900" dist="50800" dir="1560000" sx="99000" sy="99000" algn="ctr" rotWithShape="0">
              <a:srgbClr val="000000">
                <a:alpha val="32000"/>
              </a:srgbClr>
            </a:outerShdw>
          </a:effectLst>
        </p:spPr>
        <p:txBody>
          <a:bodyPr wrap="square" rtlCol="0">
            <a:spAutoFit/>
          </a:bodyPr>
          <a:lstStyle/>
          <a:p>
            <a:r>
              <a:rPr lang="zh-CN" altLang="en-US" sz="5400" dirty="0">
                <a:solidFill>
                  <a:srgbClr val="392C4A"/>
                </a:solidFill>
                <a:effectLst>
                  <a:outerShdw blurRad="38100" dist="38100" dir="2700000" algn="tl">
                    <a:srgbClr val="000000">
                      <a:alpha val="43137"/>
                    </a:srgbClr>
                  </a:outerShdw>
                </a:effectLst>
                <a:latin typeface="迷你简菱心" pitchFamily="49" charset="-122"/>
                <a:ea typeface="迷你简菱心" pitchFamily="49" charset="-122"/>
              </a:rPr>
              <a:t>缘起何方</a:t>
            </a:r>
          </a:p>
        </p:txBody>
      </p:sp>
      <p:sp>
        <p:nvSpPr>
          <p:cNvPr id="63" name="矩形 62"/>
          <p:cNvSpPr/>
          <p:nvPr/>
        </p:nvSpPr>
        <p:spPr>
          <a:xfrm rot="10800000">
            <a:off x="12228512" y="3109472"/>
            <a:ext cx="54322" cy="54322"/>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4" name="矩形 63"/>
          <p:cNvSpPr/>
          <p:nvPr/>
        </p:nvSpPr>
        <p:spPr>
          <a:xfrm>
            <a:off x="-10405664" y="3717032"/>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5" name="矩形 64"/>
          <p:cNvSpPr/>
          <p:nvPr/>
        </p:nvSpPr>
        <p:spPr>
          <a:xfrm>
            <a:off x="-9613577" y="3788952"/>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6" name="矩形 65"/>
          <p:cNvSpPr/>
          <p:nvPr/>
        </p:nvSpPr>
        <p:spPr>
          <a:xfrm>
            <a:off x="-9901610" y="4155126"/>
            <a:ext cx="209979" cy="209979"/>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7" name="矩形 66"/>
          <p:cNvSpPr/>
          <p:nvPr/>
        </p:nvSpPr>
        <p:spPr>
          <a:xfrm>
            <a:off x="-7183997" y="2684404"/>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8" name="矩形 67"/>
          <p:cNvSpPr/>
          <p:nvPr/>
        </p:nvSpPr>
        <p:spPr>
          <a:xfrm>
            <a:off x="-7035788" y="2118356"/>
            <a:ext cx="950604" cy="950604"/>
          </a:xfrm>
          <a:prstGeom prst="rect">
            <a:avLst/>
          </a:prstGeom>
          <a:solidFill>
            <a:srgbClr val="D9D17E"/>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Tree>
    <p:extLst>
      <p:ext uri="{BB962C8B-B14F-4D97-AF65-F5344CB8AC3E}">
        <p14:creationId xmlns:p14="http://schemas.microsoft.com/office/powerpoint/2010/main" val="1975273724"/>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05556E-6 2.0629E-6 L 1.31892 0.00185 " pathEditMode="relative" rAng="0" ptsTypes="AA">
                                      <p:cBhvr>
                                        <p:cTn id="6" dur="2500" fill="hold"/>
                                        <p:tgtEl>
                                          <p:spTgt spid="13"/>
                                        </p:tgtEl>
                                        <p:attrNameLst>
                                          <p:attrName>ppt_x</p:attrName>
                                          <p:attrName>ppt_y</p:attrName>
                                        </p:attrNameLst>
                                      </p:cBhvr>
                                      <p:rCtr x="65938" y="93"/>
                                    </p:animMotion>
                                  </p:childTnLst>
                                </p:cTn>
                              </p:par>
                              <p:par>
                                <p:cTn id="7" presetID="6" presetClass="emph" presetSubtype="0" fill="hold" grpId="1" nodeType="withEffect">
                                  <p:stCondLst>
                                    <p:cond delay="0"/>
                                  </p:stCondLst>
                                  <p:childTnLst>
                                    <p:animScale>
                                      <p:cBhvr>
                                        <p:cTn id="8" dur="1000" fill="hold"/>
                                        <p:tgtEl>
                                          <p:spTgt spid="13"/>
                                        </p:tgtEl>
                                      </p:cBhvr>
                                      <p:by x="150000" y="150000"/>
                                    </p:animScale>
                                  </p:childTnLst>
                                </p:cTn>
                              </p:par>
                              <p:par>
                                <p:cTn id="9" presetID="6" presetClass="emph" presetSubtype="0" fill="hold" grpId="2" nodeType="withEffect">
                                  <p:stCondLst>
                                    <p:cond delay="1000"/>
                                  </p:stCondLst>
                                  <p:childTnLst>
                                    <p:animScale>
                                      <p:cBhvr>
                                        <p:cTn id="10" dur="1000" fill="hold"/>
                                        <p:tgtEl>
                                          <p:spTgt spid="13"/>
                                        </p:tgtEl>
                                      </p:cBhvr>
                                      <p:by x="50000" y="50000"/>
                                    </p:animScale>
                                  </p:childTnLst>
                                </p:cTn>
                              </p:par>
                              <p:par>
                                <p:cTn id="11" presetID="63" presetClass="path" presetSubtype="0" accel="50000" decel="50000" fill="hold" grpId="0" nodeType="withEffect">
                                  <p:stCondLst>
                                    <p:cond delay="1250"/>
                                  </p:stCondLst>
                                  <p:childTnLst>
                                    <p:animMotion origin="layout" path="M 3.05556E-6 2.0629E-6 L 1.31892 0.00185 " pathEditMode="relative" rAng="0" ptsTypes="AA">
                                      <p:cBhvr>
                                        <p:cTn id="12" dur="2500" fill="hold"/>
                                        <p:tgtEl>
                                          <p:spTgt spid="10"/>
                                        </p:tgtEl>
                                        <p:attrNameLst>
                                          <p:attrName>ppt_x</p:attrName>
                                          <p:attrName>ppt_y</p:attrName>
                                        </p:attrNameLst>
                                      </p:cBhvr>
                                      <p:rCtr x="65938" y="93"/>
                                    </p:animMotion>
                                  </p:childTnLst>
                                </p:cTn>
                              </p:par>
                              <p:par>
                                <p:cTn id="13" presetID="6" presetClass="emph" presetSubtype="0" fill="hold" grpId="1" nodeType="withEffect">
                                  <p:stCondLst>
                                    <p:cond delay="1250"/>
                                  </p:stCondLst>
                                  <p:childTnLst>
                                    <p:animScale>
                                      <p:cBhvr>
                                        <p:cTn id="14" dur="1000" fill="hold"/>
                                        <p:tgtEl>
                                          <p:spTgt spid="10"/>
                                        </p:tgtEl>
                                      </p:cBhvr>
                                      <p:by x="150000" y="150000"/>
                                    </p:animScale>
                                  </p:childTnLst>
                                </p:cTn>
                              </p:par>
                              <p:par>
                                <p:cTn id="15" presetID="6" presetClass="emph" presetSubtype="0" fill="hold" grpId="2" nodeType="withEffect">
                                  <p:stCondLst>
                                    <p:cond delay="2250"/>
                                  </p:stCondLst>
                                  <p:childTnLst>
                                    <p:animScale>
                                      <p:cBhvr>
                                        <p:cTn id="16" dur="1000" fill="hold"/>
                                        <p:tgtEl>
                                          <p:spTgt spid="10"/>
                                        </p:tgtEl>
                                      </p:cBhvr>
                                      <p:by x="50000" y="50000"/>
                                    </p:animScale>
                                  </p:childTnLst>
                                </p:cTn>
                              </p:par>
                              <p:par>
                                <p:cTn id="17" presetID="63" presetClass="path" presetSubtype="0" accel="50000" decel="50000" fill="hold" grpId="0" nodeType="withEffect">
                                  <p:stCondLst>
                                    <p:cond delay="1000"/>
                                  </p:stCondLst>
                                  <p:childTnLst>
                                    <p:animMotion origin="layout" path="M 3.05556E-6 2.0629E-6 L 1.31892 0.00185 " pathEditMode="relative" rAng="0" ptsTypes="AA">
                                      <p:cBhvr>
                                        <p:cTn id="18" dur="2500" fill="hold"/>
                                        <p:tgtEl>
                                          <p:spTgt spid="8"/>
                                        </p:tgtEl>
                                        <p:attrNameLst>
                                          <p:attrName>ppt_x</p:attrName>
                                          <p:attrName>ppt_y</p:attrName>
                                        </p:attrNameLst>
                                      </p:cBhvr>
                                      <p:rCtr x="65938" y="93"/>
                                    </p:animMotion>
                                  </p:childTnLst>
                                </p:cTn>
                              </p:par>
                              <p:par>
                                <p:cTn id="19" presetID="6" presetClass="emph" presetSubtype="0" fill="hold" grpId="1" nodeType="withEffect">
                                  <p:stCondLst>
                                    <p:cond delay="1000"/>
                                  </p:stCondLst>
                                  <p:childTnLst>
                                    <p:animScale>
                                      <p:cBhvr>
                                        <p:cTn id="20" dur="1000" fill="hold"/>
                                        <p:tgtEl>
                                          <p:spTgt spid="8"/>
                                        </p:tgtEl>
                                      </p:cBhvr>
                                      <p:by x="150000" y="150000"/>
                                    </p:animScale>
                                  </p:childTnLst>
                                </p:cTn>
                              </p:par>
                              <p:par>
                                <p:cTn id="21" presetID="6" presetClass="emph" presetSubtype="0" fill="hold" grpId="2" nodeType="withEffect">
                                  <p:stCondLst>
                                    <p:cond delay="2000"/>
                                  </p:stCondLst>
                                  <p:childTnLst>
                                    <p:animScale>
                                      <p:cBhvr>
                                        <p:cTn id="22" dur="1000" fill="hold"/>
                                        <p:tgtEl>
                                          <p:spTgt spid="8"/>
                                        </p:tgtEl>
                                      </p:cBhvr>
                                      <p:by x="50000" y="50000"/>
                                    </p:animScale>
                                  </p:childTnLst>
                                </p:cTn>
                              </p:par>
                              <p:par>
                                <p:cTn id="23" presetID="63" presetClass="path" presetSubtype="0" accel="50000" decel="50000" fill="hold" grpId="0" nodeType="withEffect">
                                  <p:stCondLst>
                                    <p:cond delay="250"/>
                                  </p:stCondLst>
                                  <p:childTnLst>
                                    <p:animMotion origin="layout" path="M 3.05556E-6 2.0629E-6 L 1.31892 0.00185 " pathEditMode="relative" rAng="0" ptsTypes="AA">
                                      <p:cBhvr>
                                        <p:cTn id="24" dur="2500" fill="hold"/>
                                        <p:tgtEl>
                                          <p:spTgt spid="12"/>
                                        </p:tgtEl>
                                        <p:attrNameLst>
                                          <p:attrName>ppt_x</p:attrName>
                                          <p:attrName>ppt_y</p:attrName>
                                        </p:attrNameLst>
                                      </p:cBhvr>
                                      <p:rCtr x="65938" y="93"/>
                                    </p:animMotion>
                                  </p:childTnLst>
                                </p:cTn>
                              </p:par>
                              <p:par>
                                <p:cTn id="25" presetID="6" presetClass="emph" presetSubtype="0" fill="hold" grpId="1" nodeType="withEffect">
                                  <p:stCondLst>
                                    <p:cond delay="250"/>
                                  </p:stCondLst>
                                  <p:childTnLst>
                                    <p:animScale>
                                      <p:cBhvr>
                                        <p:cTn id="26" dur="1000" fill="hold"/>
                                        <p:tgtEl>
                                          <p:spTgt spid="12"/>
                                        </p:tgtEl>
                                      </p:cBhvr>
                                      <p:by x="150000" y="150000"/>
                                    </p:animScale>
                                  </p:childTnLst>
                                </p:cTn>
                              </p:par>
                              <p:par>
                                <p:cTn id="27" presetID="6" presetClass="emph" presetSubtype="0" fill="hold" grpId="2" nodeType="withEffect">
                                  <p:stCondLst>
                                    <p:cond delay="1250"/>
                                  </p:stCondLst>
                                  <p:childTnLst>
                                    <p:animScale>
                                      <p:cBhvr>
                                        <p:cTn id="28" dur="1000" fill="hold"/>
                                        <p:tgtEl>
                                          <p:spTgt spid="12"/>
                                        </p:tgtEl>
                                      </p:cBhvr>
                                      <p:by x="50000" y="50000"/>
                                    </p:animScale>
                                  </p:childTnLst>
                                </p:cTn>
                              </p:par>
                              <p:par>
                                <p:cTn id="29" presetID="63" presetClass="path" presetSubtype="0" accel="50000" decel="50000" fill="hold" grpId="0" nodeType="withEffect">
                                  <p:stCondLst>
                                    <p:cond delay="750"/>
                                  </p:stCondLst>
                                  <p:childTnLst>
                                    <p:animMotion origin="layout" path="M 3.05556E-6 2.0629E-6 L 1.31892 0.00185 " pathEditMode="relative" rAng="0" ptsTypes="AA">
                                      <p:cBhvr>
                                        <p:cTn id="30" dur="2500" fill="hold"/>
                                        <p:tgtEl>
                                          <p:spTgt spid="14"/>
                                        </p:tgtEl>
                                        <p:attrNameLst>
                                          <p:attrName>ppt_x</p:attrName>
                                          <p:attrName>ppt_y</p:attrName>
                                        </p:attrNameLst>
                                      </p:cBhvr>
                                      <p:rCtr x="65938" y="93"/>
                                    </p:animMotion>
                                  </p:childTnLst>
                                </p:cTn>
                              </p:par>
                              <p:par>
                                <p:cTn id="31" presetID="6" presetClass="emph" presetSubtype="0" fill="hold" grpId="1" nodeType="withEffect">
                                  <p:stCondLst>
                                    <p:cond delay="750"/>
                                  </p:stCondLst>
                                  <p:childTnLst>
                                    <p:animScale>
                                      <p:cBhvr>
                                        <p:cTn id="32" dur="1000" fill="hold"/>
                                        <p:tgtEl>
                                          <p:spTgt spid="14"/>
                                        </p:tgtEl>
                                      </p:cBhvr>
                                      <p:by x="150000" y="150000"/>
                                    </p:animScale>
                                  </p:childTnLst>
                                </p:cTn>
                              </p:par>
                              <p:par>
                                <p:cTn id="33" presetID="6" presetClass="emph" presetSubtype="0" fill="hold" grpId="2" nodeType="withEffect">
                                  <p:stCondLst>
                                    <p:cond delay="1750"/>
                                  </p:stCondLst>
                                  <p:childTnLst>
                                    <p:animScale>
                                      <p:cBhvr>
                                        <p:cTn id="34" dur="1000" fill="hold"/>
                                        <p:tgtEl>
                                          <p:spTgt spid="14"/>
                                        </p:tgtEl>
                                      </p:cBhvr>
                                      <p:by x="50000" y="50000"/>
                                    </p:animScale>
                                  </p:childTnLst>
                                </p:cTn>
                              </p:par>
                              <p:par>
                                <p:cTn id="35" presetID="63" presetClass="path" presetSubtype="0" accel="50000" decel="50000" fill="hold" grpId="0" nodeType="withEffect">
                                  <p:stCondLst>
                                    <p:cond delay="1250"/>
                                  </p:stCondLst>
                                  <p:childTnLst>
                                    <p:animMotion origin="layout" path="M 1.66667E-6 -7.12303E-7 L 1.43264 -0.00555 " pathEditMode="relative" rAng="0" ptsTypes="AA">
                                      <p:cBhvr>
                                        <p:cTn id="36" dur="2500" fill="hold"/>
                                        <p:tgtEl>
                                          <p:spTgt spid="15"/>
                                        </p:tgtEl>
                                        <p:attrNameLst>
                                          <p:attrName>ppt_x</p:attrName>
                                          <p:attrName>ppt_y</p:attrName>
                                        </p:attrNameLst>
                                      </p:cBhvr>
                                      <p:rCtr x="71632" y="-278"/>
                                    </p:animMotion>
                                  </p:childTnLst>
                                </p:cTn>
                              </p:par>
                              <p:par>
                                <p:cTn id="37" presetID="6" presetClass="emph" presetSubtype="0" fill="hold" grpId="1" nodeType="withEffect">
                                  <p:stCondLst>
                                    <p:cond delay="1250"/>
                                  </p:stCondLst>
                                  <p:childTnLst>
                                    <p:animScale>
                                      <p:cBhvr>
                                        <p:cTn id="38" dur="1000" fill="hold"/>
                                        <p:tgtEl>
                                          <p:spTgt spid="15"/>
                                        </p:tgtEl>
                                      </p:cBhvr>
                                      <p:by x="150000" y="150000"/>
                                    </p:animScale>
                                  </p:childTnLst>
                                </p:cTn>
                              </p:par>
                              <p:par>
                                <p:cTn id="39" presetID="6" presetClass="emph" presetSubtype="0" fill="hold" grpId="2" nodeType="withEffect">
                                  <p:stCondLst>
                                    <p:cond delay="2250"/>
                                  </p:stCondLst>
                                  <p:childTnLst>
                                    <p:animScale>
                                      <p:cBhvr>
                                        <p:cTn id="40" dur="1000" fill="hold"/>
                                        <p:tgtEl>
                                          <p:spTgt spid="15"/>
                                        </p:tgtEl>
                                      </p:cBhvr>
                                      <p:by x="50000" y="50000"/>
                                    </p:animScale>
                                  </p:childTnLst>
                                </p:cTn>
                              </p:par>
                              <p:par>
                                <p:cTn id="41" presetID="63" presetClass="path" presetSubtype="0" accel="50000" decel="50000" fill="hold" grpId="0" nodeType="withEffect">
                                  <p:stCondLst>
                                    <p:cond delay="2250"/>
                                  </p:stCondLst>
                                  <p:childTnLst>
                                    <p:animMotion origin="layout" path="M 0 -1.53562E-6 L 1.36892 -0.003 " pathEditMode="relative" rAng="0" ptsTypes="AA">
                                      <p:cBhvr>
                                        <p:cTn id="42" dur="2500" fill="hold"/>
                                        <p:tgtEl>
                                          <p:spTgt spid="16"/>
                                        </p:tgtEl>
                                        <p:attrNameLst>
                                          <p:attrName>ppt_x</p:attrName>
                                          <p:attrName>ppt_y</p:attrName>
                                        </p:attrNameLst>
                                      </p:cBhvr>
                                      <p:rCtr x="68437" y="-162"/>
                                    </p:animMotion>
                                  </p:childTnLst>
                                </p:cTn>
                              </p:par>
                              <p:par>
                                <p:cTn id="43" presetID="6" presetClass="emph" presetSubtype="0" fill="hold" grpId="1" nodeType="withEffect">
                                  <p:stCondLst>
                                    <p:cond delay="2250"/>
                                  </p:stCondLst>
                                  <p:childTnLst>
                                    <p:animScale>
                                      <p:cBhvr>
                                        <p:cTn id="44" dur="1000" fill="hold"/>
                                        <p:tgtEl>
                                          <p:spTgt spid="16"/>
                                        </p:tgtEl>
                                      </p:cBhvr>
                                      <p:by x="150000" y="150000"/>
                                    </p:animScale>
                                  </p:childTnLst>
                                </p:cTn>
                              </p:par>
                              <p:par>
                                <p:cTn id="45" presetID="6" presetClass="emph" presetSubtype="0" fill="hold" grpId="2" nodeType="withEffect">
                                  <p:stCondLst>
                                    <p:cond delay="3250"/>
                                  </p:stCondLst>
                                  <p:childTnLst>
                                    <p:animScale>
                                      <p:cBhvr>
                                        <p:cTn id="46" dur="1000" fill="hold"/>
                                        <p:tgtEl>
                                          <p:spTgt spid="16"/>
                                        </p:tgtEl>
                                      </p:cBhvr>
                                      <p:by x="50000" y="50000"/>
                                    </p:animScale>
                                  </p:childTnLst>
                                </p:cTn>
                              </p:par>
                              <p:par>
                                <p:cTn id="47" presetID="63" presetClass="path" presetSubtype="0" accel="50000" decel="50000" fill="hold" grpId="0" nodeType="withEffect">
                                  <p:stCondLst>
                                    <p:cond delay="2500"/>
                                  </p:stCondLst>
                                  <p:childTnLst>
                                    <p:animMotion origin="layout" path="M 3.05556E-6 2.0629E-6 L 1.31892 0.00185 " pathEditMode="relative" rAng="0" ptsTypes="AA">
                                      <p:cBhvr>
                                        <p:cTn id="48" dur="2500" fill="hold"/>
                                        <p:tgtEl>
                                          <p:spTgt spid="17"/>
                                        </p:tgtEl>
                                        <p:attrNameLst>
                                          <p:attrName>ppt_x</p:attrName>
                                          <p:attrName>ppt_y</p:attrName>
                                        </p:attrNameLst>
                                      </p:cBhvr>
                                      <p:rCtr x="65938" y="93"/>
                                    </p:animMotion>
                                  </p:childTnLst>
                                </p:cTn>
                              </p:par>
                              <p:par>
                                <p:cTn id="49" presetID="6" presetClass="emph" presetSubtype="0" fill="hold" grpId="1" nodeType="withEffect">
                                  <p:stCondLst>
                                    <p:cond delay="2500"/>
                                  </p:stCondLst>
                                  <p:childTnLst>
                                    <p:animScale>
                                      <p:cBhvr>
                                        <p:cTn id="50" dur="1000" fill="hold"/>
                                        <p:tgtEl>
                                          <p:spTgt spid="17"/>
                                        </p:tgtEl>
                                      </p:cBhvr>
                                      <p:by x="150000" y="150000"/>
                                    </p:animScale>
                                  </p:childTnLst>
                                </p:cTn>
                              </p:par>
                              <p:par>
                                <p:cTn id="51" presetID="6" presetClass="emph" presetSubtype="0" fill="hold" grpId="2" nodeType="withEffect">
                                  <p:stCondLst>
                                    <p:cond delay="3500"/>
                                  </p:stCondLst>
                                  <p:childTnLst>
                                    <p:animScale>
                                      <p:cBhvr>
                                        <p:cTn id="52" dur="1000" fill="hold"/>
                                        <p:tgtEl>
                                          <p:spTgt spid="17"/>
                                        </p:tgtEl>
                                      </p:cBhvr>
                                      <p:by x="50000" y="50000"/>
                                    </p:animScale>
                                  </p:childTnLst>
                                </p:cTn>
                              </p:par>
                              <p:par>
                                <p:cTn id="53" presetID="63" presetClass="path" presetSubtype="0" accel="50000" decel="50000" fill="hold" grpId="0" nodeType="withEffect">
                                  <p:stCondLst>
                                    <p:cond delay="1750"/>
                                  </p:stCondLst>
                                  <p:childTnLst>
                                    <p:animMotion origin="layout" path="M -3.61111E-6 6.29047E-7 L 1.43143 0.00416 " pathEditMode="relative" rAng="0" ptsTypes="AA">
                                      <p:cBhvr>
                                        <p:cTn id="54" dur="2500" fill="hold"/>
                                        <p:tgtEl>
                                          <p:spTgt spid="18"/>
                                        </p:tgtEl>
                                        <p:attrNameLst>
                                          <p:attrName>ppt_x</p:attrName>
                                          <p:attrName>ppt_y</p:attrName>
                                        </p:attrNameLst>
                                      </p:cBhvr>
                                      <p:rCtr x="71562" y="208"/>
                                    </p:animMotion>
                                  </p:childTnLst>
                                </p:cTn>
                              </p:par>
                              <p:par>
                                <p:cTn id="55" presetID="6" presetClass="emph" presetSubtype="0" fill="hold" grpId="1" nodeType="withEffect">
                                  <p:stCondLst>
                                    <p:cond delay="1750"/>
                                  </p:stCondLst>
                                  <p:childTnLst>
                                    <p:animScale>
                                      <p:cBhvr>
                                        <p:cTn id="56" dur="1000" fill="hold"/>
                                        <p:tgtEl>
                                          <p:spTgt spid="18"/>
                                        </p:tgtEl>
                                      </p:cBhvr>
                                      <p:by x="150000" y="150000"/>
                                    </p:animScale>
                                  </p:childTnLst>
                                </p:cTn>
                              </p:par>
                              <p:par>
                                <p:cTn id="57" presetID="6" presetClass="emph" presetSubtype="0" fill="hold" grpId="2" nodeType="withEffect">
                                  <p:stCondLst>
                                    <p:cond delay="2750"/>
                                  </p:stCondLst>
                                  <p:childTnLst>
                                    <p:animScale>
                                      <p:cBhvr>
                                        <p:cTn id="58" dur="1000" fill="hold"/>
                                        <p:tgtEl>
                                          <p:spTgt spid="18"/>
                                        </p:tgtEl>
                                      </p:cBhvr>
                                      <p:by x="50000" y="50000"/>
                                    </p:animScale>
                                  </p:childTnLst>
                                </p:cTn>
                              </p:par>
                              <p:par>
                                <p:cTn id="59" presetID="63" presetClass="path" presetSubtype="0" accel="50000" decel="50000" fill="hold" grpId="0" nodeType="withEffect">
                                  <p:stCondLst>
                                    <p:cond delay="2000"/>
                                  </p:stCondLst>
                                  <p:childTnLst>
                                    <p:animMotion origin="layout" path="M -2.77778E-6 1.3506E-6 L 1.37552 0.00023 " pathEditMode="relative" rAng="0" ptsTypes="AA">
                                      <p:cBhvr>
                                        <p:cTn id="60" dur="2500" fill="hold"/>
                                        <p:tgtEl>
                                          <p:spTgt spid="19"/>
                                        </p:tgtEl>
                                        <p:attrNameLst>
                                          <p:attrName>ppt_x</p:attrName>
                                          <p:attrName>ppt_y</p:attrName>
                                        </p:attrNameLst>
                                      </p:cBhvr>
                                      <p:rCtr x="68767" y="0"/>
                                    </p:animMotion>
                                  </p:childTnLst>
                                </p:cTn>
                              </p:par>
                              <p:par>
                                <p:cTn id="61" presetID="6" presetClass="emph" presetSubtype="0" fill="hold" grpId="1" nodeType="withEffect">
                                  <p:stCondLst>
                                    <p:cond delay="2000"/>
                                  </p:stCondLst>
                                  <p:childTnLst>
                                    <p:animScale>
                                      <p:cBhvr>
                                        <p:cTn id="62" dur="1000" fill="hold"/>
                                        <p:tgtEl>
                                          <p:spTgt spid="19"/>
                                        </p:tgtEl>
                                      </p:cBhvr>
                                      <p:by x="150000" y="150000"/>
                                    </p:animScale>
                                  </p:childTnLst>
                                </p:cTn>
                              </p:par>
                              <p:par>
                                <p:cTn id="63" presetID="6" presetClass="emph" presetSubtype="0" fill="hold" grpId="2" nodeType="withEffect">
                                  <p:stCondLst>
                                    <p:cond delay="3000"/>
                                  </p:stCondLst>
                                  <p:childTnLst>
                                    <p:animScale>
                                      <p:cBhvr>
                                        <p:cTn id="64" dur="1000" fill="hold"/>
                                        <p:tgtEl>
                                          <p:spTgt spid="19"/>
                                        </p:tgtEl>
                                      </p:cBhvr>
                                      <p:by x="50000" y="50000"/>
                                    </p:animScale>
                                  </p:childTnLst>
                                </p:cTn>
                              </p:par>
                              <p:par>
                                <p:cTn id="65" presetID="63" presetClass="path" presetSubtype="0" accel="50000" decel="50000" fill="hold" grpId="0" nodeType="withEffect">
                                  <p:stCondLst>
                                    <p:cond delay="1750"/>
                                  </p:stCondLst>
                                  <p:childTnLst>
                                    <p:animMotion origin="layout" path="M 1.66667E-6 -7.12303E-7 L 1.43264 -0.00555 " pathEditMode="relative" rAng="0" ptsTypes="AA">
                                      <p:cBhvr>
                                        <p:cTn id="66" dur="2500" fill="hold"/>
                                        <p:tgtEl>
                                          <p:spTgt spid="20"/>
                                        </p:tgtEl>
                                        <p:attrNameLst>
                                          <p:attrName>ppt_x</p:attrName>
                                          <p:attrName>ppt_y</p:attrName>
                                        </p:attrNameLst>
                                      </p:cBhvr>
                                      <p:rCtr x="71632" y="-278"/>
                                    </p:animMotion>
                                  </p:childTnLst>
                                </p:cTn>
                              </p:par>
                              <p:par>
                                <p:cTn id="67" presetID="6" presetClass="emph" presetSubtype="0" fill="hold" grpId="1" nodeType="withEffect">
                                  <p:stCondLst>
                                    <p:cond delay="1750"/>
                                  </p:stCondLst>
                                  <p:childTnLst>
                                    <p:animScale>
                                      <p:cBhvr>
                                        <p:cTn id="68" dur="1000" fill="hold"/>
                                        <p:tgtEl>
                                          <p:spTgt spid="20"/>
                                        </p:tgtEl>
                                      </p:cBhvr>
                                      <p:by x="150000" y="150000"/>
                                    </p:animScale>
                                  </p:childTnLst>
                                </p:cTn>
                              </p:par>
                              <p:par>
                                <p:cTn id="69" presetID="6" presetClass="emph" presetSubtype="0" fill="hold" grpId="2" nodeType="withEffect">
                                  <p:stCondLst>
                                    <p:cond delay="2750"/>
                                  </p:stCondLst>
                                  <p:childTnLst>
                                    <p:animScale>
                                      <p:cBhvr>
                                        <p:cTn id="70" dur="1000" fill="hold"/>
                                        <p:tgtEl>
                                          <p:spTgt spid="20"/>
                                        </p:tgtEl>
                                      </p:cBhvr>
                                      <p:by x="50000" y="50000"/>
                                    </p:animScale>
                                  </p:childTnLst>
                                </p:cTn>
                              </p:par>
                              <p:par>
                                <p:cTn id="71" presetID="63" presetClass="path" presetSubtype="0" accel="50000" decel="50000" fill="hold" grpId="0" nodeType="withEffect">
                                  <p:stCondLst>
                                    <p:cond delay="750"/>
                                  </p:stCondLst>
                                  <p:childTnLst>
                                    <p:animMotion origin="layout" path="M -1.11111E-6 -1.75763E-6 L 1.54688 -0.00185 " pathEditMode="relative" rAng="0" ptsTypes="AA">
                                      <p:cBhvr>
                                        <p:cTn id="72" dur="2500" fill="hold"/>
                                        <p:tgtEl>
                                          <p:spTgt spid="21"/>
                                        </p:tgtEl>
                                        <p:attrNameLst>
                                          <p:attrName>ppt_x</p:attrName>
                                          <p:attrName>ppt_y</p:attrName>
                                        </p:attrNameLst>
                                      </p:cBhvr>
                                      <p:rCtr x="77344" y="-93"/>
                                    </p:animMotion>
                                  </p:childTnLst>
                                </p:cTn>
                              </p:par>
                              <p:par>
                                <p:cTn id="73" presetID="6" presetClass="emph" presetSubtype="0" fill="hold" grpId="1" nodeType="withEffect">
                                  <p:stCondLst>
                                    <p:cond delay="750"/>
                                  </p:stCondLst>
                                  <p:childTnLst>
                                    <p:animScale>
                                      <p:cBhvr>
                                        <p:cTn id="74" dur="1000" fill="hold"/>
                                        <p:tgtEl>
                                          <p:spTgt spid="21"/>
                                        </p:tgtEl>
                                      </p:cBhvr>
                                      <p:by x="150000" y="150000"/>
                                    </p:animScale>
                                  </p:childTnLst>
                                </p:cTn>
                              </p:par>
                              <p:par>
                                <p:cTn id="75" presetID="6" presetClass="emph" presetSubtype="0" fill="hold" grpId="2" nodeType="withEffect">
                                  <p:stCondLst>
                                    <p:cond delay="1750"/>
                                  </p:stCondLst>
                                  <p:childTnLst>
                                    <p:animScale>
                                      <p:cBhvr>
                                        <p:cTn id="76" dur="1000" fill="hold"/>
                                        <p:tgtEl>
                                          <p:spTgt spid="21"/>
                                        </p:tgtEl>
                                      </p:cBhvr>
                                      <p:by x="50000" y="50000"/>
                                    </p:animScale>
                                  </p:childTnLst>
                                </p:cTn>
                              </p:par>
                              <p:par>
                                <p:cTn id="77" presetID="63" presetClass="path" presetSubtype="0" accel="50000" decel="50000" fill="hold" grpId="0" nodeType="withEffect">
                                  <p:stCondLst>
                                    <p:cond delay="750"/>
                                  </p:stCondLst>
                                  <p:childTnLst>
                                    <p:animMotion origin="layout" path="M 2.77778E-6 4.79186E-6 L 1.55712 0.00716 " pathEditMode="relative" rAng="0" ptsTypes="AA">
                                      <p:cBhvr>
                                        <p:cTn id="78" dur="2500" fill="hold"/>
                                        <p:tgtEl>
                                          <p:spTgt spid="22"/>
                                        </p:tgtEl>
                                        <p:attrNameLst>
                                          <p:attrName>ppt_x</p:attrName>
                                          <p:attrName>ppt_y</p:attrName>
                                        </p:attrNameLst>
                                      </p:cBhvr>
                                      <p:rCtr x="77847" y="347"/>
                                    </p:animMotion>
                                  </p:childTnLst>
                                </p:cTn>
                              </p:par>
                              <p:par>
                                <p:cTn id="79" presetID="6" presetClass="emph" presetSubtype="0" fill="hold" grpId="1" nodeType="withEffect">
                                  <p:stCondLst>
                                    <p:cond delay="750"/>
                                  </p:stCondLst>
                                  <p:childTnLst>
                                    <p:animScale>
                                      <p:cBhvr>
                                        <p:cTn id="80" dur="1000" fill="hold"/>
                                        <p:tgtEl>
                                          <p:spTgt spid="22"/>
                                        </p:tgtEl>
                                      </p:cBhvr>
                                      <p:by x="150000" y="150000"/>
                                    </p:animScale>
                                  </p:childTnLst>
                                </p:cTn>
                              </p:par>
                              <p:par>
                                <p:cTn id="81" presetID="6" presetClass="emph" presetSubtype="0" fill="hold" grpId="2" nodeType="withEffect">
                                  <p:stCondLst>
                                    <p:cond delay="1750"/>
                                  </p:stCondLst>
                                  <p:childTnLst>
                                    <p:animScale>
                                      <p:cBhvr>
                                        <p:cTn id="82" dur="1000" fill="hold"/>
                                        <p:tgtEl>
                                          <p:spTgt spid="22"/>
                                        </p:tgtEl>
                                      </p:cBhvr>
                                      <p:by x="50000" y="50000"/>
                                    </p:animScale>
                                  </p:childTnLst>
                                </p:cTn>
                              </p:par>
                              <p:par>
                                <p:cTn id="83" presetID="63" presetClass="path" presetSubtype="0" accel="50000" decel="50000" fill="hold" grpId="0" nodeType="withEffect">
                                  <p:stCondLst>
                                    <p:cond delay="0"/>
                                  </p:stCondLst>
                                  <p:childTnLst>
                                    <p:animMotion origin="layout" path="M 4.16667E-6 8.32562E-7 L 1.51979 0.00023 " pathEditMode="relative" rAng="0" ptsTypes="AA">
                                      <p:cBhvr>
                                        <p:cTn id="84" dur="2500" fill="hold"/>
                                        <p:tgtEl>
                                          <p:spTgt spid="23"/>
                                        </p:tgtEl>
                                        <p:attrNameLst>
                                          <p:attrName>ppt_x</p:attrName>
                                          <p:attrName>ppt_y</p:attrName>
                                        </p:attrNameLst>
                                      </p:cBhvr>
                                      <p:rCtr x="75990" y="0"/>
                                    </p:animMotion>
                                  </p:childTnLst>
                                </p:cTn>
                              </p:par>
                              <p:par>
                                <p:cTn id="85" presetID="6" presetClass="emph" presetSubtype="0" fill="hold" grpId="1" nodeType="withEffect">
                                  <p:stCondLst>
                                    <p:cond delay="0"/>
                                  </p:stCondLst>
                                  <p:childTnLst>
                                    <p:animScale>
                                      <p:cBhvr>
                                        <p:cTn id="86" dur="1000" fill="hold"/>
                                        <p:tgtEl>
                                          <p:spTgt spid="23"/>
                                        </p:tgtEl>
                                      </p:cBhvr>
                                      <p:by x="150000" y="150000"/>
                                    </p:animScale>
                                  </p:childTnLst>
                                </p:cTn>
                              </p:par>
                              <p:par>
                                <p:cTn id="87" presetID="6" presetClass="emph" presetSubtype="0" fill="hold" grpId="2" nodeType="withEffect">
                                  <p:stCondLst>
                                    <p:cond delay="1000"/>
                                  </p:stCondLst>
                                  <p:childTnLst>
                                    <p:animScale>
                                      <p:cBhvr>
                                        <p:cTn id="88" dur="1000" fill="hold"/>
                                        <p:tgtEl>
                                          <p:spTgt spid="23"/>
                                        </p:tgtEl>
                                      </p:cBhvr>
                                      <p:by x="50000" y="50000"/>
                                    </p:animScale>
                                  </p:childTnLst>
                                </p:cTn>
                              </p:par>
                              <p:par>
                                <p:cTn id="89" presetID="63" presetClass="path" presetSubtype="0" accel="50000" decel="50000" fill="hold" grpId="0" nodeType="withEffect">
                                  <p:stCondLst>
                                    <p:cond delay="500"/>
                                  </p:stCondLst>
                                  <p:childTnLst>
                                    <p:animMotion origin="layout" path="M -1.66667E-6 -6.6605E-7 L 1.53056 0.00671 " pathEditMode="relative" rAng="0" ptsTypes="AA">
                                      <p:cBhvr>
                                        <p:cTn id="90" dur="2500" fill="hold"/>
                                        <p:tgtEl>
                                          <p:spTgt spid="24"/>
                                        </p:tgtEl>
                                        <p:attrNameLst>
                                          <p:attrName>ppt_x</p:attrName>
                                          <p:attrName>ppt_y</p:attrName>
                                        </p:attrNameLst>
                                      </p:cBhvr>
                                      <p:rCtr x="76528" y="324"/>
                                    </p:animMotion>
                                  </p:childTnLst>
                                </p:cTn>
                              </p:par>
                              <p:par>
                                <p:cTn id="91" presetID="6" presetClass="emph" presetSubtype="0" fill="hold" grpId="1" nodeType="withEffect">
                                  <p:stCondLst>
                                    <p:cond delay="500"/>
                                  </p:stCondLst>
                                  <p:childTnLst>
                                    <p:animScale>
                                      <p:cBhvr>
                                        <p:cTn id="92" dur="1000" fill="hold"/>
                                        <p:tgtEl>
                                          <p:spTgt spid="24"/>
                                        </p:tgtEl>
                                      </p:cBhvr>
                                      <p:by x="150000" y="150000"/>
                                    </p:animScale>
                                  </p:childTnLst>
                                </p:cTn>
                              </p:par>
                              <p:par>
                                <p:cTn id="93" presetID="6" presetClass="emph" presetSubtype="0" fill="hold" grpId="2" nodeType="withEffect">
                                  <p:stCondLst>
                                    <p:cond delay="1500"/>
                                  </p:stCondLst>
                                  <p:childTnLst>
                                    <p:animScale>
                                      <p:cBhvr>
                                        <p:cTn id="94" dur="1000" fill="hold"/>
                                        <p:tgtEl>
                                          <p:spTgt spid="24"/>
                                        </p:tgtEl>
                                      </p:cBhvr>
                                      <p:by x="50000" y="50000"/>
                                    </p:animScale>
                                  </p:childTnLst>
                                </p:cTn>
                              </p:par>
                              <p:par>
                                <p:cTn id="95" presetID="63" presetClass="path" presetSubtype="0" accel="50000" decel="50000" fill="hold" grpId="0" nodeType="withEffect">
                                  <p:stCondLst>
                                    <p:cond delay="1000"/>
                                  </p:stCondLst>
                                  <p:childTnLst>
                                    <p:animMotion origin="layout" path="M 1.66667E-6 -7.12303E-7 L 1.43264 -0.00555 " pathEditMode="relative" rAng="0" ptsTypes="AA">
                                      <p:cBhvr>
                                        <p:cTn id="96" dur="2500" fill="hold"/>
                                        <p:tgtEl>
                                          <p:spTgt spid="25"/>
                                        </p:tgtEl>
                                        <p:attrNameLst>
                                          <p:attrName>ppt_x</p:attrName>
                                          <p:attrName>ppt_y</p:attrName>
                                        </p:attrNameLst>
                                      </p:cBhvr>
                                      <p:rCtr x="71632" y="-278"/>
                                    </p:animMotion>
                                  </p:childTnLst>
                                </p:cTn>
                              </p:par>
                              <p:par>
                                <p:cTn id="97" presetID="6" presetClass="emph" presetSubtype="0" fill="hold" grpId="1" nodeType="withEffect">
                                  <p:stCondLst>
                                    <p:cond delay="1000"/>
                                  </p:stCondLst>
                                  <p:childTnLst>
                                    <p:animScale>
                                      <p:cBhvr>
                                        <p:cTn id="98" dur="1000" fill="hold"/>
                                        <p:tgtEl>
                                          <p:spTgt spid="25"/>
                                        </p:tgtEl>
                                      </p:cBhvr>
                                      <p:by x="150000" y="150000"/>
                                    </p:animScale>
                                  </p:childTnLst>
                                </p:cTn>
                              </p:par>
                              <p:par>
                                <p:cTn id="99" presetID="6" presetClass="emph" presetSubtype="0" fill="hold" grpId="2" nodeType="withEffect">
                                  <p:stCondLst>
                                    <p:cond delay="2000"/>
                                  </p:stCondLst>
                                  <p:childTnLst>
                                    <p:animScale>
                                      <p:cBhvr>
                                        <p:cTn id="100" dur="1000" fill="hold"/>
                                        <p:tgtEl>
                                          <p:spTgt spid="25"/>
                                        </p:tgtEl>
                                      </p:cBhvr>
                                      <p:by x="50000" y="50000"/>
                                    </p:animScale>
                                  </p:childTnLst>
                                </p:cTn>
                              </p:par>
                              <p:par>
                                <p:cTn id="101" presetID="63" presetClass="path" presetSubtype="0" accel="50000" decel="50000" fill="hold" grpId="0" nodeType="withEffect">
                                  <p:stCondLst>
                                    <p:cond delay="500"/>
                                  </p:stCondLst>
                                  <p:childTnLst>
                                    <p:animMotion origin="layout" path="M 0 -1.47086E-6 L 1.6724 0.00347 " pathEditMode="relative" rAng="0" ptsTypes="AA">
                                      <p:cBhvr>
                                        <p:cTn id="102" dur="2500" fill="hold"/>
                                        <p:tgtEl>
                                          <p:spTgt spid="26"/>
                                        </p:tgtEl>
                                        <p:attrNameLst>
                                          <p:attrName>ppt_x</p:attrName>
                                          <p:attrName>ppt_y</p:attrName>
                                        </p:attrNameLst>
                                      </p:cBhvr>
                                      <p:rCtr x="83611" y="162"/>
                                    </p:animMotion>
                                  </p:childTnLst>
                                </p:cTn>
                              </p:par>
                              <p:par>
                                <p:cTn id="103" presetID="6" presetClass="emph" presetSubtype="0" fill="hold" grpId="1" nodeType="withEffect">
                                  <p:stCondLst>
                                    <p:cond delay="500"/>
                                  </p:stCondLst>
                                  <p:childTnLst>
                                    <p:animScale>
                                      <p:cBhvr>
                                        <p:cTn id="104" dur="1000" fill="hold"/>
                                        <p:tgtEl>
                                          <p:spTgt spid="26"/>
                                        </p:tgtEl>
                                      </p:cBhvr>
                                      <p:by x="150000" y="150000"/>
                                    </p:animScale>
                                  </p:childTnLst>
                                </p:cTn>
                              </p:par>
                              <p:par>
                                <p:cTn id="105" presetID="6" presetClass="emph" presetSubtype="0" fill="hold" grpId="2" nodeType="withEffect">
                                  <p:stCondLst>
                                    <p:cond delay="1500"/>
                                  </p:stCondLst>
                                  <p:childTnLst>
                                    <p:animScale>
                                      <p:cBhvr>
                                        <p:cTn id="106" dur="1000" fill="hold"/>
                                        <p:tgtEl>
                                          <p:spTgt spid="26"/>
                                        </p:tgtEl>
                                      </p:cBhvr>
                                      <p:by x="50000" y="50000"/>
                                    </p:animScale>
                                  </p:childTnLst>
                                </p:cTn>
                              </p:par>
                              <p:par>
                                <p:cTn id="107" presetID="63" presetClass="path" presetSubtype="0" accel="50000" decel="50000" fill="hold" grpId="0" nodeType="withEffect">
                                  <p:stCondLst>
                                    <p:cond delay="750"/>
                                  </p:stCondLst>
                                  <p:childTnLst>
                                    <p:animMotion origin="layout" path="M -3.88889E-6 -0.00069 L 1.58282 -0.00069 " pathEditMode="relative" rAng="0" ptsTypes="AA">
                                      <p:cBhvr>
                                        <p:cTn id="108" dur="2500" fill="hold"/>
                                        <p:tgtEl>
                                          <p:spTgt spid="27"/>
                                        </p:tgtEl>
                                        <p:attrNameLst>
                                          <p:attrName>ppt_x</p:attrName>
                                          <p:attrName>ppt_y</p:attrName>
                                        </p:attrNameLst>
                                      </p:cBhvr>
                                      <p:rCtr x="79132" y="0"/>
                                    </p:animMotion>
                                  </p:childTnLst>
                                </p:cTn>
                              </p:par>
                              <p:par>
                                <p:cTn id="109" presetID="6" presetClass="emph" presetSubtype="0" fill="hold" grpId="1" nodeType="withEffect">
                                  <p:stCondLst>
                                    <p:cond delay="750"/>
                                  </p:stCondLst>
                                  <p:childTnLst>
                                    <p:animScale>
                                      <p:cBhvr>
                                        <p:cTn id="110" dur="1000" fill="hold"/>
                                        <p:tgtEl>
                                          <p:spTgt spid="27"/>
                                        </p:tgtEl>
                                      </p:cBhvr>
                                      <p:by x="150000" y="150000"/>
                                    </p:animScale>
                                  </p:childTnLst>
                                </p:cTn>
                              </p:par>
                              <p:par>
                                <p:cTn id="111" presetID="6" presetClass="emph" presetSubtype="0" fill="hold" grpId="2" nodeType="withEffect">
                                  <p:stCondLst>
                                    <p:cond delay="1750"/>
                                  </p:stCondLst>
                                  <p:childTnLst>
                                    <p:animScale>
                                      <p:cBhvr>
                                        <p:cTn id="112" dur="1000" fill="hold"/>
                                        <p:tgtEl>
                                          <p:spTgt spid="27"/>
                                        </p:tgtEl>
                                      </p:cBhvr>
                                      <p:by x="50000" y="50000"/>
                                    </p:animScale>
                                  </p:childTnLst>
                                </p:cTn>
                              </p:par>
                              <p:par>
                                <p:cTn id="113" presetID="63" presetClass="path" presetSubtype="0" accel="50000" decel="50000" fill="hold" grpId="0" nodeType="withEffect">
                                  <p:stCondLst>
                                    <p:cond delay="1000"/>
                                  </p:stCondLst>
                                  <p:childTnLst>
                                    <p:animMotion origin="layout" path="M -1.38889E-6 -4.7271E-6 L 1.69115 -0.00185 " pathEditMode="relative" rAng="0" ptsTypes="AA">
                                      <p:cBhvr>
                                        <p:cTn id="114" dur="2500" fill="hold"/>
                                        <p:tgtEl>
                                          <p:spTgt spid="28"/>
                                        </p:tgtEl>
                                        <p:attrNameLst>
                                          <p:attrName>ppt_x</p:attrName>
                                          <p:attrName>ppt_y</p:attrName>
                                        </p:attrNameLst>
                                      </p:cBhvr>
                                      <p:rCtr x="84549" y="-93"/>
                                    </p:animMotion>
                                  </p:childTnLst>
                                </p:cTn>
                              </p:par>
                              <p:par>
                                <p:cTn id="115" presetID="6" presetClass="emph" presetSubtype="0" fill="hold" grpId="1" nodeType="withEffect">
                                  <p:stCondLst>
                                    <p:cond delay="1000"/>
                                  </p:stCondLst>
                                  <p:childTnLst>
                                    <p:animScale>
                                      <p:cBhvr>
                                        <p:cTn id="116" dur="1000" fill="hold"/>
                                        <p:tgtEl>
                                          <p:spTgt spid="28"/>
                                        </p:tgtEl>
                                      </p:cBhvr>
                                      <p:by x="150000" y="150000"/>
                                    </p:animScale>
                                  </p:childTnLst>
                                </p:cTn>
                              </p:par>
                              <p:par>
                                <p:cTn id="117" presetID="6" presetClass="emph" presetSubtype="0" fill="hold" grpId="2" nodeType="withEffect">
                                  <p:stCondLst>
                                    <p:cond delay="2000"/>
                                  </p:stCondLst>
                                  <p:childTnLst>
                                    <p:animScale>
                                      <p:cBhvr>
                                        <p:cTn id="118" dur="1000" fill="hold"/>
                                        <p:tgtEl>
                                          <p:spTgt spid="28"/>
                                        </p:tgtEl>
                                      </p:cBhvr>
                                      <p:by x="50000" y="50000"/>
                                    </p:animScale>
                                  </p:childTnLst>
                                </p:cTn>
                              </p:par>
                              <p:par>
                                <p:cTn id="119" presetID="63" presetClass="path" presetSubtype="0" accel="50000" decel="50000" fill="hold" grpId="0" nodeType="withEffect">
                                  <p:stCondLst>
                                    <p:cond delay="1250"/>
                                  </p:stCondLst>
                                  <p:childTnLst>
                                    <p:animMotion origin="layout" path="M 5.55556E-7 3.01573E-6 L 1.6776 -0.00047 " pathEditMode="relative" rAng="0" ptsTypes="AA">
                                      <p:cBhvr>
                                        <p:cTn id="120" dur="2500" fill="hold"/>
                                        <p:tgtEl>
                                          <p:spTgt spid="29"/>
                                        </p:tgtEl>
                                        <p:attrNameLst>
                                          <p:attrName>ppt_x</p:attrName>
                                          <p:attrName>ppt_y</p:attrName>
                                        </p:attrNameLst>
                                      </p:cBhvr>
                                      <p:rCtr x="83872" y="-23"/>
                                    </p:animMotion>
                                  </p:childTnLst>
                                </p:cTn>
                              </p:par>
                              <p:par>
                                <p:cTn id="121" presetID="6" presetClass="emph" presetSubtype="0" fill="hold" grpId="1" nodeType="withEffect">
                                  <p:stCondLst>
                                    <p:cond delay="1250"/>
                                  </p:stCondLst>
                                  <p:childTnLst>
                                    <p:animScale>
                                      <p:cBhvr>
                                        <p:cTn id="122" dur="1000" fill="hold"/>
                                        <p:tgtEl>
                                          <p:spTgt spid="29"/>
                                        </p:tgtEl>
                                      </p:cBhvr>
                                      <p:by x="150000" y="150000"/>
                                    </p:animScale>
                                  </p:childTnLst>
                                </p:cTn>
                              </p:par>
                              <p:par>
                                <p:cTn id="123" presetID="6" presetClass="emph" presetSubtype="0" fill="hold" grpId="2" nodeType="withEffect">
                                  <p:stCondLst>
                                    <p:cond delay="2250"/>
                                  </p:stCondLst>
                                  <p:childTnLst>
                                    <p:animScale>
                                      <p:cBhvr>
                                        <p:cTn id="124" dur="1000" fill="hold"/>
                                        <p:tgtEl>
                                          <p:spTgt spid="29"/>
                                        </p:tgtEl>
                                      </p:cBhvr>
                                      <p:by x="50000" y="50000"/>
                                    </p:animScale>
                                  </p:childTnLst>
                                </p:cTn>
                              </p:par>
                              <p:par>
                                <p:cTn id="125" presetID="63" presetClass="path" presetSubtype="0" accel="50000" decel="50000" fill="hold" grpId="0" nodeType="withEffect">
                                  <p:stCondLst>
                                    <p:cond delay="750"/>
                                  </p:stCondLst>
                                  <p:childTnLst>
                                    <p:animMotion origin="layout" path="M -1.38889E-6 3.73728E-6 L 1.78646 -0.0044 " pathEditMode="relative" rAng="0" ptsTypes="AA">
                                      <p:cBhvr>
                                        <p:cTn id="126" dur="2500" fill="hold"/>
                                        <p:tgtEl>
                                          <p:spTgt spid="30"/>
                                        </p:tgtEl>
                                        <p:attrNameLst>
                                          <p:attrName>ppt_x</p:attrName>
                                          <p:attrName>ppt_y</p:attrName>
                                        </p:attrNameLst>
                                      </p:cBhvr>
                                      <p:rCtr x="89323" y="-231"/>
                                    </p:animMotion>
                                  </p:childTnLst>
                                </p:cTn>
                              </p:par>
                              <p:par>
                                <p:cTn id="127" presetID="6" presetClass="emph" presetSubtype="0" fill="hold" grpId="1" nodeType="withEffect">
                                  <p:stCondLst>
                                    <p:cond delay="750"/>
                                  </p:stCondLst>
                                  <p:childTnLst>
                                    <p:animScale>
                                      <p:cBhvr>
                                        <p:cTn id="128" dur="1000" fill="hold"/>
                                        <p:tgtEl>
                                          <p:spTgt spid="30"/>
                                        </p:tgtEl>
                                      </p:cBhvr>
                                      <p:by x="150000" y="150000"/>
                                    </p:animScale>
                                  </p:childTnLst>
                                </p:cTn>
                              </p:par>
                              <p:par>
                                <p:cTn id="129" presetID="6" presetClass="emph" presetSubtype="0" fill="hold" grpId="2" nodeType="withEffect">
                                  <p:stCondLst>
                                    <p:cond delay="1750"/>
                                  </p:stCondLst>
                                  <p:childTnLst>
                                    <p:animScale>
                                      <p:cBhvr>
                                        <p:cTn id="130" dur="1000" fill="hold"/>
                                        <p:tgtEl>
                                          <p:spTgt spid="30"/>
                                        </p:tgtEl>
                                      </p:cBhvr>
                                      <p:by x="50000" y="50000"/>
                                    </p:animScale>
                                  </p:childTnLst>
                                </p:cTn>
                              </p:par>
                              <p:par>
                                <p:cTn id="131" presetID="63" presetClass="path" presetSubtype="0" accel="50000" decel="50000" fill="hold" grpId="0" nodeType="withEffect">
                                  <p:stCondLst>
                                    <p:cond delay="1000"/>
                                  </p:stCondLst>
                                  <p:childTnLst>
                                    <p:animMotion origin="layout" path="M -4.16667E-6 -4.77336E-6 L 1.79775 -0.0037 " pathEditMode="relative" rAng="0" ptsTypes="AA">
                                      <p:cBhvr>
                                        <p:cTn id="132" dur="2500" fill="hold"/>
                                        <p:tgtEl>
                                          <p:spTgt spid="31"/>
                                        </p:tgtEl>
                                        <p:attrNameLst>
                                          <p:attrName>ppt_x</p:attrName>
                                          <p:attrName>ppt_y</p:attrName>
                                        </p:attrNameLst>
                                      </p:cBhvr>
                                      <p:rCtr x="89878" y="-185"/>
                                    </p:animMotion>
                                  </p:childTnLst>
                                </p:cTn>
                              </p:par>
                              <p:par>
                                <p:cTn id="133" presetID="6" presetClass="emph" presetSubtype="0" fill="hold" grpId="1" nodeType="withEffect">
                                  <p:stCondLst>
                                    <p:cond delay="1000"/>
                                  </p:stCondLst>
                                  <p:childTnLst>
                                    <p:animScale>
                                      <p:cBhvr>
                                        <p:cTn id="134" dur="1000" fill="hold"/>
                                        <p:tgtEl>
                                          <p:spTgt spid="31"/>
                                        </p:tgtEl>
                                      </p:cBhvr>
                                      <p:by x="150000" y="150000"/>
                                    </p:animScale>
                                  </p:childTnLst>
                                </p:cTn>
                              </p:par>
                              <p:par>
                                <p:cTn id="135" presetID="6" presetClass="emph" presetSubtype="0" fill="hold" grpId="2" nodeType="withEffect">
                                  <p:stCondLst>
                                    <p:cond delay="2000"/>
                                  </p:stCondLst>
                                  <p:childTnLst>
                                    <p:animScale>
                                      <p:cBhvr>
                                        <p:cTn id="136" dur="1000" fill="hold"/>
                                        <p:tgtEl>
                                          <p:spTgt spid="31"/>
                                        </p:tgtEl>
                                      </p:cBhvr>
                                      <p:by x="50000" y="50000"/>
                                    </p:animScale>
                                  </p:childTnLst>
                                </p:cTn>
                              </p:par>
                              <p:par>
                                <p:cTn id="137" presetID="63" presetClass="path" presetSubtype="0" accel="50000" decel="50000" fill="hold" grpId="0" nodeType="withEffect">
                                  <p:stCondLst>
                                    <p:cond delay="1250"/>
                                  </p:stCondLst>
                                  <p:childTnLst>
                                    <p:animMotion origin="layout" path="M -1.94444E-6 -0.00047 L 1.75608 2.53469E-6 " pathEditMode="relative" rAng="0" ptsTypes="AA">
                                      <p:cBhvr>
                                        <p:cTn id="138" dur="2500" fill="hold"/>
                                        <p:tgtEl>
                                          <p:spTgt spid="32"/>
                                        </p:tgtEl>
                                        <p:attrNameLst>
                                          <p:attrName>ppt_x</p:attrName>
                                          <p:attrName>ppt_y</p:attrName>
                                        </p:attrNameLst>
                                      </p:cBhvr>
                                      <p:rCtr x="87795" y="23"/>
                                    </p:animMotion>
                                  </p:childTnLst>
                                </p:cTn>
                              </p:par>
                              <p:par>
                                <p:cTn id="139" presetID="6" presetClass="emph" presetSubtype="0" fill="hold" grpId="1" nodeType="withEffect">
                                  <p:stCondLst>
                                    <p:cond delay="1250"/>
                                  </p:stCondLst>
                                  <p:childTnLst>
                                    <p:animScale>
                                      <p:cBhvr>
                                        <p:cTn id="140" dur="1000" fill="hold"/>
                                        <p:tgtEl>
                                          <p:spTgt spid="32"/>
                                        </p:tgtEl>
                                      </p:cBhvr>
                                      <p:by x="150000" y="150000"/>
                                    </p:animScale>
                                  </p:childTnLst>
                                </p:cTn>
                              </p:par>
                              <p:par>
                                <p:cTn id="141" presetID="6" presetClass="emph" presetSubtype="0" fill="hold" grpId="2" nodeType="withEffect">
                                  <p:stCondLst>
                                    <p:cond delay="2250"/>
                                  </p:stCondLst>
                                  <p:childTnLst>
                                    <p:animScale>
                                      <p:cBhvr>
                                        <p:cTn id="142" dur="1000" fill="hold"/>
                                        <p:tgtEl>
                                          <p:spTgt spid="32"/>
                                        </p:tgtEl>
                                      </p:cBhvr>
                                      <p:by x="50000" y="50000"/>
                                    </p:animScale>
                                  </p:childTnLst>
                                </p:cTn>
                              </p:par>
                              <p:par>
                                <p:cTn id="143" presetID="63" presetClass="path" presetSubtype="0" accel="50000" decel="50000" fill="hold" grpId="0" nodeType="withEffect">
                                  <p:stCondLst>
                                    <p:cond delay="1000"/>
                                  </p:stCondLst>
                                  <p:childTnLst>
                                    <p:animMotion origin="layout" path="M 2.77778E-6 4.71785E-6 L 1.79531 -0.00047 " pathEditMode="relative" rAng="0" ptsTypes="AA">
                                      <p:cBhvr>
                                        <p:cTn id="144" dur="2500" fill="hold"/>
                                        <p:tgtEl>
                                          <p:spTgt spid="33"/>
                                        </p:tgtEl>
                                        <p:attrNameLst>
                                          <p:attrName>ppt_x</p:attrName>
                                          <p:attrName>ppt_y</p:attrName>
                                        </p:attrNameLst>
                                      </p:cBhvr>
                                      <p:rCtr x="89757" y="-23"/>
                                    </p:animMotion>
                                  </p:childTnLst>
                                </p:cTn>
                              </p:par>
                              <p:par>
                                <p:cTn id="145" presetID="6" presetClass="emph" presetSubtype="0" fill="hold" grpId="1" nodeType="withEffect">
                                  <p:stCondLst>
                                    <p:cond delay="1000"/>
                                  </p:stCondLst>
                                  <p:childTnLst>
                                    <p:animScale>
                                      <p:cBhvr>
                                        <p:cTn id="146" dur="1000" fill="hold"/>
                                        <p:tgtEl>
                                          <p:spTgt spid="33"/>
                                        </p:tgtEl>
                                      </p:cBhvr>
                                      <p:by x="150000" y="150000"/>
                                    </p:animScale>
                                  </p:childTnLst>
                                </p:cTn>
                              </p:par>
                              <p:par>
                                <p:cTn id="147" presetID="6" presetClass="emph" presetSubtype="0" fill="hold" grpId="2" nodeType="withEffect">
                                  <p:stCondLst>
                                    <p:cond delay="2000"/>
                                  </p:stCondLst>
                                  <p:childTnLst>
                                    <p:animScale>
                                      <p:cBhvr>
                                        <p:cTn id="148" dur="1000" fill="hold"/>
                                        <p:tgtEl>
                                          <p:spTgt spid="33"/>
                                        </p:tgtEl>
                                      </p:cBhvr>
                                      <p:by x="50000" y="50000"/>
                                    </p:animScale>
                                  </p:childTnLst>
                                </p:cTn>
                              </p:par>
                              <p:par>
                                <p:cTn id="149" presetID="63" presetClass="path" presetSubtype="0" accel="50000" decel="50000" fill="hold" grpId="0" nodeType="withEffect">
                                  <p:stCondLst>
                                    <p:cond delay="2000"/>
                                  </p:stCondLst>
                                  <p:childTnLst>
                                    <p:animMotion origin="layout" path="M 1.66667E-6 -9.52821E-7 L 1.71545 0.00162 " pathEditMode="relative" rAng="0" ptsTypes="AA">
                                      <p:cBhvr>
                                        <p:cTn id="150" dur="2500" fill="hold"/>
                                        <p:tgtEl>
                                          <p:spTgt spid="34"/>
                                        </p:tgtEl>
                                        <p:attrNameLst>
                                          <p:attrName>ppt_x</p:attrName>
                                          <p:attrName>ppt_y</p:attrName>
                                        </p:attrNameLst>
                                      </p:cBhvr>
                                      <p:rCtr x="85764" y="69"/>
                                    </p:animMotion>
                                  </p:childTnLst>
                                </p:cTn>
                              </p:par>
                              <p:par>
                                <p:cTn id="151" presetID="6" presetClass="emph" presetSubtype="0" fill="hold" grpId="1" nodeType="withEffect">
                                  <p:stCondLst>
                                    <p:cond delay="2000"/>
                                  </p:stCondLst>
                                  <p:childTnLst>
                                    <p:animScale>
                                      <p:cBhvr>
                                        <p:cTn id="152" dur="1000" fill="hold"/>
                                        <p:tgtEl>
                                          <p:spTgt spid="34"/>
                                        </p:tgtEl>
                                      </p:cBhvr>
                                      <p:by x="150000" y="150000"/>
                                    </p:animScale>
                                  </p:childTnLst>
                                </p:cTn>
                              </p:par>
                              <p:par>
                                <p:cTn id="153" presetID="6" presetClass="emph" presetSubtype="0" fill="hold" grpId="2" nodeType="withEffect">
                                  <p:stCondLst>
                                    <p:cond delay="3000"/>
                                  </p:stCondLst>
                                  <p:childTnLst>
                                    <p:animScale>
                                      <p:cBhvr>
                                        <p:cTn id="154" dur="1000" fill="hold"/>
                                        <p:tgtEl>
                                          <p:spTgt spid="34"/>
                                        </p:tgtEl>
                                      </p:cBhvr>
                                      <p:by x="50000" y="50000"/>
                                    </p:animScale>
                                  </p:childTnLst>
                                </p:cTn>
                              </p:par>
                              <p:par>
                                <p:cTn id="155" presetID="63" presetClass="path" presetSubtype="0" accel="50000" decel="50000" fill="hold" grpId="0" nodeType="withEffect">
                                  <p:stCondLst>
                                    <p:cond delay="2250"/>
                                  </p:stCondLst>
                                  <p:childTnLst>
                                    <p:animMotion origin="layout" path="M 2.77778E-6 1.32285E-6 L 1.87986 0.00301 " pathEditMode="relative" rAng="0" ptsTypes="AA">
                                      <p:cBhvr>
                                        <p:cTn id="156" dur="2500" fill="hold"/>
                                        <p:tgtEl>
                                          <p:spTgt spid="35"/>
                                        </p:tgtEl>
                                        <p:attrNameLst>
                                          <p:attrName>ppt_x</p:attrName>
                                          <p:attrName>ppt_y</p:attrName>
                                        </p:attrNameLst>
                                      </p:cBhvr>
                                      <p:rCtr x="93993" y="139"/>
                                    </p:animMotion>
                                  </p:childTnLst>
                                </p:cTn>
                              </p:par>
                              <p:par>
                                <p:cTn id="157" presetID="6" presetClass="emph" presetSubtype="0" fill="hold" grpId="1" nodeType="withEffect">
                                  <p:stCondLst>
                                    <p:cond delay="2250"/>
                                  </p:stCondLst>
                                  <p:childTnLst>
                                    <p:animScale>
                                      <p:cBhvr>
                                        <p:cTn id="158" dur="1000" fill="hold"/>
                                        <p:tgtEl>
                                          <p:spTgt spid="35"/>
                                        </p:tgtEl>
                                      </p:cBhvr>
                                      <p:by x="150000" y="150000"/>
                                    </p:animScale>
                                  </p:childTnLst>
                                </p:cTn>
                              </p:par>
                              <p:par>
                                <p:cTn id="159" presetID="6" presetClass="emph" presetSubtype="0" fill="hold" grpId="2" nodeType="withEffect">
                                  <p:stCondLst>
                                    <p:cond delay="3250"/>
                                  </p:stCondLst>
                                  <p:childTnLst>
                                    <p:animScale>
                                      <p:cBhvr>
                                        <p:cTn id="160" dur="1000" fill="hold"/>
                                        <p:tgtEl>
                                          <p:spTgt spid="35"/>
                                        </p:tgtEl>
                                      </p:cBhvr>
                                      <p:by x="50000" y="50000"/>
                                    </p:animScale>
                                  </p:childTnLst>
                                </p:cTn>
                              </p:par>
                              <p:par>
                                <p:cTn id="161" presetID="63" presetClass="path" presetSubtype="0" accel="50000" decel="50000" fill="hold" grpId="0" nodeType="withEffect">
                                  <p:stCondLst>
                                    <p:cond delay="2000"/>
                                  </p:stCondLst>
                                  <p:childTnLst>
                                    <p:animMotion origin="layout" path="M 2.22222E-6 1.30435E-6 L 1.93038 0.00879 " pathEditMode="relative" rAng="0" ptsTypes="AA">
                                      <p:cBhvr>
                                        <p:cTn id="162" dur="2500" fill="hold"/>
                                        <p:tgtEl>
                                          <p:spTgt spid="36"/>
                                        </p:tgtEl>
                                        <p:attrNameLst>
                                          <p:attrName>ppt_x</p:attrName>
                                          <p:attrName>ppt_y</p:attrName>
                                        </p:attrNameLst>
                                      </p:cBhvr>
                                      <p:rCtr x="96510" y="439"/>
                                    </p:animMotion>
                                  </p:childTnLst>
                                </p:cTn>
                              </p:par>
                              <p:par>
                                <p:cTn id="163" presetID="6" presetClass="emph" presetSubtype="0" fill="hold" grpId="1" nodeType="withEffect">
                                  <p:stCondLst>
                                    <p:cond delay="2000"/>
                                  </p:stCondLst>
                                  <p:childTnLst>
                                    <p:animScale>
                                      <p:cBhvr>
                                        <p:cTn id="164" dur="1000" fill="hold"/>
                                        <p:tgtEl>
                                          <p:spTgt spid="36"/>
                                        </p:tgtEl>
                                      </p:cBhvr>
                                      <p:by x="150000" y="150000"/>
                                    </p:animScale>
                                  </p:childTnLst>
                                </p:cTn>
                              </p:par>
                              <p:par>
                                <p:cTn id="165" presetID="6" presetClass="emph" presetSubtype="0" fill="hold" grpId="2" nodeType="withEffect">
                                  <p:stCondLst>
                                    <p:cond delay="3000"/>
                                  </p:stCondLst>
                                  <p:childTnLst>
                                    <p:animScale>
                                      <p:cBhvr>
                                        <p:cTn id="166" dur="1000" fill="hold"/>
                                        <p:tgtEl>
                                          <p:spTgt spid="36"/>
                                        </p:tgtEl>
                                      </p:cBhvr>
                                      <p:by x="50000" y="50000"/>
                                    </p:animScale>
                                  </p:childTnLst>
                                </p:cTn>
                              </p:par>
                              <p:par>
                                <p:cTn id="167" presetID="35" presetClass="path" presetSubtype="0" accel="50000" decel="50000" fill="hold" grpId="0" nodeType="withEffect">
                                  <p:stCondLst>
                                    <p:cond delay="3000"/>
                                  </p:stCondLst>
                                  <p:childTnLst>
                                    <p:animMotion origin="layout" path="M 1.38889E-6 1.09158E-6 L -1.65018 -0.00069 " pathEditMode="relative" rAng="0" ptsTypes="AA">
                                      <p:cBhvr>
                                        <p:cTn id="168" dur="2000" fill="hold"/>
                                        <p:tgtEl>
                                          <p:spTgt spid="38"/>
                                        </p:tgtEl>
                                        <p:attrNameLst>
                                          <p:attrName>ppt_x</p:attrName>
                                          <p:attrName>ppt_y</p:attrName>
                                        </p:attrNameLst>
                                      </p:cBhvr>
                                      <p:rCtr x="-82517" y="-46"/>
                                    </p:animMotion>
                                  </p:childTnLst>
                                </p:cTn>
                              </p:par>
                              <p:par>
                                <p:cTn id="169" presetID="6" presetClass="emph" presetSubtype="0" fill="hold" grpId="1" nodeType="withEffect">
                                  <p:stCondLst>
                                    <p:cond delay="1250"/>
                                  </p:stCondLst>
                                  <p:childTnLst>
                                    <p:animScale>
                                      <p:cBhvr>
                                        <p:cTn id="170" dur="1000" fill="hold"/>
                                        <p:tgtEl>
                                          <p:spTgt spid="38"/>
                                        </p:tgtEl>
                                      </p:cBhvr>
                                      <p:by x="150000" y="150000"/>
                                    </p:animScale>
                                  </p:childTnLst>
                                </p:cTn>
                              </p:par>
                              <p:par>
                                <p:cTn id="171" presetID="6" presetClass="emph" presetSubtype="0" fill="hold" grpId="2" nodeType="withEffect">
                                  <p:stCondLst>
                                    <p:cond delay="2250"/>
                                  </p:stCondLst>
                                  <p:childTnLst>
                                    <p:animScale>
                                      <p:cBhvr>
                                        <p:cTn id="172" dur="1000" fill="hold"/>
                                        <p:tgtEl>
                                          <p:spTgt spid="38"/>
                                        </p:tgtEl>
                                      </p:cBhvr>
                                      <p:by x="50000" y="50000"/>
                                    </p:animScale>
                                  </p:childTnLst>
                                </p:cTn>
                              </p:par>
                              <p:par>
                                <p:cTn id="173" presetID="35" presetClass="path" presetSubtype="0" accel="50000" decel="50000" fill="hold" grpId="0" nodeType="withEffect">
                                  <p:stCondLst>
                                    <p:cond delay="1000"/>
                                  </p:stCondLst>
                                  <p:childTnLst>
                                    <p:animMotion origin="layout" path="M -4.44444E-6 2.56244E-6 L -1.58975 -0.01503 " pathEditMode="relative" rAng="0" ptsTypes="AA">
                                      <p:cBhvr>
                                        <p:cTn id="174" dur="2000" fill="hold"/>
                                        <p:tgtEl>
                                          <p:spTgt spid="37"/>
                                        </p:tgtEl>
                                        <p:attrNameLst>
                                          <p:attrName>ppt_x</p:attrName>
                                          <p:attrName>ppt_y</p:attrName>
                                        </p:attrNameLst>
                                      </p:cBhvr>
                                      <p:rCtr x="-79497" y="-763"/>
                                    </p:animMotion>
                                  </p:childTnLst>
                                </p:cTn>
                              </p:par>
                              <p:par>
                                <p:cTn id="175" presetID="6" presetClass="emph" presetSubtype="0" fill="hold" grpId="1" nodeType="withEffect">
                                  <p:stCondLst>
                                    <p:cond delay="1000"/>
                                  </p:stCondLst>
                                  <p:childTnLst>
                                    <p:animScale>
                                      <p:cBhvr>
                                        <p:cTn id="176" dur="1000" fill="hold"/>
                                        <p:tgtEl>
                                          <p:spTgt spid="37"/>
                                        </p:tgtEl>
                                      </p:cBhvr>
                                      <p:by x="150000" y="150000"/>
                                    </p:animScale>
                                  </p:childTnLst>
                                </p:cTn>
                              </p:par>
                              <p:par>
                                <p:cTn id="177" presetID="6" presetClass="emph" presetSubtype="0" fill="hold" grpId="2" nodeType="withEffect">
                                  <p:stCondLst>
                                    <p:cond delay="2000"/>
                                  </p:stCondLst>
                                  <p:childTnLst>
                                    <p:animScale>
                                      <p:cBhvr>
                                        <p:cTn id="178" dur="1000" fill="hold"/>
                                        <p:tgtEl>
                                          <p:spTgt spid="37"/>
                                        </p:tgtEl>
                                      </p:cBhvr>
                                      <p:by x="50000" y="50000"/>
                                    </p:animScale>
                                  </p:childTnLst>
                                </p:cTn>
                              </p:par>
                              <p:par>
                                <p:cTn id="179" presetID="35" presetClass="path" presetSubtype="0" accel="50000" decel="50000" fill="hold" grpId="0" nodeType="withEffect">
                                  <p:stCondLst>
                                    <p:cond delay="250"/>
                                  </p:stCondLst>
                                  <p:childTnLst>
                                    <p:animMotion origin="layout" path="M -0.02743 -0.04649 L -1.60937 -0.06268 " pathEditMode="relative" rAng="0" ptsTypes="AA">
                                      <p:cBhvr>
                                        <p:cTn id="180" dur="2000" fill="hold"/>
                                        <p:tgtEl>
                                          <p:spTgt spid="40"/>
                                        </p:tgtEl>
                                        <p:attrNameLst>
                                          <p:attrName>ppt_x</p:attrName>
                                          <p:attrName>ppt_y</p:attrName>
                                        </p:attrNameLst>
                                      </p:cBhvr>
                                      <p:rCtr x="-79097" y="-809"/>
                                    </p:animMotion>
                                  </p:childTnLst>
                                </p:cTn>
                              </p:par>
                              <p:par>
                                <p:cTn id="181" presetID="6" presetClass="emph" presetSubtype="0" fill="hold" grpId="1" nodeType="withEffect">
                                  <p:stCondLst>
                                    <p:cond delay="250"/>
                                  </p:stCondLst>
                                  <p:childTnLst>
                                    <p:animScale>
                                      <p:cBhvr>
                                        <p:cTn id="182" dur="1000" fill="hold"/>
                                        <p:tgtEl>
                                          <p:spTgt spid="40"/>
                                        </p:tgtEl>
                                      </p:cBhvr>
                                      <p:by x="150000" y="150000"/>
                                    </p:animScale>
                                  </p:childTnLst>
                                </p:cTn>
                              </p:par>
                              <p:par>
                                <p:cTn id="183" presetID="6" presetClass="emph" presetSubtype="0" fill="hold" grpId="2" nodeType="withEffect">
                                  <p:stCondLst>
                                    <p:cond delay="1250"/>
                                  </p:stCondLst>
                                  <p:childTnLst>
                                    <p:animScale>
                                      <p:cBhvr>
                                        <p:cTn id="184" dur="1000" fill="hold"/>
                                        <p:tgtEl>
                                          <p:spTgt spid="40"/>
                                        </p:tgtEl>
                                      </p:cBhvr>
                                      <p:by x="50000" y="50000"/>
                                    </p:animScale>
                                  </p:childTnLst>
                                </p:cTn>
                              </p:par>
                              <p:par>
                                <p:cTn id="185" presetID="35" presetClass="path" presetSubtype="0" accel="50000" decel="50000" fill="hold" grpId="0" nodeType="withEffect">
                                  <p:stCondLst>
                                    <p:cond delay="750"/>
                                  </p:stCondLst>
                                  <p:childTnLst>
                                    <p:animMotion origin="layout" path="M -1.38889E-6 -0.07054 L -1.66215 -0.06776 " pathEditMode="relative" rAng="0" ptsTypes="AA">
                                      <p:cBhvr>
                                        <p:cTn id="186" dur="2000" fill="hold"/>
                                        <p:tgtEl>
                                          <p:spTgt spid="41"/>
                                        </p:tgtEl>
                                        <p:attrNameLst>
                                          <p:attrName>ppt_x</p:attrName>
                                          <p:attrName>ppt_y</p:attrName>
                                        </p:attrNameLst>
                                      </p:cBhvr>
                                      <p:rCtr x="-83108" y="139"/>
                                    </p:animMotion>
                                  </p:childTnLst>
                                </p:cTn>
                              </p:par>
                              <p:par>
                                <p:cTn id="187" presetID="6" presetClass="emph" presetSubtype="0" fill="hold" grpId="1" nodeType="withEffect">
                                  <p:stCondLst>
                                    <p:cond delay="750"/>
                                  </p:stCondLst>
                                  <p:childTnLst>
                                    <p:animScale>
                                      <p:cBhvr>
                                        <p:cTn id="188" dur="1000" fill="hold"/>
                                        <p:tgtEl>
                                          <p:spTgt spid="41"/>
                                        </p:tgtEl>
                                      </p:cBhvr>
                                      <p:by x="150000" y="150000"/>
                                    </p:animScale>
                                  </p:childTnLst>
                                </p:cTn>
                              </p:par>
                              <p:par>
                                <p:cTn id="189" presetID="6" presetClass="emph" presetSubtype="0" fill="hold" grpId="2" nodeType="withEffect">
                                  <p:stCondLst>
                                    <p:cond delay="1750"/>
                                  </p:stCondLst>
                                  <p:childTnLst>
                                    <p:animScale>
                                      <p:cBhvr>
                                        <p:cTn id="190" dur="1000" fill="hold"/>
                                        <p:tgtEl>
                                          <p:spTgt spid="41"/>
                                        </p:tgtEl>
                                      </p:cBhvr>
                                      <p:by x="50000" y="50000"/>
                                    </p:animScale>
                                  </p:childTnLst>
                                </p:cTn>
                              </p:par>
                              <p:par>
                                <p:cTn id="191" presetID="35" presetClass="path" presetSubtype="0" accel="50000" decel="50000" fill="hold" grpId="0" nodeType="withEffect">
                                  <p:stCondLst>
                                    <p:cond delay="1250"/>
                                  </p:stCondLst>
                                  <p:childTnLst>
                                    <p:animMotion origin="layout" path="M 1.66667E-6 0.02753 L -0.25 0.02753 " pathEditMode="relative" rAng="0" ptsTypes="AA">
                                      <p:cBhvr>
                                        <p:cTn id="192" dur="2000" fill="hold"/>
                                        <p:tgtEl>
                                          <p:spTgt spid="42"/>
                                        </p:tgtEl>
                                        <p:attrNameLst>
                                          <p:attrName>ppt_x</p:attrName>
                                          <p:attrName>ppt_y</p:attrName>
                                        </p:attrNameLst>
                                      </p:cBhvr>
                                      <p:rCtr x="-12500" y="0"/>
                                    </p:animMotion>
                                  </p:childTnLst>
                                </p:cTn>
                              </p:par>
                              <p:par>
                                <p:cTn id="193" presetID="6" presetClass="emph" presetSubtype="0" fill="hold" grpId="1" nodeType="withEffect">
                                  <p:stCondLst>
                                    <p:cond delay="1250"/>
                                  </p:stCondLst>
                                  <p:childTnLst>
                                    <p:animScale>
                                      <p:cBhvr>
                                        <p:cTn id="194" dur="1000" fill="hold"/>
                                        <p:tgtEl>
                                          <p:spTgt spid="42"/>
                                        </p:tgtEl>
                                      </p:cBhvr>
                                      <p:by x="150000" y="150000"/>
                                    </p:animScale>
                                  </p:childTnLst>
                                </p:cTn>
                              </p:par>
                              <p:par>
                                <p:cTn id="195" presetID="6" presetClass="emph" presetSubtype="0" fill="hold" grpId="2" nodeType="withEffect">
                                  <p:stCondLst>
                                    <p:cond delay="2250"/>
                                  </p:stCondLst>
                                  <p:childTnLst>
                                    <p:animScale>
                                      <p:cBhvr>
                                        <p:cTn id="196" dur="1000" fill="hold"/>
                                        <p:tgtEl>
                                          <p:spTgt spid="42"/>
                                        </p:tgtEl>
                                      </p:cBhvr>
                                      <p:by x="50000" y="50000"/>
                                    </p:animScale>
                                  </p:childTnLst>
                                </p:cTn>
                              </p:par>
                              <p:par>
                                <p:cTn id="197" presetID="35" presetClass="path" presetSubtype="0" accel="50000" decel="50000" fill="hold" grpId="0" nodeType="withEffect">
                                  <p:stCondLst>
                                    <p:cond delay="2250"/>
                                  </p:stCondLst>
                                  <p:childTnLst>
                                    <p:animMotion origin="layout" path="M -1.94444E-6 3.70028E-7 L -1.59444 0.01388 " pathEditMode="relative" rAng="0" ptsTypes="AA">
                                      <p:cBhvr>
                                        <p:cTn id="198" dur="2000" fill="hold"/>
                                        <p:tgtEl>
                                          <p:spTgt spid="43"/>
                                        </p:tgtEl>
                                        <p:attrNameLst>
                                          <p:attrName>ppt_x</p:attrName>
                                          <p:attrName>ppt_y</p:attrName>
                                        </p:attrNameLst>
                                      </p:cBhvr>
                                      <p:rCtr x="-79722" y="694"/>
                                    </p:animMotion>
                                  </p:childTnLst>
                                </p:cTn>
                              </p:par>
                              <p:par>
                                <p:cTn id="199" presetID="6" presetClass="emph" presetSubtype="0" fill="hold" grpId="1" nodeType="withEffect">
                                  <p:stCondLst>
                                    <p:cond delay="2250"/>
                                  </p:stCondLst>
                                  <p:childTnLst>
                                    <p:animScale>
                                      <p:cBhvr>
                                        <p:cTn id="200" dur="1000" fill="hold"/>
                                        <p:tgtEl>
                                          <p:spTgt spid="43"/>
                                        </p:tgtEl>
                                      </p:cBhvr>
                                      <p:by x="150000" y="150000"/>
                                    </p:animScale>
                                  </p:childTnLst>
                                </p:cTn>
                              </p:par>
                              <p:par>
                                <p:cTn id="201" presetID="6" presetClass="emph" presetSubtype="0" fill="hold" grpId="2" nodeType="withEffect">
                                  <p:stCondLst>
                                    <p:cond delay="3250"/>
                                  </p:stCondLst>
                                  <p:childTnLst>
                                    <p:animScale>
                                      <p:cBhvr>
                                        <p:cTn id="202" dur="1000" fill="hold"/>
                                        <p:tgtEl>
                                          <p:spTgt spid="43"/>
                                        </p:tgtEl>
                                      </p:cBhvr>
                                      <p:by x="50000" y="50000"/>
                                    </p:animScale>
                                  </p:childTnLst>
                                </p:cTn>
                              </p:par>
                              <p:par>
                                <p:cTn id="203" presetID="35" presetClass="path" presetSubtype="0" accel="50000" decel="50000" fill="hold" grpId="0" nodeType="withEffect">
                                  <p:stCondLst>
                                    <p:cond delay="2500"/>
                                  </p:stCondLst>
                                  <p:childTnLst>
                                    <p:animMotion origin="layout" path="M -1.11111E-6 0.02105 L -1.60608 0.03007 " pathEditMode="relative" rAng="0" ptsTypes="AA">
                                      <p:cBhvr>
                                        <p:cTn id="204" dur="2000" fill="hold"/>
                                        <p:tgtEl>
                                          <p:spTgt spid="44"/>
                                        </p:tgtEl>
                                        <p:attrNameLst>
                                          <p:attrName>ppt_x</p:attrName>
                                          <p:attrName>ppt_y</p:attrName>
                                        </p:attrNameLst>
                                      </p:cBhvr>
                                      <p:rCtr x="-80313" y="439"/>
                                    </p:animMotion>
                                  </p:childTnLst>
                                </p:cTn>
                              </p:par>
                              <p:par>
                                <p:cTn id="205" presetID="6" presetClass="emph" presetSubtype="0" fill="hold" grpId="1" nodeType="withEffect">
                                  <p:stCondLst>
                                    <p:cond delay="2500"/>
                                  </p:stCondLst>
                                  <p:childTnLst>
                                    <p:animScale>
                                      <p:cBhvr>
                                        <p:cTn id="206" dur="1000" fill="hold"/>
                                        <p:tgtEl>
                                          <p:spTgt spid="44"/>
                                        </p:tgtEl>
                                      </p:cBhvr>
                                      <p:by x="150000" y="150000"/>
                                    </p:animScale>
                                  </p:childTnLst>
                                </p:cTn>
                              </p:par>
                              <p:par>
                                <p:cTn id="207" presetID="6" presetClass="emph" presetSubtype="0" fill="hold" grpId="2" nodeType="withEffect">
                                  <p:stCondLst>
                                    <p:cond delay="3500"/>
                                  </p:stCondLst>
                                  <p:childTnLst>
                                    <p:animScale>
                                      <p:cBhvr>
                                        <p:cTn id="208" dur="1000" fill="hold"/>
                                        <p:tgtEl>
                                          <p:spTgt spid="44"/>
                                        </p:tgtEl>
                                      </p:cBhvr>
                                      <p:by x="50000" y="50000"/>
                                    </p:animScale>
                                  </p:childTnLst>
                                </p:cTn>
                              </p:par>
                              <p:par>
                                <p:cTn id="209" presetID="35" presetClass="path" presetSubtype="0" accel="50000" decel="50000" fill="hold" grpId="0" nodeType="withEffect">
                                  <p:stCondLst>
                                    <p:cond delay="1750"/>
                                  </p:stCondLst>
                                  <p:childTnLst>
                                    <p:animMotion origin="layout" path="M -0.03143 0.01064 L -1.54948 0.02452 " pathEditMode="relative" rAng="0" ptsTypes="AA">
                                      <p:cBhvr>
                                        <p:cTn id="210" dur="2000" fill="hold"/>
                                        <p:tgtEl>
                                          <p:spTgt spid="45"/>
                                        </p:tgtEl>
                                        <p:attrNameLst>
                                          <p:attrName>ppt_x</p:attrName>
                                          <p:attrName>ppt_y</p:attrName>
                                        </p:attrNameLst>
                                      </p:cBhvr>
                                      <p:rCtr x="-75903" y="694"/>
                                    </p:animMotion>
                                  </p:childTnLst>
                                </p:cTn>
                              </p:par>
                              <p:par>
                                <p:cTn id="211" presetID="6" presetClass="emph" presetSubtype="0" fill="hold" grpId="1" nodeType="withEffect">
                                  <p:stCondLst>
                                    <p:cond delay="1750"/>
                                  </p:stCondLst>
                                  <p:childTnLst>
                                    <p:animScale>
                                      <p:cBhvr>
                                        <p:cTn id="212" dur="1000" fill="hold"/>
                                        <p:tgtEl>
                                          <p:spTgt spid="45"/>
                                        </p:tgtEl>
                                      </p:cBhvr>
                                      <p:by x="150000" y="150000"/>
                                    </p:animScale>
                                  </p:childTnLst>
                                </p:cTn>
                              </p:par>
                              <p:par>
                                <p:cTn id="213" presetID="6" presetClass="emph" presetSubtype="0" fill="hold" grpId="2" nodeType="withEffect">
                                  <p:stCondLst>
                                    <p:cond delay="2750"/>
                                  </p:stCondLst>
                                  <p:childTnLst>
                                    <p:animScale>
                                      <p:cBhvr>
                                        <p:cTn id="214" dur="1000" fill="hold"/>
                                        <p:tgtEl>
                                          <p:spTgt spid="45"/>
                                        </p:tgtEl>
                                      </p:cBhvr>
                                      <p:by x="50000" y="50000"/>
                                    </p:animScale>
                                  </p:childTnLst>
                                </p:cTn>
                              </p:par>
                              <p:par>
                                <p:cTn id="215" presetID="35" presetClass="path" presetSubtype="0" accel="50000" decel="50000" fill="hold" grpId="0" nodeType="withEffect">
                                  <p:stCondLst>
                                    <p:cond delay="2000"/>
                                  </p:stCondLst>
                                  <p:childTnLst>
                                    <p:animMotion origin="layout" path="M -1.94444E-6 -0.11471 L -1.6118 -0.10361 " pathEditMode="relative" rAng="0" ptsTypes="AA">
                                      <p:cBhvr>
                                        <p:cTn id="216" dur="2000" fill="hold"/>
                                        <p:tgtEl>
                                          <p:spTgt spid="46"/>
                                        </p:tgtEl>
                                        <p:attrNameLst>
                                          <p:attrName>ppt_x</p:attrName>
                                          <p:attrName>ppt_y</p:attrName>
                                        </p:attrNameLst>
                                      </p:cBhvr>
                                      <p:rCtr x="-80590" y="555"/>
                                    </p:animMotion>
                                  </p:childTnLst>
                                </p:cTn>
                              </p:par>
                              <p:par>
                                <p:cTn id="217" presetID="6" presetClass="emph" presetSubtype="0" fill="hold" grpId="1" nodeType="withEffect">
                                  <p:stCondLst>
                                    <p:cond delay="2000"/>
                                  </p:stCondLst>
                                  <p:childTnLst>
                                    <p:animScale>
                                      <p:cBhvr>
                                        <p:cTn id="218" dur="1000" fill="hold"/>
                                        <p:tgtEl>
                                          <p:spTgt spid="46"/>
                                        </p:tgtEl>
                                      </p:cBhvr>
                                      <p:by x="150000" y="150000"/>
                                    </p:animScale>
                                  </p:childTnLst>
                                </p:cTn>
                              </p:par>
                              <p:par>
                                <p:cTn id="219" presetID="6" presetClass="emph" presetSubtype="0" fill="hold" grpId="2" nodeType="withEffect">
                                  <p:stCondLst>
                                    <p:cond delay="3000"/>
                                  </p:stCondLst>
                                  <p:childTnLst>
                                    <p:animScale>
                                      <p:cBhvr>
                                        <p:cTn id="220" dur="1000" fill="hold"/>
                                        <p:tgtEl>
                                          <p:spTgt spid="46"/>
                                        </p:tgtEl>
                                      </p:cBhvr>
                                      <p:by x="50000" y="50000"/>
                                    </p:animScale>
                                  </p:childTnLst>
                                </p:cTn>
                              </p:par>
                              <p:par>
                                <p:cTn id="221" presetID="35" presetClass="path" presetSubtype="0" accel="50000" decel="50000" fill="hold" grpId="0" nodeType="withEffect">
                                  <p:stCondLst>
                                    <p:cond delay="1750"/>
                                  </p:stCondLst>
                                  <p:childTnLst>
                                    <p:animMotion origin="layout" path="M 2.77778E-7 3.14524E-6 L -1.58767 -0.01041 " pathEditMode="relative" rAng="0" ptsTypes="AA">
                                      <p:cBhvr>
                                        <p:cTn id="222" dur="2000" fill="hold"/>
                                        <p:tgtEl>
                                          <p:spTgt spid="47"/>
                                        </p:tgtEl>
                                        <p:attrNameLst>
                                          <p:attrName>ppt_x</p:attrName>
                                          <p:attrName>ppt_y</p:attrName>
                                        </p:attrNameLst>
                                      </p:cBhvr>
                                      <p:rCtr x="-79392" y="-532"/>
                                    </p:animMotion>
                                  </p:childTnLst>
                                </p:cTn>
                              </p:par>
                              <p:par>
                                <p:cTn id="223" presetID="6" presetClass="emph" presetSubtype="0" fill="hold" grpId="1" nodeType="withEffect">
                                  <p:stCondLst>
                                    <p:cond delay="1750"/>
                                  </p:stCondLst>
                                  <p:childTnLst>
                                    <p:animScale>
                                      <p:cBhvr>
                                        <p:cTn id="224" dur="1000" fill="hold"/>
                                        <p:tgtEl>
                                          <p:spTgt spid="47"/>
                                        </p:tgtEl>
                                      </p:cBhvr>
                                      <p:by x="150000" y="150000"/>
                                    </p:animScale>
                                  </p:childTnLst>
                                </p:cTn>
                              </p:par>
                              <p:par>
                                <p:cTn id="225" presetID="6" presetClass="emph" presetSubtype="0" fill="hold" grpId="2" nodeType="withEffect">
                                  <p:stCondLst>
                                    <p:cond delay="2750"/>
                                  </p:stCondLst>
                                  <p:childTnLst>
                                    <p:animScale>
                                      <p:cBhvr>
                                        <p:cTn id="226" dur="1000" fill="hold"/>
                                        <p:tgtEl>
                                          <p:spTgt spid="47"/>
                                        </p:tgtEl>
                                      </p:cBhvr>
                                      <p:by x="50000" y="50000"/>
                                    </p:animScale>
                                  </p:childTnLst>
                                </p:cTn>
                              </p:par>
                              <p:par>
                                <p:cTn id="227" presetID="35" presetClass="path" presetSubtype="0" accel="50000" decel="50000" fill="hold" grpId="0" nodeType="withEffect">
                                  <p:stCondLst>
                                    <p:cond delay="750"/>
                                  </p:stCondLst>
                                  <p:childTnLst>
                                    <p:animMotion origin="layout" path="M 0.00659 -0.04024 L -1.46979 -0.03561 " pathEditMode="relative" rAng="0" ptsTypes="AA">
                                      <p:cBhvr>
                                        <p:cTn id="228" dur="2000" fill="hold"/>
                                        <p:tgtEl>
                                          <p:spTgt spid="48"/>
                                        </p:tgtEl>
                                        <p:attrNameLst>
                                          <p:attrName>ppt_x</p:attrName>
                                          <p:attrName>ppt_y</p:attrName>
                                        </p:attrNameLst>
                                      </p:cBhvr>
                                      <p:rCtr x="-73819" y="231"/>
                                    </p:animMotion>
                                  </p:childTnLst>
                                </p:cTn>
                              </p:par>
                              <p:par>
                                <p:cTn id="229" presetID="6" presetClass="emph" presetSubtype="0" fill="hold" grpId="1" nodeType="withEffect">
                                  <p:stCondLst>
                                    <p:cond delay="750"/>
                                  </p:stCondLst>
                                  <p:childTnLst>
                                    <p:animScale>
                                      <p:cBhvr>
                                        <p:cTn id="230" dur="1000" fill="hold"/>
                                        <p:tgtEl>
                                          <p:spTgt spid="48"/>
                                        </p:tgtEl>
                                      </p:cBhvr>
                                      <p:by x="150000" y="150000"/>
                                    </p:animScale>
                                  </p:childTnLst>
                                </p:cTn>
                              </p:par>
                              <p:par>
                                <p:cTn id="231" presetID="6" presetClass="emph" presetSubtype="0" fill="hold" grpId="2" nodeType="withEffect">
                                  <p:stCondLst>
                                    <p:cond delay="1750"/>
                                  </p:stCondLst>
                                  <p:childTnLst>
                                    <p:animScale>
                                      <p:cBhvr>
                                        <p:cTn id="232" dur="1000" fill="hold"/>
                                        <p:tgtEl>
                                          <p:spTgt spid="48"/>
                                        </p:tgtEl>
                                      </p:cBhvr>
                                      <p:by x="50000" y="50000"/>
                                    </p:animScale>
                                  </p:childTnLst>
                                </p:cTn>
                              </p:par>
                              <p:par>
                                <p:cTn id="233" presetID="35" presetClass="path" presetSubtype="0" accel="50000" decel="50000" fill="hold" grpId="0" nodeType="withEffect">
                                  <p:stCondLst>
                                    <p:cond delay="750"/>
                                  </p:stCondLst>
                                  <p:childTnLst>
                                    <p:animMotion origin="layout" path="M 0.0276 0.01041 L -1.35608 0.02984 " pathEditMode="relative" rAng="0" ptsTypes="AA">
                                      <p:cBhvr>
                                        <p:cTn id="234" dur="2000" fill="hold"/>
                                        <p:tgtEl>
                                          <p:spTgt spid="49"/>
                                        </p:tgtEl>
                                        <p:attrNameLst>
                                          <p:attrName>ppt_x</p:attrName>
                                          <p:attrName>ppt_y</p:attrName>
                                        </p:attrNameLst>
                                      </p:cBhvr>
                                      <p:rCtr x="-69184" y="971"/>
                                    </p:animMotion>
                                  </p:childTnLst>
                                </p:cTn>
                              </p:par>
                              <p:par>
                                <p:cTn id="235" presetID="6" presetClass="emph" presetSubtype="0" fill="hold" grpId="1" nodeType="withEffect">
                                  <p:stCondLst>
                                    <p:cond delay="750"/>
                                  </p:stCondLst>
                                  <p:childTnLst>
                                    <p:animScale>
                                      <p:cBhvr>
                                        <p:cTn id="236" dur="1000" fill="hold"/>
                                        <p:tgtEl>
                                          <p:spTgt spid="49"/>
                                        </p:tgtEl>
                                      </p:cBhvr>
                                      <p:by x="150000" y="150000"/>
                                    </p:animScale>
                                  </p:childTnLst>
                                </p:cTn>
                              </p:par>
                              <p:par>
                                <p:cTn id="237" presetID="6" presetClass="emph" presetSubtype="0" fill="hold" grpId="2" nodeType="withEffect">
                                  <p:stCondLst>
                                    <p:cond delay="1750"/>
                                  </p:stCondLst>
                                  <p:childTnLst>
                                    <p:animScale>
                                      <p:cBhvr>
                                        <p:cTn id="238" dur="1000" fill="hold"/>
                                        <p:tgtEl>
                                          <p:spTgt spid="49"/>
                                        </p:tgtEl>
                                      </p:cBhvr>
                                      <p:by x="50000" y="50000"/>
                                    </p:animScale>
                                  </p:childTnLst>
                                </p:cTn>
                              </p:par>
                              <p:par>
                                <p:cTn id="239" presetID="35" presetClass="path" presetSubtype="0" accel="50000" decel="50000" fill="hold" grpId="0" nodeType="withEffect">
                                  <p:stCondLst>
                                    <p:cond delay="0"/>
                                  </p:stCondLst>
                                  <p:childTnLst>
                                    <p:animMotion origin="layout" path="M -2.22222E-6 3.57077E-6 L -1.44878 -0.00347 " pathEditMode="relative" rAng="0" ptsTypes="AA">
                                      <p:cBhvr>
                                        <p:cTn id="240" dur="2000" fill="hold"/>
                                        <p:tgtEl>
                                          <p:spTgt spid="50"/>
                                        </p:tgtEl>
                                        <p:attrNameLst>
                                          <p:attrName>ppt_x</p:attrName>
                                          <p:attrName>ppt_y</p:attrName>
                                        </p:attrNameLst>
                                      </p:cBhvr>
                                      <p:rCtr x="-72448" y="-185"/>
                                    </p:animMotion>
                                  </p:childTnLst>
                                </p:cTn>
                              </p:par>
                              <p:par>
                                <p:cTn id="241" presetID="6" presetClass="emph" presetSubtype="0" fill="hold" grpId="1" nodeType="withEffect">
                                  <p:stCondLst>
                                    <p:cond delay="0"/>
                                  </p:stCondLst>
                                  <p:childTnLst>
                                    <p:animScale>
                                      <p:cBhvr>
                                        <p:cTn id="242" dur="1000" fill="hold"/>
                                        <p:tgtEl>
                                          <p:spTgt spid="50"/>
                                        </p:tgtEl>
                                      </p:cBhvr>
                                      <p:by x="150000" y="150000"/>
                                    </p:animScale>
                                  </p:childTnLst>
                                </p:cTn>
                              </p:par>
                              <p:par>
                                <p:cTn id="243" presetID="6" presetClass="emph" presetSubtype="0" fill="hold" grpId="2" nodeType="withEffect">
                                  <p:stCondLst>
                                    <p:cond delay="1000"/>
                                  </p:stCondLst>
                                  <p:childTnLst>
                                    <p:animScale>
                                      <p:cBhvr>
                                        <p:cTn id="244" dur="1000" fill="hold"/>
                                        <p:tgtEl>
                                          <p:spTgt spid="50"/>
                                        </p:tgtEl>
                                      </p:cBhvr>
                                      <p:by x="50000" y="50000"/>
                                    </p:animScale>
                                  </p:childTnLst>
                                </p:cTn>
                              </p:par>
                              <p:par>
                                <p:cTn id="245" presetID="35" presetClass="path" presetSubtype="0" accel="50000" decel="50000" fill="hold" grpId="0" nodeType="withEffect">
                                  <p:stCondLst>
                                    <p:cond delay="500"/>
                                  </p:stCondLst>
                                  <p:childTnLst>
                                    <p:animMotion origin="layout" path="M -8.33333E-7 0.06291 L -1.46458 0.07007 " pathEditMode="relative" rAng="0" ptsTypes="AA">
                                      <p:cBhvr>
                                        <p:cTn id="246" dur="2000" fill="hold"/>
                                        <p:tgtEl>
                                          <p:spTgt spid="51"/>
                                        </p:tgtEl>
                                        <p:attrNameLst>
                                          <p:attrName>ppt_x</p:attrName>
                                          <p:attrName>ppt_y</p:attrName>
                                        </p:attrNameLst>
                                      </p:cBhvr>
                                      <p:rCtr x="-73229" y="347"/>
                                    </p:animMotion>
                                  </p:childTnLst>
                                </p:cTn>
                              </p:par>
                              <p:par>
                                <p:cTn id="247" presetID="6" presetClass="emph" presetSubtype="0" fill="hold" grpId="1" nodeType="withEffect">
                                  <p:stCondLst>
                                    <p:cond delay="500"/>
                                  </p:stCondLst>
                                  <p:childTnLst>
                                    <p:animScale>
                                      <p:cBhvr>
                                        <p:cTn id="248" dur="1000" fill="hold"/>
                                        <p:tgtEl>
                                          <p:spTgt spid="51"/>
                                        </p:tgtEl>
                                      </p:cBhvr>
                                      <p:by x="150000" y="150000"/>
                                    </p:animScale>
                                  </p:childTnLst>
                                </p:cTn>
                              </p:par>
                              <p:par>
                                <p:cTn id="249" presetID="6" presetClass="emph" presetSubtype="0" fill="hold" grpId="2" nodeType="withEffect">
                                  <p:stCondLst>
                                    <p:cond delay="1500"/>
                                  </p:stCondLst>
                                  <p:childTnLst>
                                    <p:animScale>
                                      <p:cBhvr>
                                        <p:cTn id="250" dur="1000" fill="hold"/>
                                        <p:tgtEl>
                                          <p:spTgt spid="51"/>
                                        </p:tgtEl>
                                      </p:cBhvr>
                                      <p:by x="50000" y="50000"/>
                                    </p:animScale>
                                  </p:childTnLst>
                                </p:cTn>
                              </p:par>
                              <p:par>
                                <p:cTn id="251" presetID="35" presetClass="path" presetSubtype="0" accel="50000" decel="50000" fill="hold" grpId="0" nodeType="withEffect">
                                  <p:stCondLst>
                                    <p:cond delay="1000"/>
                                  </p:stCondLst>
                                  <p:childTnLst>
                                    <p:animMotion origin="layout" path="M 0 0 L -0.25 0 E" pathEditMode="relative" ptsTypes="">
                                      <p:cBhvr>
                                        <p:cTn id="252" dur="2000" fill="hold"/>
                                        <p:tgtEl>
                                          <p:spTgt spid="52"/>
                                        </p:tgtEl>
                                        <p:attrNameLst>
                                          <p:attrName>ppt_x</p:attrName>
                                          <p:attrName>ppt_y</p:attrName>
                                        </p:attrNameLst>
                                      </p:cBhvr>
                                    </p:animMotion>
                                  </p:childTnLst>
                                </p:cTn>
                              </p:par>
                              <p:par>
                                <p:cTn id="253" presetID="6" presetClass="emph" presetSubtype="0" fill="hold" grpId="1" nodeType="withEffect">
                                  <p:stCondLst>
                                    <p:cond delay="1000"/>
                                  </p:stCondLst>
                                  <p:childTnLst>
                                    <p:animScale>
                                      <p:cBhvr>
                                        <p:cTn id="254" dur="1000" fill="hold"/>
                                        <p:tgtEl>
                                          <p:spTgt spid="52"/>
                                        </p:tgtEl>
                                      </p:cBhvr>
                                      <p:by x="150000" y="150000"/>
                                    </p:animScale>
                                  </p:childTnLst>
                                </p:cTn>
                              </p:par>
                              <p:par>
                                <p:cTn id="255" presetID="6" presetClass="emph" presetSubtype="0" fill="hold" grpId="2" nodeType="withEffect">
                                  <p:stCondLst>
                                    <p:cond delay="2000"/>
                                  </p:stCondLst>
                                  <p:childTnLst>
                                    <p:animScale>
                                      <p:cBhvr>
                                        <p:cTn id="256" dur="1000" fill="hold"/>
                                        <p:tgtEl>
                                          <p:spTgt spid="52"/>
                                        </p:tgtEl>
                                      </p:cBhvr>
                                      <p:by x="50000" y="50000"/>
                                    </p:animScale>
                                  </p:childTnLst>
                                </p:cTn>
                              </p:par>
                              <p:par>
                                <p:cTn id="257" presetID="35" presetClass="path" presetSubtype="0" accel="50000" decel="50000" fill="hold" grpId="0" nodeType="withEffect">
                                  <p:stCondLst>
                                    <p:cond delay="500"/>
                                  </p:stCondLst>
                                  <p:childTnLst>
                                    <p:animMotion origin="layout" path="M 0.00555 0.04463 L -1.36597 0.05041 " pathEditMode="relative" rAng="0" ptsTypes="AA">
                                      <p:cBhvr>
                                        <p:cTn id="258" dur="2000" fill="hold"/>
                                        <p:tgtEl>
                                          <p:spTgt spid="53"/>
                                        </p:tgtEl>
                                        <p:attrNameLst>
                                          <p:attrName>ppt_x</p:attrName>
                                          <p:attrName>ppt_y</p:attrName>
                                        </p:attrNameLst>
                                      </p:cBhvr>
                                      <p:rCtr x="-68576" y="278"/>
                                    </p:animMotion>
                                  </p:childTnLst>
                                </p:cTn>
                              </p:par>
                              <p:par>
                                <p:cTn id="259" presetID="6" presetClass="emph" presetSubtype="0" fill="hold" grpId="1" nodeType="withEffect">
                                  <p:stCondLst>
                                    <p:cond delay="500"/>
                                  </p:stCondLst>
                                  <p:childTnLst>
                                    <p:animScale>
                                      <p:cBhvr>
                                        <p:cTn id="260" dur="1000" fill="hold"/>
                                        <p:tgtEl>
                                          <p:spTgt spid="53"/>
                                        </p:tgtEl>
                                      </p:cBhvr>
                                      <p:by x="150000" y="150000"/>
                                    </p:animScale>
                                  </p:childTnLst>
                                </p:cTn>
                              </p:par>
                              <p:par>
                                <p:cTn id="261" presetID="6" presetClass="emph" presetSubtype="0" fill="hold" grpId="2" nodeType="withEffect">
                                  <p:stCondLst>
                                    <p:cond delay="1500"/>
                                  </p:stCondLst>
                                  <p:childTnLst>
                                    <p:animScale>
                                      <p:cBhvr>
                                        <p:cTn id="262" dur="1000" fill="hold"/>
                                        <p:tgtEl>
                                          <p:spTgt spid="53"/>
                                        </p:tgtEl>
                                      </p:cBhvr>
                                      <p:by x="50000" y="50000"/>
                                    </p:animScale>
                                  </p:childTnLst>
                                </p:cTn>
                              </p:par>
                              <p:par>
                                <p:cTn id="263" presetID="35" presetClass="path" presetSubtype="0" accel="50000" decel="50000" fill="hold" grpId="0" nodeType="withEffect">
                                  <p:stCondLst>
                                    <p:cond delay="750"/>
                                  </p:stCondLst>
                                  <p:childTnLst>
                                    <p:animMotion origin="layout" path="M -1.34375 0.04486 L -0.25798 0.03145 " pathEditMode="relative" rAng="0" ptsTypes="AA">
                                      <p:cBhvr>
                                        <p:cTn id="264" dur="2000" fill="hold"/>
                                        <p:tgtEl>
                                          <p:spTgt spid="54"/>
                                        </p:tgtEl>
                                        <p:attrNameLst>
                                          <p:attrName>ppt_x</p:attrName>
                                          <p:attrName>ppt_y</p:attrName>
                                        </p:attrNameLst>
                                      </p:cBhvr>
                                      <p:rCtr x="54288" y="-671"/>
                                    </p:animMotion>
                                  </p:childTnLst>
                                </p:cTn>
                              </p:par>
                              <p:par>
                                <p:cTn id="265" presetID="6" presetClass="emph" presetSubtype="0" fill="hold" grpId="1" nodeType="withEffect">
                                  <p:stCondLst>
                                    <p:cond delay="750"/>
                                  </p:stCondLst>
                                  <p:childTnLst>
                                    <p:animScale>
                                      <p:cBhvr>
                                        <p:cTn id="266" dur="1000" fill="hold"/>
                                        <p:tgtEl>
                                          <p:spTgt spid="54"/>
                                        </p:tgtEl>
                                      </p:cBhvr>
                                      <p:by x="150000" y="150000"/>
                                    </p:animScale>
                                  </p:childTnLst>
                                </p:cTn>
                              </p:par>
                              <p:par>
                                <p:cTn id="267" presetID="6" presetClass="emph" presetSubtype="0" fill="hold" grpId="2" nodeType="withEffect">
                                  <p:stCondLst>
                                    <p:cond delay="1750"/>
                                  </p:stCondLst>
                                  <p:childTnLst>
                                    <p:animScale>
                                      <p:cBhvr>
                                        <p:cTn id="268" dur="1000" fill="hold"/>
                                        <p:tgtEl>
                                          <p:spTgt spid="54"/>
                                        </p:tgtEl>
                                      </p:cBhvr>
                                      <p:by x="50000" y="50000"/>
                                    </p:animScale>
                                  </p:childTnLst>
                                </p:cTn>
                              </p:par>
                              <p:par>
                                <p:cTn id="269" presetID="35" presetClass="path" presetSubtype="0" accel="50000" decel="50000" fill="hold" grpId="0" nodeType="withEffect">
                                  <p:stCondLst>
                                    <p:cond delay="1000"/>
                                  </p:stCondLst>
                                  <p:childTnLst>
                                    <p:animMotion origin="layout" path="M 0.02274 -0.02868 L -1.33195 -0.02544 " pathEditMode="relative" rAng="0" ptsTypes="AA">
                                      <p:cBhvr>
                                        <p:cTn id="270" dur="2000" fill="hold"/>
                                        <p:tgtEl>
                                          <p:spTgt spid="55"/>
                                        </p:tgtEl>
                                        <p:attrNameLst>
                                          <p:attrName>ppt_x</p:attrName>
                                          <p:attrName>ppt_y</p:attrName>
                                        </p:attrNameLst>
                                      </p:cBhvr>
                                      <p:rCtr x="-67743" y="162"/>
                                    </p:animMotion>
                                  </p:childTnLst>
                                </p:cTn>
                              </p:par>
                              <p:par>
                                <p:cTn id="271" presetID="6" presetClass="emph" presetSubtype="0" fill="hold" grpId="1" nodeType="withEffect">
                                  <p:stCondLst>
                                    <p:cond delay="1000"/>
                                  </p:stCondLst>
                                  <p:childTnLst>
                                    <p:animScale>
                                      <p:cBhvr>
                                        <p:cTn id="272" dur="1000" fill="hold"/>
                                        <p:tgtEl>
                                          <p:spTgt spid="55"/>
                                        </p:tgtEl>
                                      </p:cBhvr>
                                      <p:by x="150000" y="150000"/>
                                    </p:animScale>
                                  </p:childTnLst>
                                </p:cTn>
                              </p:par>
                              <p:par>
                                <p:cTn id="273" presetID="6" presetClass="emph" presetSubtype="0" fill="hold" grpId="2" nodeType="withEffect">
                                  <p:stCondLst>
                                    <p:cond delay="2000"/>
                                  </p:stCondLst>
                                  <p:childTnLst>
                                    <p:animScale>
                                      <p:cBhvr>
                                        <p:cTn id="274" dur="1000" fill="hold"/>
                                        <p:tgtEl>
                                          <p:spTgt spid="55"/>
                                        </p:tgtEl>
                                      </p:cBhvr>
                                      <p:by x="50000" y="50000"/>
                                    </p:animScale>
                                  </p:childTnLst>
                                </p:cTn>
                              </p:par>
                              <p:par>
                                <p:cTn id="275" presetID="35" presetClass="path" presetSubtype="0" accel="50000" decel="50000" fill="hold" grpId="0" nodeType="withEffect">
                                  <p:stCondLst>
                                    <p:cond delay="1250"/>
                                  </p:stCondLst>
                                  <p:childTnLst>
                                    <p:animMotion origin="layout" path="M -0.01997 0.11864 L -1.32361 0.10824 " pathEditMode="relative" rAng="0" ptsTypes="AA">
                                      <p:cBhvr>
                                        <p:cTn id="276" dur="2000" fill="hold"/>
                                        <p:tgtEl>
                                          <p:spTgt spid="56"/>
                                        </p:tgtEl>
                                        <p:attrNameLst>
                                          <p:attrName>ppt_x</p:attrName>
                                          <p:attrName>ppt_y</p:attrName>
                                        </p:attrNameLst>
                                      </p:cBhvr>
                                      <p:rCtr x="-65191" y="-532"/>
                                    </p:animMotion>
                                  </p:childTnLst>
                                </p:cTn>
                              </p:par>
                              <p:par>
                                <p:cTn id="277" presetID="6" presetClass="emph" presetSubtype="0" fill="hold" grpId="1" nodeType="withEffect">
                                  <p:stCondLst>
                                    <p:cond delay="1250"/>
                                  </p:stCondLst>
                                  <p:childTnLst>
                                    <p:animScale>
                                      <p:cBhvr>
                                        <p:cTn id="278" dur="1000" fill="hold"/>
                                        <p:tgtEl>
                                          <p:spTgt spid="56"/>
                                        </p:tgtEl>
                                      </p:cBhvr>
                                      <p:by x="150000" y="150000"/>
                                    </p:animScale>
                                  </p:childTnLst>
                                </p:cTn>
                              </p:par>
                              <p:par>
                                <p:cTn id="279" presetID="6" presetClass="emph" presetSubtype="0" fill="hold" grpId="2" nodeType="withEffect">
                                  <p:stCondLst>
                                    <p:cond delay="2250"/>
                                  </p:stCondLst>
                                  <p:childTnLst>
                                    <p:animScale>
                                      <p:cBhvr>
                                        <p:cTn id="280" dur="1000" fill="hold"/>
                                        <p:tgtEl>
                                          <p:spTgt spid="56"/>
                                        </p:tgtEl>
                                      </p:cBhvr>
                                      <p:by x="50000" y="50000"/>
                                    </p:animScale>
                                  </p:childTnLst>
                                </p:cTn>
                              </p:par>
                              <p:par>
                                <p:cTn id="281" presetID="35" presetClass="path" presetSubtype="0" accel="50000" decel="50000" fill="hold" grpId="0" nodeType="withEffect">
                                  <p:stCondLst>
                                    <p:cond delay="750"/>
                                  </p:stCondLst>
                                  <p:childTnLst>
                                    <p:animMotion origin="layout" path="M -0.0132 0.01896 L -1.28629 0.01711 " pathEditMode="relative" rAng="0" ptsTypes="AA">
                                      <p:cBhvr>
                                        <p:cTn id="282" dur="2000" fill="hold"/>
                                        <p:tgtEl>
                                          <p:spTgt spid="57"/>
                                        </p:tgtEl>
                                        <p:attrNameLst>
                                          <p:attrName>ppt_x</p:attrName>
                                          <p:attrName>ppt_y</p:attrName>
                                        </p:attrNameLst>
                                      </p:cBhvr>
                                      <p:rCtr x="-63663" y="-93"/>
                                    </p:animMotion>
                                  </p:childTnLst>
                                </p:cTn>
                              </p:par>
                              <p:par>
                                <p:cTn id="283" presetID="6" presetClass="emph" presetSubtype="0" fill="hold" grpId="1" nodeType="withEffect">
                                  <p:stCondLst>
                                    <p:cond delay="750"/>
                                  </p:stCondLst>
                                  <p:childTnLst>
                                    <p:animScale>
                                      <p:cBhvr>
                                        <p:cTn id="284" dur="1000" fill="hold"/>
                                        <p:tgtEl>
                                          <p:spTgt spid="57"/>
                                        </p:tgtEl>
                                      </p:cBhvr>
                                      <p:by x="150000" y="150000"/>
                                    </p:animScale>
                                  </p:childTnLst>
                                </p:cTn>
                              </p:par>
                              <p:par>
                                <p:cTn id="285" presetID="6" presetClass="emph" presetSubtype="0" fill="hold" grpId="2" nodeType="withEffect">
                                  <p:stCondLst>
                                    <p:cond delay="1750"/>
                                  </p:stCondLst>
                                  <p:childTnLst>
                                    <p:animScale>
                                      <p:cBhvr>
                                        <p:cTn id="286" dur="1000" fill="hold"/>
                                        <p:tgtEl>
                                          <p:spTgt spid="57"/>
                                        </p:tgtEl>
                                      </p:cBhvr>
                                      <p:by x="50000" y="50000"/>
                                    </p:animScale>
                                  </p:childTnLst>
                                </p:cTn>
                              </p:par>
                              <p:par>
                                <p:cTn id="287" presetID="35" presetClass="path" presetSubtype="0" accel="50000" decel="50000" fill="hold" grpId="0" nodeType="withEffect">
                                  <p:stCondLst>
                                    <p:cond delay="1000"/>
                                  </p:stCondLst>
                                  <p:childTnLst>
                                    <p:animMotion origin="layout" path="M 0.03368 -0.04972 L -1.21198 -0.04093 " pathEditMode="relative" rAng="0" ptsTypes="AA">
                                      <p:cBhvr>
                                        <p:cTn id="288" dur="2000" fill="hold"/>
                                        <p:tgtEl>
                                          <p:spTgt spid="58"/>
                                        </p:tgtEl>
                                        <p:attrNameLst>
                                          <p:attrName>ppt_x</p:attrName>
                                          <p:attrName>ppt_y</p:attrName>
                                        </p:attrNameLst>
                                      </p:cBhvr>
                                      <p:rCtr x="-62292" y="439"/>
                                    </p:animMotion>
                                  </p:childTnLst>
                                </p:cTn>
                              </p:par>
                              <p:par>
                                <p:cTn id="289" presetID="6" presetClass="emph" presetSubtype="0" fill="hold" grpId="1" nodeType="withEffect">
                                  <p:stCondLst>
                                    <p:cond delay="1000"/>
                                  </p:stCondLst>
                                  <p:childTnLst>
                                    <p:animScale>
                                      <p:cBhvr>
                                        <p:cTn id="290" dur="1000" fill="hold"/>
                                        <p:tgtEl>
                                          <p:spTgt spid="58"/>
                                        </p:tgtEl>
                                      </p:cBhvr>
                                      <p:by x="150000" y="150000"/>
                                    </p:animScale>
                                  </p:childTnLst>
                                </p:cTn>
                              </p:par>
                              <p:par>
                                <p:cTn id="291" presetID="6" presetClass="emph" presetSubtype="0" fill="hold" grpId="2" nodeType="withEffect">
                                  <p:stCondLst>
                                    <p:cond delay="2000"/>
                                  </p:stCondLst>
                                  <p:childTnLst>
                                    <p:animScale>
                                      <p:cBhvr>
                                        <p:cTn id="292" dur="1000" fill="hold"/>
                                        <p:tgtEl>
                                          <p:spTgt spid="58"/>
                                        </p:tgtEl>
                                      </p:cBhvr>
                                      <p:by x="50000" y="50000"/>
                                    </p:animScale>
                                  </p:childTnLst>
                                </p:cTn>
                              </p:par>
                              <p:par>
                                <p:cTn id="293" presetID="35" presetClass="path" presetSubtype="0" accel="50000" decel="50000" fill="hold" grpId="0" nodeType="withEffect">
                                  <p:stCondLst>
                                    <p:cond delay="1250"/>
                                  </p:stCondLst>
                                  <p:childTnLst>
                                    <p:animMotion origin="layout" path="M -0.03542 -0.03053 L -1.35018 -0.02359 " pathEditMode="relative" rAng="0" ptsTypes="AA">
                                      <p:cBhvr>
                                        <p:cTn id="294" dur="2000" fill="hold"/>
                                        <p:tgtEl>
                                          <p:spTgt spid="59"/>
                                        </p:tgtEl>
                                        <p:attrNameLst>
                                          <p:attrName>ppt_x</p:attrName>
                                          <p:attrName>ppt_y</p:attrName>
                                        </p:attrNameLst>
                                      </p:cBhvr>
                                      <p:rCtr x="-65747" y="347"/>
                                    </p:animMotion>
                                  </p:childTnLst>
                                </p:cTn>
                              </p:par>
                              <p:par>
                                <p:cTn id="295" presetID="6" presetClass="emph" presetSubtype="0" fill="hold" grpId="1" nodeType="withEffect">
                                  <p:stCondLst>
                                    <p:cond delay="1250"/>
                                  </p:stCondLst>
                                  <p:childTnLst>
                                    <p:animScale>
                                      <p:cBhvr>
                                        <p:cTn id="296" dur="1000" fill="hold"/>
                                        <p:tgtEl>
                                          <p:spTgt spid="59"/>
                                        </p:tgtEl>
                                      </p:cBhvr>
                                      <p:by x="150000" y="150000"/>
                                    </p:animScale>
                                  </p:childTnLst>
                                </p:cTn>
                              </p:par>
                              <p:par>
                                <p:cTn id="297" presetID="6" presetClass="emph" presetSubtype="0" fill="hold" grpId="2" nodeType="withEffect">
                                  <p:stCondLst>
                                    <p:cond delay="2250"/>
                                  </p:stCondLst>
                                  <p:childTnLst>
                                    <p:animScale>
                                      <p:cBhvr>
                                        <p:cTn id="298" dur="1000" fill="hold"/>
                                        <p:tgtEl>
                                          <p:spTgt spid="59"/>
                                        </p:tgtEl>
                                      </p:cBhvr>
                                      <p:by x="50000" y="50000"/>
                                    </p:animScale>
                                  </p:childTnLst>
                                </p:cTn>
                              </p:par>
                              <p:par>
                                <p:cTn id="299" presetID="35" presetClass="path" presetSubtype="0" accel="50000" decel="50000" fill="hold" grpId="0" nodeType="withEffect">
                                  <p:stCondLst>
                                    <p:cond delay="1000"/>
                                  </p:stCondLst>
                                  <p:childTnLst>
                                    <p:animMotion origin="layout" path="M 0.01979 0.04903 L -1.24774 0.04486 " pathEditMode="relative" rAng="0" ptsTypes="AA">
                                      <p:cBhvr>
                                        <p:cTn id="300" dur="2000" fill="hold"/>
                                        <p:tgtEl>
                                          <p:spTgt spid="60"/>
                                        </p:tgtEl>
                                        <p:attrNameLst>
                                          <p:attrName>ppt_x</p:attrName>
                                          <p:attrName>ppt_y</p:attrName>
                                        </p:attrNameLst>
                                      </p:cBhvr>
                                      <p:rCtr x="-63385" y="-208"/>
                                    </p:animMotion>
                                  </p:childTnLst>
                                </p:cTn>
                              </p:par>
                              <p:par>
                                <p:cTn id="301" presetID="6" presetClass="emph" presetSubtype="0" fill="hold" grpId="1" nodeType="withEffect">
                                  <p:stCondLst>
                                    <p:cond delay="1000"/>
                                  </p:stCondLst>
                                  <p:childTnLst>
                                    <p:animScale>
                                      <p:cBhvr>
                                        <p:cTn id="302" dur="1000" fill="hold"/>
                                        <p:tgtEl>
                                          <p:spTgt spid="60"/>
                                        </p:tgtEl>
                                      </p:cBhvr>
                                      <p:by x="150000" y="150000"/>
                                    </p:animScale>
                                  </p:childTnLst>
                                </p:cTn>
                              </p:par>
                              <p:par>
                                <p:cTn id="303" presetID="6" presetClass="emph" presetSubtype="0" fill="hold" grpId="2" nodeType="withEffect">
                                  <p:stCondLst>
                                    <p:cond delay="2000"/>
                                  </p:stCondLst>
                                  <p:childTnLst>
                                    <p:animScale>
                                      <p:cBhvr>
                                        <p:cTn id="304" dur="1000" fill="hold"/>
                                        <p:tgtEl>
                                          <p:spTgt spid="60"/>
                                        </p:tgtEl>
                                      </p:cBhvr>
                                      <p:by x="50000" y="50000"/>
                                    </p:animScale>
                                  </p:childTnLst>
                                </p:cTn>
                              </p:par>
                              <p:par>
                                <p:cTn id="305" presetID="35" presetClass="path" presetSubtype="0" accel="50000" decel="50000" fill="hold" grpId="0" nodeType="withEffect">
                                  <p:stCondLst>
                                    <p:cond delay="2000"/>
                                  </p:stCondLst>
                                  <p:childTnLst>
                                    <p:animMotion origin="layout" path="M 0.01979 0.01642 L -1.30503 0.0155 " pathEditMode="relative" rAng="0" ptsTypes="AA">
                                      <p:cBhvr>
                                        <p:cTn id="306" dur="2000" fill="hold"/>
                                        <p:tgtEl>
                                          <p:spTgt spid="61"/>
                                        </p:tgtEl>
                                        <p:attrNameLst>
                                          <p:attrName>ppt_x</p:attrName>
                                          <p:attrName>ppt_y</p:attrName>
                                        </p:attrNameLst>
                                      </p:cBhvr>
                                      <p:rCtr x="-66250" y="-46"/>
                                    </p:animMotion>
                                  </p:childTnLst>
                                </p:cTn>
                              </p:par>
                              <p:par>
                                <p:cTn id="307" presetID="6" presetClass="emph" presetSubtype="0" fill="hold" grpId="1" nodeType="withEffect">
                                  <p:stCondLst>
                                    <p:cond delay="2000"/>
                                  </p:stCondLst>
                                  <p:childTnLst>
                                    <p:animScale>
                                      <p:cBhvr>
                                        <p:cTn id="308" dur="1000" fill="hold"/>
                                        <p:tgtEl>
                                          <p:spTgt spid="61"/>
                                        </p:tgtEl>
                                      </p:cBhvr>
                                      <p:by x="150000" y="150000"/>
                                    </p:animScale>
                                  </p:childTnLst>
                                </p:cTn>
                              </p:par>
                              <p:par>
                                <p:cTn id="309" presetID="6" presetClass="emph" presetSubtype="0" fill="hold" grpId="2" nodeType="withEffect">
                                  <p:stCondLst>
                                    <p:cond delay="3000"/>
                                  </p:stCondLst>
                                  <p:childTnLst>
                                    <p:animScale>
                                      <p:cBhvr>
                                        <p:cTn id="310" dur="1000" fill="hold"/>
                                        <p:tgtEl>
                                          <p:spTgt spid="61"/>
                                        </p:tgtEl>
                                      </p:cBhvr>
                                      <p:by x="50000" y="50000"/>
                                    </p:animScale>
                                  </p:childTnLst>
                                </p:cTn>
                              </p:par>
                              <p:par>
                                <p:cTn id="311" presetID="35" presetClass="path" presetSubtype="0" accel="50000" decel="50000" fill="hold" grpId="0" nodeType="withEffect">
                                  <p:stCondLst>
                                    <p:cond delay="2250"/>
                                  </p:stCondLst>
                                  <p:childTnLst>
                                    <p:animMotion origin="layout" path="M 0.01615 -0.01989 L -1.16858 -0.0185 " pathEditMode="relative" rAng="0" ptsTypes="AA">
                                      <p:cBhvr>
                                        <p:cTn id="312" dur="2000" fill="hold"/>
                                        <p:tgtEl>
                                          <p:spTgt spid="62"/>
                                        </p:tgtEl>
                                        <p:attrNameLst>
                                          <p:attrName>ppt_x</p:attrName>
                                          <p:attrName>ppt_y</p:attrName>
                                        </p:attrNameLst>
                                      </p:cBhvr>
                                      <p:rCtr x="-59236" y="69"/>
                                    </p:animMotion>
                                  </p:childTnLst>
                                </p:cTn>
                              </p:par>
                              <p:par>
                                <p:cTn id="313" presetID="6" presetClass="emph" presetSubtype="0" fill="hold" grpId="1" nodeType="withEffect">
                                  <p:stCondLst>
                                    <p:cond delay="2250"/>
                                  </p:stCondLst>
                                  <p:childTnLst>
                                    <p:animScale>
                                      <p:cBhvr>
                                        <p:cTn id="314" dur="1000" fill="hold"/>
                                        <p:tgtEl>
                                          <p:spTgt spid="62"/>
                                        </p:tgtEl>
                                      </p:cBhvr>
                                      <p:by x="150000" y="150000"/>
                                    </p:animScale>
                                  </p:childTnLst>
                                </p:cTn>
                              </p:par>
                              <p:par>
                                <p:cTn id="315" presetID="6" presetClass="emph" presetSubtype="0" fill="hold" grpId="2" nodeType="withEffect">
                                  <p:stCondLst>
                                    <p:cond delay="3250"/>
                                  </p:stCondLst>
                                  <p:childTnLst>
                                    <p:animScale>
                                      <p:cBhvr>
                                        <p:cTn id="316" dur="1000" fill="hold"/>
                                        <p:tgtEl>
                                          <p:spTgt spid="62"/>
                                        </p:tgtEl>
                                      </p:cBhvr>
                                      <p:by x="50000" y="50000"/>
                                    </p:animScale>
                                  </p:childTnLst>
                                </p:cTn>
                              </p:par>
                              <p:par>
                                <p:cTn id="317" presetID="35" presetClass="path" presetSubtype="0" accel="50000" decel="50000" fill="hold" grpId="0" nodeType="withEffect">
                                  <p:stCondLst>
                                    <p:cond delay="2000"/>
                                  </p:stCondLst>
                                  <p:childTnLst>
                                    <p:animMotion origin="layout" path="M -0.03855 0.00161 L -1.12032 0.00231 " pathEditMode="relative" rAng="0" ptsTypes="AA">
                                      <p:cBhvr>
                                        <p:cTn id="318" dur="2000" fill="hold"/>
                                        <p:tgtEl>
                                          <p:spTgt spid="63"/>
                                        </p:tgtEl>
                                        <p:attrNameLst>
                                          <p:attrName>ppt_x</p:attrName>
                                          <p:attrName>ppt_y</p:attrName>
                                        </p:attrNameLst>
                                      </p:cBhvr>
                                      <p:rCtr x="-54097" y="23"/>
                                    </p:animMotion>
                                  </p:childTnLst>
                                </p:cTn>
                              </p:par>
                              <p:par>
                                <p:cTn id="319" presetID="6" presetClass="emph" presetSubtype="0" fill="hold" grpId="1" nodeType="withEffect">
                                  <p:stCondLst>
                                    <p:cond delay="2000"/>
                                  </p:stCondLst>
                                  <p:childTnLst>
                                    <p:animScale>
                                      <p:cBhvr>
                                        <p:cTn id="320" dur="1000" fill="hold"/>
                                        <p:tgtEl>
                                          <p:spTgt spid="63"/>
                                        </p:tgtEl>
                                      </p:cBhvr>
                                      <p:by x="150000" y="150000"/>
                                    </p:animScale>
                                  </p:childTnLst>
                                </p:cTn>
                              </p:par>
                              <p:par>
                                <p:cTn id="321" presetID="6" presetClass="emph" presetSubtype="0" fill="hold" grpId="2" nodeType="withEffect">
                                  <p:stCondLst>
                                    <p:cond delay="3000"/>
                                  </p:stCondLst>
                                  <p:childTnLst>
                                    <p:animScale>
                                      <p:cBhvr>
                                        <p:cTn id="322" dur="1000" fill="hold"/>
                                        <p:tgtEl>
                                          <p:spTgt spid="63"/>
                                        </p:tgtEl>
                                      </p:cBhvr>
                                      <p:by x="50000" y="50000"/>
                                    </p:animScale>
                                  </p:childTnLst>
                                </p:cTn>
                              </p:par>
                              <p:par>
                                <p:cTn id="323" presetID="63" presetClass="path" presetSubtype="0" accel="50000" decel="50000" fill="hold" grpId="0" nodeType="withEffect">
                                  <p:stCondLst>
                                    <p:cond delay="2750"/>
                                  </p:stCondLst>
                                  <p:childTnLst>
                                    <p:animMotion origin="layout" path="M 4.44444E-6 -4.16281E-7 L 1.571 0.00439 " pathEditMode="relative" rAng="0" ptsTypes="AA">
                                      <p:cBhvr>
                                        <p:cTn id="324" dur="2500" fill="hold"/>
                                        <p:tgtEl>
                                          <p:spTgt spid="11"/>
                                        </p:tgtEl>
                                        <p:attrNameLst>
                                          <p:attrName>ppt_x</p:attrName>
                                          <p:attrName>ppt_y</p:attrName>
                                        </p:attrNameLst>
                                      </p:cBhvr>
                                      <p:rCtr x="78559" y="208"/>
                                    </p:animMotion>
                                  </p:childTnLst>
                                </p:cTn>
                              </p:par>
                              <p:par>
                                <p:cTn id="325" presetID="63" presetClass="path" presetSubtype="0" accel="50000" decel="50000" fill="hold" grpId="0" nodeType="withEffect">
                                  <p:stCondLst>
                                    <p:cond delay="2750"/>
                                  </p:stCondLst>
                                  <p:childTnLst>
                                    <p:animMotion origin="layout" path="M 1.11111E-6 1.34135E-6 L 1.80555 -0.01341 " pathEditMode="relative" rAng="0" ptsTypes="AA">
                                      <p:cBhvr>
                                        <p:cTn id="326" dur="2500" fill="hold"/>
                                        <p:tgtEl>
                                          <p:spTgt spid="64"/>
                                        </p:tgtEl>
                                        <p:attrNameLst>
                                          <p:attrName>ppt_x</p:attrName>
                                          <p:attrName>ppt_y</p:attrName>
                                        </p:attrNameLst>
                                      </p:cBhvr>
                                      <p:rCtr x="90278" y="-671"/>
                                    </p:animMotion>
                                  </p:childTnLst>
                                </p:cTn>
                              </p:par>
                              <p:par>
                                <p:cTn id="327" presetID="6" presetClass="emph" presetSubtype="0" fill="hold" grpId="1" nodeType="withEffect">
                                  <p:stCondLst>
                                    <p:cond delay="2750"/>
                                  </p:stCondLst>
                                  <p:childTnLst>
                                    <p:animScale>
                                      <p:cBhvr>
                                        <p:cTn id="328" dur="1000" fill="hold"/>
                                        <p:tgtEl>
                                          <p:spTgt spid="64"/>
                                        </p:tgtEl>
                                      </p:cBhvr>
                                      <p:by x="150000" y="150000"/>
                                    </p:animScale>
                                  </p:childTnLst>
                                </p:cTn>
                              </p:par>
                              <p:par>
                                <p:cTn id="329" presetID="6" presetClass="emph" presetSubtype="0" fill="hold" grpId="2" nodeType="withEffect">
                                  <p:stCondLst>
                                    <p:cond delay="3750"/>
                                  </p:stCondLst>
                                  <p:childTnLst>
                                    <p:animScale>
                                      <p:cBhvr>
                                        <p:cTn id="330" dur="1000" fill="hold"/>
                                        <p:tgtEl>
                                          <p:spTgt spid="64"/>
                                        </p:tgtEl>
                                      </p:cBhvr>
                                      <p:by x="50000" y="50000"/>
                                    </p:animScale>
                                  </p:childTnLst>
                                </p:cTn>
                              </p:par>
                              <p:par>
                                <p:cTn id="331" presetID="63" presetClass="path" presetSubtype="0" accel="50000" decel="50000" fill="hold" grpId="0" nodeType="withEffect">
                                  <p:stCondLst>
                                    <p:cond delay="2750"/>
                                  </p:stCondLst>
                                  <p:childTnLst>
                                    <p:animMotion origin="layout" path="M -4.72222E-6 1.63737E-6 L 1.58664 -0.01573 " pathEditMode="relative" rAng="0" ptsTypes="AA">
                                      <p:cBhvr>
                                        <p:cTn id="332" dur="2500" fill="hold"/>
                                        <p:tgtEl>
                                          <p:spTgt spid="65"/>
                                        </p:tgtEl>
                                        <p:attrNameLst>
                                          <p:attrName>ppt_x</p:attrName>
                                          <p:attrName>ppt_y</p:attrName>
                                        </p:attrNameLst>
                                      </p:cBhvr>
                                      <p:rCtr x="79340" y="-786"/>
                                    </p:animMotion>
                                  </p:childTnLst>
                                </p:cTn>
                              </p:par>
                              <p:par>
                                <p:cTn id="333" presetID="6" presetClass="emph" presetSubtype="0" fill="hold" grpId="1" nodeType="withEffect">
                                  <p:stCondLst>
                                    <p:cond delay="2750"/>
                                  </p:stCondLst>
                                  <p:childTnLst>
                                    <p:animScale>
                                      <p:cBhvr>
                                        <p:cTn id="334" dur="1000" fill="hold"/>
                                        <p:tgtEl>
                                          <p:spTgt spid="65"/>
                                        </p:tgtEl>
                                      </p:cBhvr>
                                      <p:by x="150000" y="150000"/>
                                    </p:animScale>
                                  </p:childTnLst>
                                </p:cTn>
                              </p:par>
                              <p:par>
                                <p:cTn id="335" presetID="6" presetClass="emph" presetSubtype="0" fill="hold" grpId="2" nodeType="withEffect">
                                  <p:stCondLst>
                                    <p:cond delay="3750"/>
                                  </p:stCondLst>
                                  <p:childTnLst>
                                    <p:animScale>
                                      <p:cBhvr>
                                        <p:cTn id="336" dur="1000" fill="hold"/>
                                        <p:tgtEl>
                                          <p:spTgt spid="65"/>
                                        </p:tgtEl>
                                      </p:cBhvr>
                                      <p:by x="50000" y="50000"/>
                                    </p:animScale>
                                  </p:childTnLst>
                                </p:cTn>
                              </p:par>
                              <p:par>
                                <p:cTn id="337" presetID="63" presetClass="path" presetSubtype="0" accel="50000" decel="50000" fill="hold" grpId="0" nodeType="withEffect">
                                  <p:stCondLst>
                                    <p:cond delay="2750"/>
                                  </p:stCondLst>
                                  <p:childTnLst>
                                    <p:animMotion origin="layout" path="M 3.88889E-6 -2.87697E-6 L 1.60555 0.0118 " pathEditMode="relative" rAng="0" ptsTypes="AA">
                                      <p:cBhvr>
                                        <p:cTn id="338" dur="2500" fill="hold"/>
                                        <p:tgtEl>
                                          <p:spTgt spid="66"/>
                                        </p:tgtEl>
                                        <p:attrNameLst>
                                          <p:attrName>ppt_x</p:attrName>
                                          <p:attrName>ppt_y</p:attrName>
                                        </p:attrNameLst>
                                      </p:cBhvr>
                                      <p:rCtr x="80278" y="578"/>
                                    </p:animMotion>
                                  </p:childTnLst>
                                </p:cTn>
                              </p:par>
                              <p:par>
                                <p:cTn id="339" presetID="6" presetClass="emph" presetSubtype="0" fill="hold" grpId="1" nodeType="withEffect">
                                  <p:stCondLst>
                                    <p:cond delay="2750"/>
                                  </p:stCondLst>
                                  <p:childTnLst>
                                    <p:animScale>
                                      <p:cBhvr>
                                        <p:cTn id="340" dur="1000" fill="hold"/>
                                        <p:tgtEl>
                                          <p:spTgt spid="66"/>
                                        </p:tgtEl>
                                      </p:cBhvr>
                                      <p:by x="150000" y="150000"/>
                                    </p:animScale>
                                  </p:childTnLst>
                                </p:cTn>
                              </p:par>
                              <p:par>
                                <p:cTn id="341" presetID="6" presetClass="emph" presetSubtype="0" fill="hold" grpId="2" nodeType="withEffect">
                                  <p:stCondLst>
                                    <p:cond delay="3750"/>
                                  </p:stCondLst>
                                  <p:childTnLst>
                                    <p:animScale>
                                      <p:cBhvr>
                                        <p:cTn id="342" dur="1000" fill="hold"/>
                                        <p:tgtEl>
                                          <p:spTgt spid="66"/>
                                        </p:tgtEl>
                                      </p:cBhvr>
                                      <p:by x="50000" y="50000"/>
                                    </p:animScale>
                                  </p:childTnLst>
                                </p:cTn>
                              </p:par>
                              <p:par>
                                <p:cTn id="343" presetID="63" presetClass="path" presetSubtype="0" accel="50000" decel="50000" fill="hold" grpId="0" nodeType="withEffect">
                                  <p:stCondLst>
                                    <p:cond delay="2750"/>
                                  </p:stCondLst>
                                  <p:childTnLst>
                                    <p:animMotion origin="layout" path="M -4.44444E-6 -4.6901E-6 L 1.55938 0.00556 " pathEditMode="relative" rAng="0" ptsTypes="AA">
                                      <p:cBhvr>
                                        <p:cTn id="344" dur="2500" fill="hold"/>
                                        <p:tgtEl>
                                          <p:spTgt spid="67"/>
                                        </p:tgtEl>
                                        <p:attrNameLst>
                                          <p:attrName>ppt_x</p:attrName>
                                          <p:attrName>ppt_y</p:attrName>
                                        </p:attrNameLst>
                                      </p:cBhvr>
                                      <p:rCtr x="77969" y="278"/>
                                    </p:animMotion>
                                  </p:childTnLst>
                                </p:cTn>
                              </p:par>
                              <p:par>
                                <p:cTn id="345" presetID="6" presetClass="emph" presetSubtype="0" fill="hold" grpId="1" nodeType="withEffect">
                                  <p:stCondLst>
                                    <p:cond delay="2750"/>
                                  </p:stCondLst>
                                  <p:childTnLst>
                                    <p:animScale>
                                      <p:cBhvr>
                                        <p:cTn id="346" dur="1000" fill="hold"/>
                                        <p:tgtEl>
                                          <p:spTgt spid="67"/>
                                        </p:tgtEl>
                                      </p:cBhvr>
                                      <p:by x="150000" y="150000"/>
                                    </p:animScale>
                                  </p:childTnLst>
                                </p:cTn>
                              </p:par>
                              <p:par>
                                <p:cTn id="347" presetID="6" presetClass="emph" presetSubtype="0" fill="hold" grpId="2" nodeType="withEffect">
                                  <p:stCondLst>
                                    <p:cond delay="3750"/>
                                  </p:stCondLst>
                                  <p:childTnLst>
                                    <p:animScale>
                                      <p:cBhvr>
                                        <p:cTn id="348" dur="1000" fill="hold"/>
                                        <p:tgtEl>
                                          <p:spTgt spid="67"/>
                                        </p:tgtEl>
                                      </p:cBhvr>
                                      <p:by x="50000" y="50000"/>
                                    </p:animScale>
                                  </p:childTnLst>
                                </p:cTn>
                              </p:par>
                              <p:par>
                                <p:cTn id="349" presetID="63" presetClass="path" presetSubtype="0" accel="50000" decel="50000" fill="hold" grpId="0" nodeType="withEffect">
                                  <p:stCondLst>
                                    <p:cond delay="2750"/>
                                  </p:stCondLst>
                                  <p:childTnLst>
                                    <p:animMotion origin="layout" path="M -2.5E-6 3.42276E-7 L 1.55712 0.00786 " pathEditMode="relative" rAng="0" ptsTypes="AA">
                                      <p:cBhvr>
                                        <p:cTn id="350" dur="2500" fill="hold"/>
                                        <p:tgtEl>
                                          <p:spTgt spid="68"/>
                                        </p:tgtEl>
                                        <p:attrNameLst>
                                          <p:attrName>ppt_x</p:attrName>
                                          <p:attrName>ppt_y</p:attrName>
                                        </p:attrNameLst>
                                      </p:cBhvr>
                                      <p:rCtr x="77847" y="393"/>
                                    </p:animMotion>
                                  </p:childTnLst>
                                </p:cTn>
                              </p:par>
                              <p:par>
                                <p:cTn id="351" presetID="6" presetClass="emph" presetSubtype="0" fill="hold" grpId="1" nodeType="withEffect">
                                  <p:stCondLst>
                                    <p:cond delay="2750"/>
                                  </p:stCondLst>
                                  <p:childTnLst>
                                    <p:animScale>
                                      <p:cBhvr>
                                        <p:cTn id="352" dur="1000" fill="hold"/>
                                        <p:tgtEl>
                                          <p:spTgt spid="68"/>
                                        </p:tgtEl>
                                      </p:cBhvr>
                                      <p:by x="150000" y="150000"/>
                                    </p:animScale>
                                  </p:childTnLst>
                                </p:cTn>
                              </p:par>
                              <p:par>
                                <p:cTn id="353" presetID="6" presetClass="emph" presetSubtype="0" fill="hold" grpId="2" nodeType="withEffect">
                                  <p:stCondLst>
                                    <p:cond delay="3750"/>
                                  </p:stCondLst>
                                  <p:childTnLst>
                                    <p:animScale>
                                      <p:cBhvr>
                                        <p:cTn id="354" dur="1000" fill="hold"/>
                                        <p:tgtEl>
                                          <p:spTgt spid="6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38" grpId="0" animBg="1"/>
      <p:bldP spid="38" grpId="1" animBg="1"/>
      <p:bldP spid="38"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1" grpId="0" animBg="1"/>
      <p:bldP spid="61" grpId="1" animBg="1"/>
      <p:bldP spid="61" grpId="2" animBg="1"/>
      <p:bldP spid="62" grpId="0" animBg="1"/>
      <p:bldP spid="62" grpId="1" animBg="1"/>
      <p:bldP spid="62" grpId="2" animBg="1"/>
      <p:bldP spid="8" grpId="0" animBg="1"/>
      <p:bldP spid="8" grpId="1" animBg="1"/>
      <p:bldP spid="8" grpId="2" animBg="1"/>
      <p:bldP spid="10" grpId="0" animBg="1"/>
      <p:bldP spid="10" grpId="1" animBg="1"/>
      <p:bldP spid="10" grpId="2" animBg="1"/>
      <p:bldP spid="13" grpId="0" animBg="1"/>
      <p:bldP spid="13" grpId="1" animBg="1"/>
      <p:bldP spid="13" grpId="2" animBg="1"/>
      <p:bldP spid="12" grpId="0" animBg="1"/>
      <p:bldP spid="12" grpId="1" animBg="1"/>
      <p:bldP spid="12"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11" grpId="0"/>
      <p:bldP spid="63" grpId="0" animBg="1"/>
      <p:bldP spid="63" grpId="1" animBg="1"/>
      <p:bldP spid="63" grpId="2" animBg="1"/>
      <p:bldP spid="64" grpId="0" animBg="1"/>
      <p:bldP spid="64" grpId="1" animBg="1"/>
      <p:bldP spid="64" grpId="2" animBg="1"/>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935759" y="2852936"/>
            <a:ext cx="4176464" cy="439700"/>
            <a:chOff x="2267744" y="2129838"/>
            <a:chExt cx="4176464" cy="439700"/>
          </a:xfrm>
        </p:grpSpPr>
        <p:sp>
          <p:nvSpPr>
            <p:cNvPr id="2" name="矩形 1"/>
            <p:cNvSpPr/>
            <p:nvPr/>
          </p:nvSpPr>
          <p:spPr>
            <a:xfrm rot="10800000">
              <a:off x="5076056" y="2323757"/>
              <a:ext cx="241146" cy="241146"/>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 name="矩形 2"/>
            <p:cNvSpPr/>
            <p:nvPr/>
          </p:nvSpPr>
          <p:spPr>
            <a:xfrm rot="10800000">
              <a:off x="3851103" y="2132038"/>
              <a:ext cx="432865" cy="432865"/>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 name="矩形 3"/>
            <p:cNvSpPr/>
            <p:nvPr/>
          </p:nvSpPr>
          <p:spPr>
            <a:xfrm rot="10800000">
              <a:off x="4462914" y="2167785"/>
              <a:ext cx="397118" cy="397118"/>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 name="矩形 8"/>
            <p:cNvSpPr/>
            <p:nvPr/>
          </p:nvSpPr>
          <p:spPr>
            <a:xfrm rot="10800000">
              <a:off x="6148800" y="2269496"/>
              <a:ext cx="295408" cy="295408"/>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 name="矩形 9"/>
            <p:cNvSpPr/>
            <p:nvPr/>
          </p:nvSpPr>
          <p:spPr>
            <a:xfrm rot="16200000">
              <a:off x="5508104" y="2146557"/>
              <a:ext cx="418347" cy="418347"/>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矩形 10"/>
            <p:cNvSpPr/>
            <p:nvPr/>
          </p:nvSpPr>
          <p:spPr>
            <a:xfrm rot="10800000">
              <a:off x="2267744" y="2264310"/>
              <a:ext cx="297167" cy="305228"/>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 name="矩形 11"/>
            <p:cNvSpPr/>
            <p:nvPr/>
          </p:nvSpPr>
          <p:spPr>
            <a:xfrm rot="10800000">
              <a:off x="2720659" y="2264310"/>
              <a:ext cx="295409" cy="29540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 name="矩形 12"/>
            <p:cNvSpPr/>
            <p:nvPr/>
          </p:nvSpPr>
          <p:spPr>
            <a:xfrm rot="10800000">
              <a:off x="3200831" y="2129838"/>
              <a:ext cx="435065" cy="435065"/>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5" name="组合 14"/>
          <p:cNvGrpSpPr/>
          <p:nvPr/>
        </p:nvGrpSpPr>
        <p:grpSpPr>
          <a:xfrm rot="10800000" flipH="1">
            <a:off x="3935760" y="3277331"/>
            <a:ext cx="4176464" cy="439700"/>
            <a:chOff x="2267744" y="2129838"/>
            <a:chExt cx="4176464" cy="439700"/>
          </a:xfrm>
        </p:grpSpPr>
        <p:sp>
          <p:nvSpPr>
            <p:cNvPr id="16" name="矩形 15"/>
            <p:cNvSpPr/>
            <p:nvPr/>
          </p:nvSpPr>
          <p:spPr>
            <a:xfrm rot="10800000">
              <a:off x="5076056" y="2323757"/>
              <a:ext cx="241146" cy="241146"/>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7" name="矩形 16"/>
            <p:cNvSpPr/>
            <p:nvPr/>
          </p:nvSpPr>
          <p:spPr>
            <a:xfrm rot="10800000">
              <a:off x="3851103" y="2132038"/>
              <a:ext cx="432865" cy="432865"/>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8" name="矩形 17"/>
            <p:cNvSpPr/>
            <p:nvPr/>
          </p:nvSpPr>
          <p:spPr>
            <a:xfrm rot="10800000">
              <a:off x="4462914" y="2167785"/>
              <a:ext cx="397118" cy="397118"/>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9" name="矩形 18"/>
            <p:cNvSpPr/>
            <p:nvPr/>
          </p:nvSpPr>
          <p:spPr>
            <a:xfrm rot="10800000">
              <a:off x="6148800" y="2269496"/>
              <a:ext cx="295408" cy="295408"/>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0" name="矩形 19"/>
            <p:cNvSpPr/>
            <p:nvPr/>
          </p:nvSpPr>
          <p:spPr>
            <a:xfrm rot="16200000">
              <a:off x="5508104" y="2146557"/>
              <a:ext cx="418347" cy="418347"/>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1" name="矩形 20"/>
            <p:cNvSpPr/>
            <p:nvPr/>
          </p:nvSpPr>
          <p:spPr>
            <a:xfrm rot="10800000">
              <a:off x="2267744" y="2264310"/>
              <a:ext cx="297167" cy="305228"/>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2" name="矩形 21"/>
            <p:cNvSpPr/>
            <p:nvPr/>
          </p:nvSpPr>
          <p:spPr>
            <a:xfrm rot="10800000">
              <a:off x="2720659" y="2264310"/>
              <a:ext cx="295409" cy="29540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3" name="矩形 22"/>
            <p:cNvSpPr/>
            <p:nvPr/>
          </p:nvSpPr>
          <p:spPr>
            <a:xfrm rot="10800000">
              <a:off x="3200831" y="2129838"/>
              <a:ext cx="435065" cy="435065"/>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
        <p:nvSpPr>
          <p:cNvPr id="24" name="TextBox 23"/>
          <p:cNvSpPr txBox="1"/>
          <p:nvPr/>
        </p:nvSpPr>
        <p:spPr>
          <a:xfrm>
            <a:off x="2963652" y="2690829"/>
            <a:ext cx="5976664" cy="769441"/>
          </a:xfrm>
          <a:prstGeom prst="rect">
            <a:avLst/>
          </a:prstGeom>
          <a:noFill/>
        </p:spPr>
        <p:txBody>
          <a:bodyPr wrap="square" rtlCol="0">
            <a:spAutoFit/>
          </a:bodyPr>
          <a:lstStyle/>
          <a:p>
            <a:pPr algn="ctr"/>
            <a:r>
              <a:rPr lang="zh-CN" altLang="en-US" sz="4400" b="1"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缘起何方</a:t>
            </a:r>
          </a:p>
        </p:txBody>
      </p:sp>
    </p:spTree>
    <p:extLst>
      <p:ext uri="{BB962C8B-B14F-4D97-AF65-F5344CB8AC3E}">
        <p14:creationId xmlns:p14="http://schemas.microsoft.com/office/powerpoint/2010/main" val="3185060721"/>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88889E-6 -2.31267E-6 L 0.00018 -0.09482 " pathEditMode="relative" rAng="0" ptsTypes="AA">
                                      <p:cBhvr>
                                        <p:cTn id="6" dur="2000" fill="hold"/>
                                        <p:tgtEl>
                                          <p:spTgt spid="14"/>
                                        </p:tgtEl>
                                        <p:attrNameLst>
                                          <p:attrName>ppt_x</p:attrName>
                                          <p:attrName>ppt_y</p:attrName>
                                        </p:attrNameLst>
                                      </p:cBhvr>
                                      <p:rCtr x="0" y="-4741"/>
                                    </p:animMotion>
                                  </p:childTnLst>
                                </p:cTn>
                              </p:par>
                              <p:par>
                                <p:cTn id="7" presetID="42" presetClass="path" presetSubtype="0" accel="50000" decel="50000" fill="hold" nodeType="withEffect">
                                  <p:stCondLst>
                                    <p:cond delay="0"/>
                                  </p:stCondLst>
                                  <p:childTnLst>
                                    <p:animMotion origin="layout" path="M -3.88889E-6 4.34783E-7 L 0.00018 0.10407 " pathEditMode="relative" rAng="0" ptsTypes="AA">
                                      <p:cBhvr>
                                        <p:cTn id="8" dur="2000" fill="hold"/>
                                        <p:tgtEl>
                                          <p:spTgt spid="15"/>
                                        </p:tgtEl>
                                        <p:attrNameLst>
                                          <p:attrName>ppt_x</p:attrName>
                                          <p:attrName>ppt_y</p:attrName>
                                        </p:attrNameLst>
                                      </p:cBhvr>
                                      <p:rCtr x="0" y="5204"/>
                                    </p:animMotion>
                                  </p:childTnLst>
                                </p:cTn>
                              </p:par>
                              <p:par>
                                <p:cTn id="9" presetID="16" presetClass="entr" presetSubtype="42"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barn(outHorizontal)">
                                      <p:cBhvr>
                                        <p:cTn id="11"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误区</a:t>
            </a:r>
            <a:endParaRPr lang="zh-CN" altLang="en-US" dirty="0"/>
          </a:p>
        </p:txBody>
      </p:sp>
      <p:sp>
        <p:nvSpPr>
          <p:cNvPr id="3" name="内容占位符 2"/>
          <p:cNvSpPr>
            <a:spLocks noGrp="1"/>
          </p:cNvSpPr>
          <p:nvPr>
            <p:ph idx="1"/>
          </p:nvPr>
        </p:nvSpPr>
        <p:spPr/>
        <p:txBody>
          <a:bodyPr/>
          <a:lstStyle/>
          <a:p>
            <a:r>
              <a:rPr lang="zh-CN" altLang="en-US" dirty="0" smtClean="0"/>
              <a:t>人人可以成为</a:t>
            </a:r>
            <a:endParaRPr lang="en-US" altLang="zh-CN" dirty="0" smtClean="0"/>
          </a:p>
          <a:p>
            <a:r>
              <a:rPr lang="zh-CN" altLang="en-US" dirty="0" smtClean="0"/>
              <a:t>自信可以训练</a:t>
            </a:r>
            <a:endParaRPr lang="en-US" altLang="zh-CN" dirty="0" smtClean="0"/>
          </a:p>
          <a:p>
            <a:r>
              <a:rPr lang="zh-CN" altLang="en-US" dirty="0" smtClean="0"/>
              <a:t>技巧小于基本功</a:t>
            </a:r>
            <a:endParaRPr lang="en-US" altLang="zh-CN" dirty="0" smtClean="0"/>
          </a:p>
          <a:p>
            <a:r>
              <a:rPr lang="zh-CN" altLang="en-US" dirty="0"/>
              <a:t>气</a:t>
            </a:r>
            <a:r>
              <a:rPr lang="zh-CN" altLang="en-US" dirty="0" smtClean="0"/>
              <a:t>场自然形成不要追求</a:t>
            </a:r>
            <a:endParaRPr lang="zh-CN" altLang="en-US" dirty="0"/>
          </a:p>
        </p:txBody>
      </p:sp>
    </p:spTree>
    <p:extLst>
      <p:ext uri="{BB962C8B-B14F-4D97-AF65-F5344CB8AC3E}">
        <p14:creationId xmlns:p14="http://schemas.microsoft.com/office/powerpoint/2010/main" val="27417034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6200000">
            <a:off x="-554423" y="2950634"/>
            <a:ext cx="7994035" cy="309813"/>
            <a:chOff x="360118" y="1914587"/>
            <a:chExt cx="8460354" cy="327885"/>
          </a:xfrm>
        </p:grpSpPr>
        <p:sp>
          <p:nvSpPr>
            <p:cNvPr id="3" name="矩形 2"/>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 name="矩形 3"/>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 name="矩形 4"/>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 name="矩形 5"/>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 name="矩形 6"/>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 name="矩形 7"/>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 name="矩形 8"/>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 name="矩形 9"/>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矩形 10"/>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 name="矩形 11"/>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 name="矩形 12"/>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 name="矩形 13"/>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
        <p:nvSpPr>
          <p:cNvPr id="15" name="文本框 14"/>
          <p:cNvSpPr txBox="1"/>
          <p:nvPr/>
        </p:nvSpPr>
        <p:spPr>
          <a:xfrm>
            <a:off x="4762108" y="514090"/>
            <a:ext cx="6048672" cy="2862322"/>
          </a:xfrm>
          <a:prstGeom prst="rect">
            <a:avLst/>
          </a:prstGeom>
          <a:noFill/>
        </p:spPr>
        <p:txBody>
          <a:bodyPr wrap="square" rtlCol="0">
            <a:spAutoFit/>
          </a:bodyPr>
          <a:lstStyle/>
          <a:p>
            <a:r>
              <a:rPr lang="zh-CN" altLang="en-US" sz="2000" dirty="0">
                <a:solidFill>
                  <a:srgbClr val="392C4A"/>
                </a:solidFill>
                <a:latin typeface="微软雅黑" panose="020B0503020204020204" pitchFamily="34" charset="-122"/>
                <a:ea typeface="微软雅黑" panose="020B0503020204020204" pitchFamily="34" charset="-122"/>
              </a:rPr>
              <a:t>讲到干脆面</a:t>
            </a:r>
            <a:endParaRPr lang="en-US" altLang="zh-CN" sz="20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就不得不提到他的爸比</a:t>
            </a:r>
            <a:r>
              <a:rPr lang="en-US" altLang="zh-CN" sz="2000" dirty="0">
                <a:solidFill>
                  <a:srgbClr val="392C4A"/>
                </a:solidFill>
                <a:latin typeface="微软雅黑" panose="020B0503020204020204" pitchFamily="34" charset="-122"/>
                <a:ea typeface="微软雅黑" panose="020B0503020204020204" pitchFamily="34" charset="-122"/>
              </a:rPr>
              <a:t>——</a:t>
            </a:r>
            <a:r>
              <a:rPr lang="zh-CN" altLang="en-US" sz="2000" dirty="0">
                <a:solidFill>
                  <a:srgbClr val="392C4A"/>
                </a:solidFill>
                <a:latin typeface="微软雅黑" panose="020B0503020204020204" pitchFamily="34" charset="-122"/>
                <a:ea typeface="微软雅黑" panose="020B0503020204020204" pitchFamily="34" charset="-122"/>
              </a:rPr>
              <a:t>方便面</a:t>
            </a:r>
            <a:endParaRPr lang="en-US" altLang="zh-CN" sz="20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等一等！</a:t>
            </a:r>
            <a:endParaRPr lang="en-US" altLang="zh-CN" sz="20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你们应该知道他们是两种不同的东西吧！</a:t>
            </a:r>
            <a:r>
              <a:rPr lang="zh-CN" altLang="en-US" sz="2000" strike="sngStrike" dirty="0">
                <a:solidFill>
                  <a:srgbClr val="392C4A"/>
                </a:solidFill>
                <a:latin typeface="微软雅黑" panose="020B0503020204020204" pitchFamily="34" charset="-122"/>
                <a:ea typeface="微软雅黑" panose="020B0503020204020204" pitchFamily="34" charset="-122"/>
              </a:rPr>
              <a:t>（遗传学啥的就不要在意了）</a:t>
            </a:r>
            <a:endParaRPr lang="en-US" altLang="zh-CN" sz="2000" strike="sngStrike"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方便面又称泡面、杯面，就是用热水泡起来的。</a:t>
            </a:r>
            <a:endParaRPr lang="en-US" altLang="zh-CN" sz="20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而干脆面，就是打开包装就可以吃的。</a:t>
            </a:r>
            <a:endParaRPr lang="en-US" altLang="zh-CN" sz="2000" dirty="0">
              <a:solidFill>
                <a:srgbClr val="392C4A"/>
              </a:solidFill>
              <a:latin typeface="微软雅黑" panose="020B0503020204020204" pitchFamily="34" charset="-122"/>
              <a:ea typeface="微软雅黑" panose="020B0503020204020204" pitchFamily="34" charset="-122"/>
            </a:endParaRPr>
          </a:p>
          <a:p>
            <a:endParaRPr lang="en-US" altLang="zh-CN" sz="20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下面我们先粗粗的看下方便面的一生吧。</a:t>
            </a:r>
            <a:endParaRPr lang="zh-CN" altLang="en-US" dirty="0">
              <a:solidFill>
                <a:srgbClr val="392C4A"/>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920" y="3609002"/>
            <a:ext cx="2782586" cy="2827107"/>
          </a:xfrm>
          <a:prstGeom prst="rect">
            <a:avLst/>
          </a:prstGeom>
        </p:spPr>
      </p:pic>
    </p:spTree>
    <p:extLst>
      <p:ext uri="{BB962C8B-B14F-4D97-AF65-F5344CB8AC3E}">
        <p14:creationId xmlns:p14="http://schemas.microsoft.com/office/powerpoint/2010/main" val="592332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7369496" y="-675456"/>
            <a:ext cx="17857984" cy="720079"/>
            <a:chOff x="-8893496" y="116633"/>
            <a:chExt cx="17857984" cy="720079"/>
          </a:xfrm>
        </p:grpSpPr>
        <p:sp>
          <p:nvSpPr>
            <p:cNvPr id="19" name="矩形 18"/>
            <p:cNvSpPr/>
            <p:nvPr/>
          </p:nvSpPr>
          <p:spPr>
            <a:xfrm rot="10800000">
              <a:off x="3730730" y="31943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0" name="矩形 19"/>
            <p:cNvSpPr/>
            <p:nvPr/>
          </p:nvSpPr>
          <p:spPr>
            <a:xfrm rot="10800000">
              <a:off x="2195647" y="18038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1" name="矩形 20"/>
            <p:cNvSpPr/>
            <p:nvPr/>
          </p:nvSpPr>
          <p:spPr>
            <a:xfrm rot="10800000">
              <a:off x="2987824" y="22787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2" name="矩形 21"/>
            <p:cNvSpPr/>
            <p:nvPr/>
          </p:nvSpPr>
          <p:spPr>
            <a:xfrm rot="10800000">
              <a:off x="8571292" y="21923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3" name="矩形 22"/>
            <p:cNvSpPr/>
            <p:nvPr/>
          </p:nvSpPr>
          <p:spPr>
            <a:xfrm rot="10800000">
              <a:off x="7714743" y="17736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4" name="矩形 23"/>
            <p:cNvSpPr/>
            <p:nvPr/>
          </p:nvSpPr>
          <p:spPr>
            <a:xfrm rot="10800000">
              <a:off x="6818612" y="11663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5" name="矩形 24"/>
            <p:cNvSpPr/>
            <p:nvPr/>
          </p:nvSpPr>
          <p:spPr>
            <a:xfrm rot="10800000">
              <a:off x="5962434" y="14533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6" name="矩形 25"/>
            <p:cNvSpPr/>
            <p:nvPr/>
          </p:nvSpPr>
          <p:spPr>
            <a:xfrm rot="10800000">
              <a:off x="5296940" y="21818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7" name="矩形 26"/>
            <p:cNvSpPr/>
            <p:nvPr/>
          </p:nvSpPr>
          <p:spPr>
            <a:xfrm rot="16200000">
              <a:off x="4341218" y="18677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8" name="矩形 27"/>
            <p:cNvSpPr/>
            <p:nvPr/>
          </p:nvSpPr>
          <p:spPr>
            <a:xfrm rot="10800000">
              <a:off x="144016" y="25238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9" name="矩形 28"/>
            <p:cNvSpPr/>
            <p:nvPr/>
          </p:nvSpPr>
          <p:spPr>
            <a:xfrm rot="10800000">
              <a:off x="794428" y="25238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0" name="矩形 29"/>
            <p:cNvSpPr/>
            <p:nvPr/>
          </p:nvSpPr>
          <p:spPr>
            <a:xfrm rot="10800000">
              <a:off x="1400631" y="18038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1" name="矩形 30"/>
            <p:cNvSpPr/>
            <p:nvPr/>
          </p:nvSpPr>
          <p:spPr>
            <a:xfrm rot="10800000">
              <a:off x="-5306782" y="39668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2" name="矩形 31"/>
            <p:cNvSpPr/>
            <p:nvPr/>
          </p:nvSpPr>
          <p:spPr>
            <a:xfrm rot="10800000">
              <a:off x="-6841865" y="25763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3" name="矩形 32"/>
            <p:cNvSpPr/>
            <p:nvPr/>
          </p:nvSpPr>
          <p:spPr>
            <a:xfrm rot="10800000">
              <a:off x="-6049688" y="30512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4" name="矩形 33"/>
            <p:cNvSpPr/>
            <p:nvPr/>
          </p:nvSpPr>
          <p:spPr>
            <a:xfrm rot="10800000">
              <a:off x="-466220" y="29648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5" name="矩形 34"/>
            <p:cNvSpPr/>
            <p:nvPr/>
          </p:nvSpPr>
          <p:spPr>
            <a:xfrm rot="10800000">
              <a:off x="-1322769" y="25461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6" name="矩形 35"/>
            <p:cNvSpPr/>
            <p:nvPr/>
          </p:nvSpPr>
          <p:spPr>
            <a:xfrm rot="10800000">
              <a:off x="-2218900" y="19388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7" name="矩形 36"/>
            <p:cNvSpPr/>
            <p:nvPr/>
          </p:nvSpPr>
          <p:spPr>
            <a:xfrm rot="10800000">
              <a:off x="-3075078" y="22258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8" name="矩形 37"/>
            <p:cNvSpPr/>
            <p:nvPr/>
          </p:nvSpPr>
          <p:spPr>
            <a:xfrm rot="10800000">
              <a:off x="-3740572" y="29543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9" name="矩形 38"/>
            <p:cNvSpPr/>
            <p:nvPr/>
          </p:nvSpPr>
          <p:spPr>
            <a:xfrm rot="16200000">
              <a:off x="-4696294" y="26402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矩形 39"/>
            <p:cNvSpPr/>
            <p:nvPr/>
          </p:nvSpPr>
          <p:spPr>
            <a:xfrm rot="10800000">
              <a:off x="-8893496" y="32963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矩形 40"/>
            <p:cNvSpPr/>
            <p:nvPr/>
          </p:nvSpPr>
          <p:spPr>
            <a:xfrm rot="10800000">
              <a:off x="-8243084" y="32963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2" name="矩形 41"/>
            <p:cNvSpPr/>
            <p:nvPr/>
          </p:nvSpPr>
          <p:spPr>
            <a:xfrm rot="10800000">
              <a:off x="-7636881" y="25763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43" name="组合 42"/>
          <p:cNvGrpSpPr/>
          <p:nvPr/>
        </p:nvGrpSpPr>
        <p:grpSpPr>
          <a:xfrm>
            <a:off x="3693360" y="-860557"/>
            <a:ext cx="5976663" cy="7994035"/>
            <a:chOff x="2843809" y="-891478"/>
            <a:chExt cx="5976663" cy="7994035"/>
          </a:xfrm>
        </p:grpSpPr>
        <p:grpSp>
          <p:nvGrpSpPr>
            <p:cNvPr id="44" name="组合 43"/>
            <p:cNvGrpSpPr/>
            <p:nvPr/>
          </p:nvGrpSpPr>
          <p:grpSpPr>
            <a:xfrm rot="16200000">
              <a:off x="-998302" y="2950633"/>
              <a:ext cx="7994035" cy="309813"/>
              <a:chOff x="360118" y="1914587"/>
              <a:chExt cx="8460354" cy="327885"/>
            </a:xfrm>
          </p:grpSpPr>
          <p:sp>
            <p:nvSpPr>
              <p:cNvPr id="45" name="矩形 44"/>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6" name="矩形 45"/>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7" name="矩形 46"/>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8" name="矩形 47"/>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9" name="矩形 48"/>
              <p:cNvSpPr/>
              <p:nvPr/>
            </p:nvSpPr>
            <p:spPr>
              <a:xfrm rot="10800000">
                <a:off x="7098400" y="1933325"/>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0" name="矩形 49"/>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1" name="矩形 50"/>
              <p:cNvSpPr/>
              <p:nvPr/>
            </p:nvSpPr>
            <p:spPr>
              <a:xfrm rot="10800000">
                <a:off x="5413404" y="1943372"/>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2" name="矩形 51"/>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3" name="矩形 52"/>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4" name="矩形 53"/>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5" name="矩形 54"/>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6" name="矩形 55"/>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
          <p:nvSpPr>
            <p:cNvPr id="57" name="文本框 56"/>
            <p:cNvSpPr txBox="1"/>
            <p:nvPr/>
          </p:nvSpPr>
          <p:spPr>
            <a:xfrm>
              <a:off x="3347864" y="452654"/>
              <a:ext cx="5328592" cy="6247864"/>
            </a:xfrm>
            <a:prstGeom prst="rect">
              <a:avLst/>
            </a:prstGeom>
            <a:noFill/>
          </p:spPr>
          <p:txBody>
            <a:bodyPr wrap="square" rtlCol="0">
              <a:spAutoFit/>
            </a:bodyPr>
            <a:lstStyle/>
            <a:p>
              <a:pPr marL="171450" indent="-171450">
                <a:buFont typeface="Arial" panose="020B0604020202020204" pitchFamily="34" charset="0"/>
                <a:buChar char="•"/>
              </a:pPr>
              <a:r>
                <a:rPr lang="zh-CN" altLang="en-US" sz="1600" dirty="0">
                  <a:solidFill>
                    <a:srgbClr val="392C4A"/>
                  </a:solidFill>
                  <a:latin typeface="微软雅黑" panose="020B0503020204020204" pitchFamily="34" charset="-122"/>
                  <a:ea typeface="微软雅黑" panose="020B0503020204020204" pitchFamily="34" charset="-122"/>
                </a:rPr>
                <a:t>方便面（</a:t>
              </a:r>
              <a:r>
                <a:rPr lang="en-US" altLang="zh-CN" sz="1600" dirty="0">
                  <a:solidFill>
                    <a:srgbClr val="392C4A"/>
                  </a:solidFill>
                  <a:latin typeface="微软雅黑" panose="020B0503020204020204" pitchFamily="34" charset="-122"/>
                  <a:ea typeface="微软雅黑" panose="020B0503020204020204" pitchFamily="34" charset="-122"/>
                </a:rPr>
                <a:t>instant noodles</a:t>
              </a:r>
              <a:r>
                <a:rPr lang="zh-CN" altLang="en-US" sz="1600" dirty="0">
                  <a:solidFill>
                    <a:srgbClr val="392C4A"/>
                  </a:solidFill>
                  <a:latin typeface="微软雅黑" panose="020B0503020204020204" pitchFamily="34" charset="-122"/>
                  <a:ea typeface="微软雅黑" panose="020B0503020204020204" pitchFamily="34" charset="-122"/>
                </a:rPr>
                <a:t>）定义：又叫泡面。由中国清代伊秉绶首创，结合了传统的面条和拉面，再加入一些食用油，经过脱水处理，变成了方便面。方便面在</a:t>
              </a:r>
              <a:r>
                <a:rPr lang="en-US" altLang="zh-CN" sz="1600" dirty="0">
                  <a:solidFill>
                    <a:srgbClr val="392C4A"/>
                  </a:solidFill>
                  <a:latin typeface="微软雅黑" panose="020B0503020204020204" pitchFamily="34" charset="-122"/>
                  <a:ea typeface="微软雅黑" panose="020B0503020204020204" pitchFamily="34" charset="-122"/>
                </a:rPr>
                <a:t>90</a:t>
              </a:r>
              <a:r>
                <a:rPr lang="zh-CN" altLang="en-US" sz="1600" dirty="0">
                  <a:solidFill>
                    <a:srgbClr val="392C4A"/>
                  </a:solidFill>
                  <a:latin typeface="微软雅黑" panose="020B0503020204020204" pitchFamily="34" charset="-122"/>
                  <a:ea typeface="微软雅黑" panose="020B0503020204020204" pitchFamily="34" charset="-122"/>
                </a:rPr>
                <a:t>年代初的日本流行非常之广。</a:t>
              </a:r>
            </a:p>
            <a:p>
              <a:pPr marL="171450" indent="-171450">
                <a:buFont typeface="Arial" panose="020B0604020202020204" pitchFamily="34" charset="0"/>
                <a:buChar char="•"/>
              </a:pPr>
              <a:r>
                <a:rPr lang="en-US" altLang="zh-CN" sz="1600" dirty="0">
                  <a:solidFill>
                    <a:srgbClr val="392C4A"/>
                  </a:solidFill>
                  <a:latin typeface="微软雅黑" panose="020B0503020204020204" pitchFamily="34" charset="-122"/>
                  <a:ea typeface="微软雅黑" panose="020B0503020204020204" pitchFamily="34" charset="-122"/>
                </a:rPr>
                <a:t>1958</a:t>
              </a:r>
              <a:r>
                <a:rPr lang="zh-CN" altLang="en-US" sz="1600" dirty="0">
                  <a:solidFill>
                    <a:srgbClr val="392C4A"/>
                  </a:solidFill>
                  <a:latin typeface="微软雅黑" panose="020B0503020204020204" pitchFamily="34" charset="-122"/>
                  <a:ea typeface="微软雅黑" panose="020B0503020204020204" pitchFamily="34" charset="-122"/>
                </a:rPr>
                <a:t>年</a:t>
              </a:r>
              <a:r>
                <a:rPr lang="en-US" altLang="zh-CN" sz="1600" dirty="0">
                  <a:solidFill>
                    <a:srgbClr val="392C4A"/>
                  </a:solidFill>
                  <a:latin typeface="微软雅黑" panose="020B0503020204020204" pitchFamily="34" charset="-122"/>
                  <a:ea typeface="微软雅黑" panose="020B0503020204020204" pitchFamily="34" charset="-122"/>
                </a:rPr>
                <a:t>8</a:t>
              </a:r>
              <a:r>
                <a:rPr lang="zh-CN" altLang="en-US" sz="1600" dirty="0">
                  <a:solidFill>
                    <a:srgbClr val="392C4A"/>
                  </a:solidFill>
                  <a:latin typeface="微软雅黑" panose="020B0503020204020204" pitchFamily="34" charset="-122"/>
                  <a:ea typeface="微软雅黑" panose="020B0503020204020204" pitchFamily="34" charset="-122"/>
                </a:rPr>
                <a:t>月</a:t>
              </a:r>
              <a:r>
                <a:rPr lang="en-US" altLang="zh-CN" sz="1600" dirty="0">
                  <a:solidFill>
                    <a:srgbClr val="392C4A"/>
                  </a:solidFill>
                  <a:latin typeface="微软雅黑" panose="020B0503020204020204" pitchFamily="34" charset="-122"/>
                  <a:ea typeface="微软雅黑" panose="020B0503020204020204" pitchFamily="34" charset="-122"/>
                </a:rPr>
                <a:t>25</a:t>
              </a:r>
              <a:r>
                <a:rPr lang="zh-CN" altLang="en-US" sz="1600" dirty="0">
                  <a:solidFill>
                    <a:srgbClr val="392C4A"/>
                  </a:solidFill>
                  <a:latin typeface="微软雅黑" panose="020B0503020204020204" pitchFamily="34" charset="-122"/>
                  <a:ea typeface="微软雅黑" panose="020B0503020204020204" pitchFamily="34" charset="-122"/>
                </a:rPr>
                <a:t>日，日清食品公司的创始人安藤百福（</a:t>
              </a:r>
              <a:r>
                <a:rPr lang="en-US" altLang="zh-CN" sz="1600" dirty="0">
                  <a:solidFill>
                    <a:srgbClr val="392C4A"/>
                  </a:solidFill>
                  <a:latin typeface="微软雅黑" panose="020B0503020204020204" pitchFamily="34" charset="-122"/>
                  <a:ea typeface="微软雅黑" panose="020B0503020204020204" pitchFamily="34" charset="-122"/>
                </a:rPr>
                <a:t>1910——2007 </a:t>
              </a:r>
              <a:r>
                <a:rPr lang="zh-CN" altLang="en-US" sz="1600" dirty="0">
                  <a:solidFill>
                    <a:srgbClr val="392C4A"/>
                  </a:solidFill>
                  <a:latin typeface="微软雅黑" panose="020B0503020204020204" pitchFamily="34" charset="-122"/>
                  <a:ea typeface="微软雅黑" panose="020B0503020204020204" pitchFamily="34" charset="-122"/>
                </a:rPr>
                <a:t>原名</a:t>
              </a:r>
              <a:r>
                <a:rPr lang="zh-CN" altLang="en-US" sz="1600" dirty="0">
                  <a:solidFill>
                    <a:srgbClr val="FF0000"/>
                  </a:solidFill>
                  <a:latin typeface="微软雅黑" panose="020B0503020204020204" pitchFamily="34" charset="-122"/>
                  <a:ea typeface="微软雅黑" panose="020B0503020204020204" pitchFamily="34" charset="-122"/>
                </a:rPr>
                <a:t>吴百福，日籍华裔</a:t>
              </a:r>
              <a:r>
                <a:rPr lang="zh-CN" altLang="en-US" sz="1600" dirty="0">
                  <a:solidFill>
                    <a:srgbClr val="392C4A"/>
                  </a:solidFill>
                  <a:latin typeface="微软雅黑" panose="020B0503020204020204" pitchFamily="34" charset="-122"/>
                  <a:ea typeface="微软雅黑" panose="020B0503020204020204" pitchFamily="34" charset="-122"/>
                </a:rPr>
                <a:t>）销售了全球第一袋方便面</a:t>
              </a:r>
              <a:r>
                <a:rPr lang="en-US" altLang="zh-CN" sz="1600" dirty="0">
                  <a:solidFill>
                    <a:srgbClr val="392C4A"/>
                  </a:solidFill>
                  <a:latin typeface="微软雅黑" panose="020B0503020204020204" pitchFamily="34" charset="-122"/>
                  <a:ea typeface="微软雅黑" panose="020B0503020204020204" pitchFamily="34" charset="-122"/>
                </a:rPr>
                <a:t>——</a:t>
              </a:r>
              <a:r>
                <a:rPr lang="zh-CN" altLang="en-US" sz="1600" dirty="0">
                  <a:solidFill>
                    <a:srgbClr val="392C4A"/>
                  </a:solidFill>
                  <a:latin typeface="微软雅黑" panose="020B0503020204020204" pitchFamily="34" charset="-122"/>
                  <a:ea typeface="微软雅黑" panose="020B0503020204020204" pitchFamily="34" charset="-122"/>
                </a:rPr>
                <a:t>袋装 “鸡汤拉面”。其后，日清公司又逐步推出调料单独包装的方便面，并于</a:t>
              </a:r>
              <a:r>
                <a:rPr lang="en-US" altLang="zh-CN" sz="1600" dirty="0">
                  <a:solidFill>
                    <a:srgbClr val="392C4A"/>
                  </a:solidFill>
                  <a:latin typeface="微软雅黑" panose="020B0503020204020204" pitchFamily="34" charset="-122"/>
                  <a:ea typeface="微软雅黑" panose="020B0503020204020204" pitchFamily="34" charset="-122"/>
                </a:rPr>
                <a:t>1971</a:t>
              </a:r>
              <a:r>
                <a:rPr lang="zh-CN" altLang="en-US" sz="1600" dirty="0">
                  <a:solidFill>
                    <a:srgbClr val="392C4A"/>
                  </a:solidFill>
                  <a:latin typeface="微软雅黑" panose="020B0503020204020204" pitchFamily="34" charset="-122"/>
                  <a:ea typeface="微软雅黑" panose="020B0503020204020204" pitchFamily="34" charset="-122"/>
                </a:rPr>
                <a:t>年增加了杯装方便面。</a:t>
              </a:r>
            </a:p>
            <a:p>
              <a:pPr marL="171450" indent="-171450">
                <a:buFont typeface="Arial" panose="020B0604020202020204" pitchFamily="34" charset="0"/>
                <a:buChar char="•"/>
              </a:pPr>
              <a:r>
                <a:rPr lang="zh-CN" altLang="en-US" sz="1600" dirty="0">
                  <a:solidFill>
                    <a:srgbClr val="392C4A"/>
                  </a:solidFill>
                  <a:latin typeface="微软雅黑" panose="020B0503020204020204" pitchFamily="34" charset="-122"/>
                  <a:ea typeface="微软雅黑" panose="020B0503020204020204" pitchFamily="34" charset="-122"/>
                </a:rPr>
                <a:t>只需要一杯开水就可以填饱肚子，方便面以其便宜、好吃、方便、保存时间长的特点迅速打开日本国内市场。到上世纪</a:t>
              </a:r>
              <a:r>
                <a:rPr lang="en-US" altLang="zh-CN" sz="1600" dirty="0">
                  <a:solidFill>
                    <a:srgbClr val="392C4A"/>
                  </a:solidFill>
                  <a:latin typeface="微软雅黑" panose="020B0503020204020204" pitchFamily="34" charset="-122"/>
                  <a:ea typeface="微软雅黑" panose="020B0503020204020204" pitchFamily="34" charset="-122"/>
                </a:rPr>
                <a:t>70</a:t>
              </a:r>
              <a:r>
                <a:rPr lang="zh-CN" altLang="en-US" sz="1600" dirty="0">
                  <a:solidFill>
                    <a:srgbClr val="392C4A"/>
                  </a:solidFill>
                  <a:latin typeface="微软雅黑" panose="020B0503020204020204" pitchFamily="34" charset="-122"/>
                  <a:ea typeface="微软雅黑" panose="020B0503020204020204" pitchFamily="34" charset="-122"/>
                </a:rPr>
                <a:t>年代，当日本国内消费出现增长停顿后，日清食品公司又开始向海外市场扩展，方便面事业越做越大。</a:t>
              </a:r>
            </a:p>
            <a:p>
              <a:pPr marL="171450" indent="-171450">
                <a:buFont typeface="Arial" panose="020B0604020202020204" pitchFamily="34" charset="0"/>
                <a:buChar char="•"/>
              </a:pPr>
              <a:r>
                <a:rPr lang="en-US" altLang="zh-CN" sz="1600" dirty="0">
                  <a:solidFill>
                    <a:srgbClr val="392C4A"/>
                  </a:solidFill>
                  <a:latin typeface="微软雅黑" panose="020B0503020204020204" pitchFamily="34" charset="-122"/>
                  <a:ea typeface="微软雅黑" panose="020B0503020204020204" pitchFamily="34" charset="-122"/>
                </a:rPr>
                <a:t>2007</a:t>
              </a:r>
              <a:r>
                <a:rPr lang="zh-CN" altLang="en-US" sz="1600" dirty="0">
                  <a:solidFill>
                    <a:srgbClr val="392C4A"/>
                  </a:solidFill>
                  <a:latin typeface="微软雅黑" panose="020B0503020204020204" pitchFamily="34" charset="-122"/>
                  <a:ea typeface="微软雅黑" panose="020B0503020204020204" pitchFamily="34" charset="-122"/>
                </a:rPr>
                <a:t>年方便面的全球销售量大约为</a:t>
              </a:r>
              <a:r>
                <a:rPr lang="en-US" altLang="zh-CN" sz="1600" dirty="0">
                  <a:solidFill>
                    <a:srgbClr val="392C4A"/>
                  </a:solidFill>
                  <a:latin typeface="微软雅黑" panose="020B0503020204020204" pitchFamily="34" charset="-122"/>
                  <a:ea typeface="微软雅黑" panose="020B0503020204020204" pitchFamily="34" charset="-122"/>
                </a:rPr>
                <a:t>979</a:t>
              </a:r>
              <a:r>
                <a:rPr lang="zh-CN" altLang="en-US" sz="1600" dirty="0">
                  <a:solidFill>
                    <a:srgbClr val="392C4A"/>
                  </a:solidFill>
                  <a:latin typeface="微软雅黑" panose="020B0503020204020204" pitchFamily="34" charset="-122"/>
                  <a:ea typeface="微软雅黑" panose="020B0503020204020204" pitchFamily="34" charset="-122"/>
                </a:rPr>
                <a:t>亿包，全世界平均</a:t>
              </a:r>
              <a:r>
                <a:rPr lang="zh-CN" altLang="en-US" sz="1600" dirty="0">
                  <a:solidFill>
                    <a:srgbClr val="FF0000"/>
                  </a:solidFill>
                  <a:latin typeface="微软雅黑" panose="020B0503020204020204" pitchFamily="34" charset="-122"/>
                  <a:ea typeface="微软雅黑" panose="020B0503020204020204" pitchFamily="34" charset="-122"/>
                </a:rPr>
                <a:t>每人消费</a:t>
              </a:r>
              <a:r>
                <a:rPr lang="en-US" altLang="zh-CN" sz="1600" dirty="0">
                  <a:solidFill>
                    <a:srgbClr val="FF0000"/>
                  </a:solidFill>
                  <a:latin typeface="微软雅黑" panose="020B0503020204020204" pitchFamily="34" charset="-122"/>
                  <a:ea typeface="微软雅黑" panose="020B0503020204020204" pitchFamily="34" charset="-122"/>
                </a:rPr>
                <a:t>15</a:t>
              </a:r>
              <a:r>
                <a:rPr lang="zh-CN" altLang="en-US" sz="1600" dirty="0">
                  <a:solidFill>
                    <a:srgbClr val="FF0000"/>
                  </a:solidFill>
                  <a:latin typeface="微软雅黑" panose="020B0503020204020204" pitchFamily="34" charset="-122"/>
                  <a:ea typeface="微软雅黑" panose="020B0503020204020204" pitchFamily="34" charset="-122"/>
                </a:rPr>
                <a:t>包</a:t>
              </a:r>
              <a:r>
                <a:rPr lang="zh-CN" altLang="en-US" sz="1600" dirty="0">
                  <a:solidFill>
                    <a:srgbClr val="392C4A"/>
                  </a:solidFill>
                  <a:latin typeface="微软雅黑" panose="020B0503020204020204" pitchFamily="34" charset="-122"/>
                  <a:ea typeface="微软雅黑" panose="020B0503020204020204" pitchFamily="34" charset="-122"/>
                </a:rPr>
                <a:t>。公司预测，如果消费量继续保持增长，</a:t>
              </a:r>
              <a:r>
                <a:rPr lang="en-US" altLang="zh-CN" sz="1600" dirty="0">
                  <a:solidFill>
                    <a:srgbClr val="392C4A"/>
                  </a:solidFill>
                  <a:latin typeface="微软雅黑" panose="020B0503020204020204" pitchFamily="34" charset="-122"/>
                  <a:ea typeface="微软雅黑" panose="020B0503020204020204" pitchFamily="34" charset="-122"/>
                </a:rPr>
                <a:t>10</a:t>
              </a:r>
              <a:r>
                <a:rPr lang="zh-CN" altLang="en-US" sz="1600" dirty="0">
                  <a:solidFill>
                    <a:srgbClr val="392C4A"/>
                  </a:solidFill>
                  <a:latin typeface="微软雅黑" panose="020B0503020204020204" pitchFamily="34" charset="-122"/>
                  <a:ea typeface="微软雅黑" panose="020B0503020204020204" pitchFamily="34" charset="-122"/>
                </a:rPr>
                <a:t>年后方便面的全球销量有望翻一番，达到</a:t>
              </a:r>
              <a:r>
                <a:rPr lang="en-US" altLang="zh-CN" sz="1600" dirty="0">
                  <a:solidFill>
                    <a:srgbClr val="392C4A"/>
                  </a:solidFill>
                  <a:latin typeface="微软雅黑" panose="020B0503020204020204" pitchFamily="34" charset="-122"/>
                  <a:ea typeface="微软雅黑" panose="020B0503020204020204" pitchFamily="34" charset="-122"/>
                </a:rPr>
                <a:t>2000</a:t>
              </a:r>
              <a:r>
                <a:rPr lang="zh-CN" altLang="en-US" sz="1600" dirty="0">
                  <a:solidFill>
                    <a:srgbClr val="392C4A"/>
                  </a:solidFill>
                  <a:latin typeface="微软雅黑" panose="020B0503020204020204" pitchFamily="34" charset="-122"/>
                  <a:ea typeface="微软雅黑" panose="020B0503020204020204" pitchFamily="34" charset="-122"/>
                </a:rPr>
                <a:t>亿包。目前消费方便面最多的国家是中国，其后依次为印度尼西亚、日本和美国。</a:t>
              </a:r>
            </a:p>
            <a:p>
              <a:pPr marL="171450" indent="-171450">
                <a:buFont typeface="Arial" panose="020B0604020202020204" pitchFamily="34" charset="0"/>
                <a:buChar char="•"/>
              </a:pPr>
              <a:r>
                <a:rPr lang="zh-CN" altLang="en-US" sz="1600" dirty="0">
                  <a:solidFill>
                    <a:srgbClr val="392C4A"/>
                  </a:solidFill>
                  <a:latin typeface="微软雅黑" panose="020B0503020204020204" pitchFamily="34" charset="-122"/>
                  <a:ea typeface="微软雅黑" panose="020B0503020204020204" pitchFamily="34" charset="-122"/>
                </a:rPr>
                <a:t>据</a:t>
              </a:r>
              <a:r>
                <a:rPr lang="en-US" altLang="zh-CN" sz="1600" dirty="0">
                  <a:solidFill>
                    <a:srgbClr val="392C4A"/>
                  </a:solidFill>
                  <a:latin typeface="微软雅黑" panose="020B0503020204020204" pitchFamily="34" charset="-122"/>
                  <a:ea typeface="微软雅黑" panose="020B0503020204020204" pitchFamily="34" charset="-122"/>
                </a:rPr>
                <a:t>2000</a:t>
              </a:r>
              <a:r>
                <a:rPr lang="zh-CN" altLang="en-US" sz="1600" dirty="0">
                  <a:solidFill>
                    <a:srgbClr val="392C4A"/>
                  </a:solidFill>
                  <a:latin typeface="微软雅黑" panose="020B0503020204020204" pitchFamily="34" charset="-122"/>
                  <a:ea typeface="微软雅黑" panose="020B0503020204020204" pitchFamily="34" charset="-122"/>
                </a:rPr>
                <a:t>年日本的一个民意调查显示，</a:t>
              </a:r>
              <a:r>
                <a:rPr lang="zh-CN" altLang="en-US" sz="1600" dirty="0">
                  <a:solidFill>
                    <a:srgbClr val="FF0000"/>
                  </a:solidFill>
                  <a:latin typeface="微软雅黑" panose="020B0503020204020204" pitchFamily="34" charset="-122"/>
                  <a:ea typeface="微软雅黑" panose="020B0503020204020204" pitchFamily="34" charset="-122"/>
                </a:rPr>
                <a:t>方便面被认为是日本上个世纪最重要的发明</a:t>
              </a:r>
              <a:r>
                <a:rPr lang="zh-CN" altLang="en-US" sz="1600" dirty="0">
                  <a:solidFill>
                    <a:srgbClr val="392C4A"/>
                  </a:solidFill>
                  <a:latin typeface="微软雅黑" panose="020B0503020204020204" pitchFamily="34" charset="-122"/>
                  <a:ea typeface="微软雅黑" panose="020B0503020204020204" pitchFamily="34" charset="-122"/>
                </a:rPr>
                <a:t>，卡拉</a:t>
              </a:r>
              <a:r>
                <a:rPr lang="en-US" altLang="zh-CN" sz="1600" dirty="0">
                  <a:solidFill>
                    <a:srgbClr val="392C4A"/>
                  </a:solidFill>
                  <a:latin typeface="微软雅黑" panose="020B0503020204020204" pitchFamily="34" charset="-122"/>
                  <a:ea typeface="微软雅黑" panose="020B0503020204020204" pitchFamily="34" charset="-122"/>
                </a:rPr>
                <a:t>OK</a:t>
              </a:r>
              <a:r>
                <a:rPr lang="zh-CN" altLang="en-US" sz="1600" dirty="0">
                  <a:solidFill>
                    <a:srgbClr val="392C4A"/>
                  </a:solidFill>
                  <a:latin typeface="微软雅黑" panose="020B0503020204020204" pitchFamily="34" charset="-122"/>
                  <a:ea typeface="微软雅黑" panose="020B0503020204020204" pitchFamily="34" charset="-122"/>
                </a:rPr>
                <a:t>次之。</a:t>
              </a:r>
            </a:p>
            <a:p>
              <a:pPr marL="171450" indent="-171450">
                <a:buFont typeface="Arial" panose="020B0604020202020204" pitchFamily="34" charset="0"/>
                <a:buChar char="•"/>
              </a:pPr>
              <a:r>
                <a:rPr lang="en-US" altLang="zh-CN" sz="1600" dirty="0">
                  <a:solidFill>
                    <a:srgbClr val="392C4A"/>
                  </a:solidFill>
                  <a:latin typeface="微软雅黑" panose="020B0503020204020204" pitchFamily="34" charset="-122"/>
                  <a:ea typeface="微软雅黑" panose="020B0503020204020204" pitchFamily="34" charset="-122"/>
                </a:rPr>
                <a:t>2007</a:t>
              </a:r>
              <a:r>
                <a:rPr lang="zh-CN" altLang="en-US" sz="1600" dirty="0">
                  <a:solidFill>
                    <a:srgbClr val="392C4A"/>
                  </a:solidFill>
                  <a:latin typeface="微软雅黑" panose="020B0503020204020204" pitchFamily="34" charset="-122"/>
                  <a:ea typeface="微软雅黑" panose="020B0503020204020204" pitchFamily="34" charset="-122"/>
                </a:rPr>
                <a:t>年方便面的全球销售量大约为</a:t>
              </a:r>
              <a:r>
                <a:rPr lang="en-US" altLang="zh-CN" sz="1600" dirty="0">
                  <a:solidFill>
                    <a:srgbClr val="392C4A"/>
                  </a:solidFill>
                  <a:latin typeface="微软雅黑" panose="020B0503020204020204" pitchFamily="34" charset="-122"/>
                  <a:ea typeface="微软雅黑" panose="020B0503020204020204" pitchFamily="34" charset="-122"/>
                </a:rPr>
                <a:t>979</a:t>
              </a:r>
              <a:r>
                <a:rPr lang="zh-CN" altLang="en-US" sz="1600" dirty="0">
                  <a:solidFill>
                    <a:srgbClr val="392C4A"/>
                  </a:solidFill>
                  <a:latin typeface="微软雅黑" panose="020B0503020204020204" pitchFamily="34" charset="-122"/>
                  <a:ea typeface="微软雅黑" panose="020B0503020204020204" pitchFamily="34" charset="-122"/>
                </a:rPr>
                <a:t>亿包，中国方便面产量达到</a:t>
              </a:r>
              <a:r>
                <a:rPr lang="en-US" altLang="zh-CN" sz="1600" dirty="0">
                  <a:solidFill>
                    <a:srgbClr val="392C4A"/>
                  </a:solidFill>
                  <a:latin typeface="微软雅黑" panose="020B0503020204020204" pitchFamily="34" charset="-122"/>
                  <a:ea typeface="微软雅黑" panose="020B0503020204020204" pitchFamily="34" charset="-122"/>
                </a:rPr>
                <a:t>498</a:t>
              </a:r>
              <a:r>
                <a:rPr lang="zh-CN" altLang="en-US" sz="1600" dirty="0">
                  <a:solidFill>
                    <a:srgbClr val="392C4A"/>
                  </a:solidFill>
                  <a:latin typeface="微软雅黑" panose="020B0503020204020204" pitchFamily="34" charset="-122"/>
                  <a:ea typeface="微软雅黑" panose="020B0503020204020204" pitchFamily="34" charset="-122"/>
                </a:rPr>
                <a:t>亿包，占世界总产量的</a:t>
              </a:r>
              <a:r>
                <a:rPr lang="en-US" altLang="zh-CN" sz="1600" dirty="0">
                  <a:solidFill>
                    <a:srgbClr val="392C4A"/>
                  </a:solidFill>
                  <a:latin typeface="微软雅黑" panose="020B0503020204020204" pitchFamily="34" charset="-122"/>
                  <a:ea typeface="微软雅黑" panose="020B0503020204020204" pitchFamily="34" charset="-122"/>
                </a:rPr>
                <a:t>1/2</a:t>
              </a:r>
              <a:r>
                <a:rPr lang="zh-CN" altLang="en-US" sz="1600" dirty="0">
                  <a:solidFill>
                    <a:srgbClr val="392C4A"/>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中国人消费掉的方便面占全世界</a:t>
              </a:r>
              <a:r>
                <a:rPr lang="en-US" altLang="zh-CN" sz="1600" dirty="0">
                  <a:solidFill>
                    <a:srgbClr val="FF0000"/>
                  </a:solidFill>
                  <a:latin typeface="微软雅黑" panose="020B0503020204020204" pitchFamily="34" charset="-122"/>
                  <a:ea typeface="微软雅黑" panose="020B0503020204020204" pitchFamily="34" charset="-122"/>
                </a:rPr>
                <a:t>1/3,</a:t>
              </a:r>
              <a:r>
                <a:rPr lang="zh-CN" altLang="en-US" sz="1600" dirty="0">
                  <a:solidFill>
                    <a:srgbClr val="FF0000"/>
                  </a:solidFill>
                  <a:latin typeface="微软雅黑" panose="020B0503020204020204" pitchFamily="34" charset="-122"/>
                  <a:ea typeface="微软雅黑" panose="020B0503020204020204" pitchFamily="34" charset="-122"/>
                </a:rPr>
                <a:t>中国已成为世界方便面产销第一大国。</a:t>
              </a:r>
            </a:p>
          </p:txBody>
        </p:sp>
        <p:sp>
          <p:nvSpPr>
            <p:cNvPr id="59" name="文本框 58"/>
            <p:cNvSpPr txBox="1"/>
            <p:nvPr/>
          </p:nvSpPr>
          <p:spPr>
            <a:xfrm>
              <a:off x="3347864" y="3068960"/>
              <a:ext cx="5472608"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3569085575"/>
      </p:ext>
    </p:extLst>
  </p:cSld>
  <p:clrMapOvr>
    <a:masterClrMapping/>
  </p:clrMapOvr>
  <mc:AlternateContent xmlns:mc="http://schemas.openxmlformats.org/markup-compatibility/2006" xmlns:p14="http://schemas.microsoft.com/office/powerpoint/2010/main">
    <mc:Choice Requires="p14">
      <p:transition spd="slow" p14:dur="15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250"/>
                                  </p:stCondLst>
                                  <p:childTnLst>
                                    <p:animRot by="21600000">
                                      <p:cBhvr>
                                        <p:cTn id="6" dur="2000" fill="hold"/>
                                        <p:tgtEl>
                                          <p:spTgt spid="18"/>
                                        </p:tgtEl>
                                        <p:attrNameLst>
                                          <p:attrName>r</p:attrName>
                                        </p:attrNameLst>
                                      </p:cBhvr>
                                    </p:animRot>
                                  </p:childTnLst>
                                </p:cTn>
                              </p:par>
                              <p:par>
                                <p:cTn id="7" presetID="22" presetClass="entr" presetSubtype="2" fill="hold" nodeType="withEffect">
                                  <p:stCondLst>
                                    <p:cond delay="1350"/>
                                  </p:stCondLst>
                                  <p:childTnLst>
                                    <p:set>
                                      <p:cBhvr>
                                        <p:cTn id="8" dur="1" fill="hold">
                                          <p:stCondLst>
                                            <p:cond delay="0"/>
                                          </p:stCondLst>
                                        </p:cTn>
                                        <p:tgtEl>
                                          <p:spTgt spid="43"/>
                                        </p:tgtEl>
                                        <p:attrNameLst>
                                          <p:attrName>style.visibility</p:attrName>
                                        </p:attrNameLst>
                                      </p:cBhvr>
                                      <p:to>
                                        <p:strVal val="visible"/>
                                      </p:to>
                                    </p:set>
                                    <p:animEffect transition="in" filter="wipe(right)">
                                      <p:cBhvr>
                                        <p:cTn id="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6200000">
            <a:off x="525699" y="2950633"/>
            <a:ext cx="7994035" cy="309813"/>
            <a:chOff x="360118" y="1914587"/>
            <a:chExt cx="8460354" cy="327885"/>
          </a:xfrm>
        </p:grpSpPr>
        <p:sp>
          <p:nvSpPr>
            <p:cNvPr id="3" name="矩形 2"/>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 name="矩形 3"/>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 name="矩形 4"/>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 name="矩形 5"/>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 name="矩形 6"/>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 name="矩形 7"/>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 name="矩形 8"/>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 name="矩形 9"/>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矩形 10"/>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 name="矩形 11"/>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 name="矩形 12"/>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 name="矩形 13"/>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
        <p:nvSpPr>
          <p:cNvPr id="15" name="文本框 14"/>
          <p:cNvSpPr txBox="1"/>
          <p:nvPr/>
        </p:nvSpPr>
        <p:spPr>
          <a:xfrm>
            <a:off x="4871864" y="764704"/>
            <a:ext cx="5328592" cy="4154984"/>
          </a:xfrm>
          <a:prstGeom prst="rect">
            <a:avLst/>
          </a:prstGeom>
          <a:noFill/>
        </p:spPr>
        <p:txBody>
          <a:bodyPr wrap="square" rtlCol="0">
            <a:spAutoFit/>
          </a:bodyPr>
          <a:lstStyle/>
          <a:p>
            <a:r>
              <a:rPr lang="zh-CN" altLang="en-US" sz="2000" dirty="0">
                <a:solidFill>
                  <a:srgbClr val="392C4A"/>
                </a:solidFill>
                <a:latin typeface="微软雅黑" panose="020B0503020204020204" pitchFamily="34" charset="-122"/>
                <a:ea typeface="微软雅黑" panose="020B0503020204020204" pitchFamily="34" charset="-122"/>
              </a:rPr>
              <a:t>对， 方便面在中国， 非常流行</a:t>
            </a:r>
            <a:r>
              <a:rPr lang="zh-CN" altLang="en-US" sz="1200" dirty="0">
                <a:solidFill>
                  <a:srgbClr val="392C4A"/>
                </a:solidFill>
                <a:latin typeface="微软雅黑" panose="020B0503020204020204" pitchFamily="34" charset="-122"/>
                <a:ea typeface="微软雅黑" panose="020B0503020204020204" pitchFamily="34" charset="-122"/>
              </a:rPr>
              <a:t>。</a:t>
            </a:r>
            <a:endParaRPr lang="en-US" altLang="zh-CN" sz="1200" dirty="0">
              <a:solidFill>
                <a:srgbClr val="392C4A"/>
              </a:solidFill>
              <a:latin typeface="微软雅黑" panose="020B0503020204020204" pitchFamily="34" charset="-122"/>
              <a:ea typeface="微软雅黑" panose="020B0503020204020204" pitchFamily="34" charset="-122"/>
            </a:endParaRPr>
          </a:p>
          <a:p>
            <a:endParaRPr lang="en-US" altLang="zh-CN" sz="12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机智的中国人于是发明了  干脆面。</a:t>
            </a:r>
            <a:endParaRPr lang="en-US" altLang="zh-CN" sz="2000" dirty="0">
              <a:solidFill>
                <a:srgbClr val="392C4A"/>
              </a:solidFill>
              <a:latin typeface="微软雅黑" panose="020B0503020204020204" pitchFamily="34" charset="-122"/>
              <a:ea typeface="微软雅黑" panose="020B0503020204020204" pitchFamily="34" charset="-122"/>
            </a:endParaRPr>
          </a:p>
          <a:p>
            <a:endParaRPr lang="en-US" altLang="zh-CN" sz="20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干脆面只在中国有（台湾也是中国啊！）</a:t>
            </a:r>
            <a:endParaRPr lang="en-US" altLang="zh-CN" sz="2000" dirty="0">
              <a:solidFill>
                <a:srgbClr val="392C4A"/>
              </a:solidFill>
              <a:latin typeface="微软雅黑" panose="020B0503020204020204" pitchFamily="34" charset="-122"/>
              <a:ea typeface="微软雅黑" panose="020B0503020204020204" pitchFamily="34" charset="-122"/>
            </a:endParaRPr>
          </a:p>
          <a:p>
            <a:endParaRPr lang="en-US" altLang="zh-CN" sz="20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正是因为中国人对方便面强劲的消费力，才催生出了干脆面。</a:t>
            </a:r>
            <a:endParaRPr lang="en-US" altLang="zh-CN" sz="2000" dirty="0">
              <a:solidFill>
                <a:srgbClr val="392C4A"/>
              </a:solidFill>
              <a:latin typeface="微软雅黑" panose="020B0503020204020204" pitchFamily="34" charset="-122"/>
              <a:ea typeface="微软雅黑" panose="020B0503020204020204" pitchFamily="34" charset="-122"/>
            </a:endParaRPr>
          </a:p>
          <a:p>
            <a:endParaRPr lang="en-US" altLang="zh-CN" sz="20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他比方便面更方便，三分钟的热水都不用，直接撕开包装就可以吃了，至于为什么不取名叫</a:t>
            </a:r>
            <a:endParaRPr lang="en-US" altLang="zh-CN" sz="2000" dirty="0">
              <a:solidFill>
                <a:srgbClr val="392C4A"/>
              </a:solidFill>
              <a:latin typeface="微软雅黑" panose="020B0503020204020204" pitchFamily="34" charset="-122"/>
              <a:ea typeface="微软雅黑" panose="020B0503020204020204" pitchFamily="34" charset="-122"/>
            </a:endParaRPr>
          </a:p>
          <a:p>
            <a:r>
              <a:rPr lang="zh-CN" altLang="en-US" sz="2000" dirty="0">
                <a:solidFill>
                  <a:srgbClr val="392C4A"/>
                </a:solidFill>
                <a:latin typeface="微软雅黑" panose="020B0503020204020204" pitchFamily="34" charset="-122"/>
                <a:ea typeface="微软雅黑" panose="020B0503020204020204" pitchFamily="34" charset="-122"/>
              </a:rPr>
              <a:t>超</a:t>
            </a:r>
            <a:r>
              <a:rPr lang="en-US" altLang="zh-CN" sz="2000" dirty="0">
                <a:solidFill>
                  <a:srgbClr val="392C4A"/>
                </a:solidFill>
                <a:latin typeface="Berlin Sans FB"/>
                <a:ea typeface="微软雅黑" panose="020B0503020204020204" pitchFamily="34" charset="-122"/>
              </a:rPr>
              <a:t>·</a:t>
            </a:r>
            <a:r>
              <a:rPr lang="zh-CN" altLang="en-US" sz="2000" dirty="0">
                <a:solidFill>
                  <a:srgbClr val="392C4A"/>
                </a:solidFill>
                <a:latin typeface="Berlin Sans FB"/>
                <a:ea typeface="微软雅黑" panose="020B0503020204020204" pitchFamily="34" charset="-122"/>
              </a:rPr>
              <a:t>方便面，或者方便面</a:t>
            </a:r>
            <a:r>
              <a:rPr lang="en-US" altLang="zh-CN" sz="2000" dirty="0">
                <a:solidFill>
                  <a:srgbClr val="392C4A"/>
                </a:solidFill>
                <a:latin typeface="Berlin Sans FB"/>
                <a:ea typeface="微软雅黑" panose="020B0503020204020204" pitchFamily="34" charset="-122"/>
              </a:rPr>
              <a:t>ver.5 </a:t>
            </a:r>
            <a:r>
              <a:rPr lang="zh-CN" altLang="en-US" sz="2000" dirty="0">
                <a:solidFill>
                  <a:srgbClr val="392C4A"/>
                </a:solidFill>
                <a:latin typeface="Berlin Sans FB"/>
                <a:ea typeface="微软雅黑" panose="020B0503020204020204" pitchFamily="34" charset="-122"/>
              </a:rPr>
              <a:t>我也不知道。</a:t>
            </a:r>
            <a:endParaRPr lang="en-US" altLang="zh-CN" sz="2000" dirty="0">
              <a:solidFill>
                <a:srgbClr val="392C4A"/>
              </a:solidFill>
              <a:latin typeface="Berlin Sans FB"/>
              <a:ea typeface="微软雅黑" panose="020B0503020204020204" pitchFamily="34" charset="-122"/>
            </a:endParaRPr>
          </a:p>
          <a:p>
            <a:endParaRPr lang="en-US" altLang="zh-CN" sz="3200" dirty="0">
              <a:solidFill>
                <a:srgbClr val="392C4A"/>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908384"/>
            <a:ext cx="2929511" cy="4185015"/>
          </a:xfrm>
          <a:prstGeom prst="rect">
            <a:avLst/>
          </a:prstGeom>
        </p:spPr>
      </p:pic>
    </p:spTree>
    <p:extLst>
      <p:ext uri="{BB962C8B-B14F-4D97-AF65-F5344CB8AC3E}">
        <p14:creationId xmlns:p14="http://schemas.microsoft.com/office/powerpoint/2010/main" val="25633541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6200000">
            <a:off x="2160100" y="2950633"/>
            <a:ext cx="7994035" cy="309813"/>
            <a:chOff x="360118" y="1914587"/>
            <a:chExt cx="8460354" cy="327885"/>
          </a:xfrm>
        </p:grpSpPr>
        <p:sp>
          <p:nvSpPr>
            <p:cNvPr id="3" name="矩形 2"/>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 name="矩形 3"/>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 name="矩形 4"/>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 name="矩形 5"/>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 name="矩形 6"/>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 name="矩形 7"/>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 name="矩形 8"/>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 name="矩形 9"/>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矩形 10"/>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 name="矩形 11"/>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 name="矩形 12"/>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 name="矩形 13"/>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
        <p:nvSpPr>
          <p:cNvPr id="15" name="文本框 14"/>
          <p:cNvSpPr txBox="1"/>
          <p:nvPr/>
        </p:nvSpPr>
        <p:spPr>
          <a:xfrm>
            <a:off x="2423592" y="332657"/>
            <a:ext cx="2376264" cy="830997"/>
          </a:xfrm>
          <a:prstGeom prst="rect">
            <a:avLst/>
          </a:prstGeom>
          <a:noFill/>
        </p:spPr>
        <p:txBody>
          <a:bodyPr wrap="square" rtlCol="0">
            <a:spAutoFit/>
          </a:bodyPr>
          <a:lstStyle/>
          <a:p>
            <a:pPr marL="171450" indent="-171450">
              <a:buFont typeface="Arial" panose="020B0604020202020204" pitchFamily="34" charset="0"/>
              <a:buChar char="•"/>
            </a:pPr>
            <a:r>
              <a:rPr lang="zh-CN" altLang="en-US" sz="1600" b="1" dirty="0">
                <a:solidFill>
                  <a:srgbClr val="392C4A"/>
                </a:solidFill>
                <a:latin typeface="微软雅黑" panose="020B0503020204020204" pitchFamily="34" charset="-122"/>
                <a:ea typeface="微软雅黑" panose="020B0503020204020204" pitchFamily="34" charset="-122"/>
              </a:rPr>
              <a:t>据考究，小浣熊是中国大陆最早出现的干脆面产品。</a:t>
            </a:r>
          </a:p>
        </p:txBody>
      </p:sp>
      <p:sp>
        <p:nvSpPr>
          <p:cNvPr id="19" name="文本框 18"/>
          <p:cNvSpPr txBox="1"/>
          <p:nvPr/>
        </p:nvSpPr>
        <p:spPr>
          <a:xfrm>
            <a:off x="6600056" y="735676"/>
            <a:ext cx="3707904" cy="3046988"/>
          </a:xfrm>
          <a:prstGeom prst="rect">
            <a:avLst/>
          </a:prstGeom>
          <a:noFill/>
        </p:spPr>
        <p:txBody>
          <a:bodyPr wrap="square" rtlCol="0">
            <a:spAutoFit/>
          </a:bodyPr>
          <a:lstStyle/>
          <a:p>
            <a:pPr marL="171450" indent="-171450">
              <a:buFont typeface="Arial" panose="020B0604020202020204" pitchFamily="34" charset="0"/>
              <a:buChar char="•"/>
            </a:pPr>
            <a:r>
              <a:rPr lang="zh-CN" altLang="en-US" sz="1600" b="1" dirty="0">
                <a:solidFill>
                  <a:srgbClr val="392C4A"/>
                </a:solidFill>
                <a:latin typeface="微软雅黑" panose="020B0503020204020204" pitchFamily="34" charset="-122"/>
                <a:ea typeface="微软雅黑" panose="020B0503020204020204" pitchFamily="34" charset="-122"/>
              </a:rPr>
              <a:t>小浣熊干脆面是</a:t>
            </a:r>
            <a:r>
              <a:rPr lang="en-US" altLang="zh-CN" sz="1600" b="1" dirty="0">
                <a:solidFill>
                  <a:srgbClr val="392C4A"/>
                </a:solidFill>
                <a:latin typeface="微软雅黑" panose="020B0503020204020204" pitchFamily="34" charset="-122"/>
                <a:ea typeface="微软雅黑" panose="020B0503020204020204" pitchFamily="34" charset="-122"/>
              </a:rPr>
              <a:t>1990</a:t>
            </a:r>
            <a:r>
              <a:rPr lang="zh-CN" altLang="en-US" sz="1600" b="1" dirty="0">
                <a:solidFill>
                  <a:srgbClr val="392C4A"/>
                </a:solidFill>
                <a:latin typeface="微软雅黑" panose="020B0503020204020204" pitchFamily="34" charset="-122"/>
                <a:ea typeface="微软雅黑" panose="020B0503020204020204" pitchFamily="34" charset="-122"/>
              </a:rPr>
              <a:t>年代曾风靡中国大陆年轻学生群体的一款休闲食品。也是统一企业在中国大陆生产的第一款产品。</a:t>
            </a:r>
            <a:endParaRPr lang="en-US" altLang="zh-CN" sz="1600"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600" dirty="0">
              <a:solidFill>
                <a:srgbClr val="392C4A"/>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978" y="1516365"/>
            <a:ext cx="2095500" cy="1428750"/>
          </a:xfrm>
          <a:prstGeom prst="rect">
            <a:avLst/>
          </a:prstGeom>
        </p:spPr>
      </p:pic>
      <p:sp>
        <p:nvSpPr>
          <p:cNvPr id="21" name="TextBox 20"/>
          <p:cNvSpPr txBox="1"/>
          <p:nvPr/>
        </p:nvSpPr>
        <p:spPr>
          <a:xfrm>
            <a:off x="6456040" y="3963680"/>
            <a:ext cx="3528392" cy="1200329"/>
          </a:xfrm>
          <a:prstGeom prst="rect">
            <a:avLst/>
          </a:prstGeom>
          <a:noFill/>
        </p:spPr>
        <p:txBody>
          <a:bodyPr wrap="square" rtlCol="0">
            <a:spAutoFit/>
          </a:bodyPr>
          <a:lstStyle/>
          <a:p>
            <a:pPr marL="171450" indent="-171450">
              <a:buFont typeface="Arial" panose="020B0604020202020204" pitchFamily="34" charset="0"/>
              <a:buChar char="•"/>
            </a:pP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下面我将以小浣熊这个典型的例子来讲述干脆面的发展。</a:t>
            </a:r>
          </a:p>
          <a:p>
            <a:endParaRPr lang="zh-CN" altLang="en-US" dirty="0">
              <a:solidFill>
                <a:prstClr val="black"/>
              </a:solidFill>
            </a:endParaRPr>
          </a:p>
        </p:txBody>
      </p:sp>
    </p:spTree>
    <p:extLst>
      <p:ext uri="{BB962C8B-B14F-4D97-AF65-F5344CB8AC3E}">
        <p14:creationId xmlns:p14="http://schemas.microsoft.com/office/powerpoint/2010/main" val="138443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6200000">
            <a:off x="525699" y="2950633"/>
            <a:ext cx="7994035" cy="309813"/>
            <a:chOff x="360118" y="1914587"/>
            <a:chExt cx="8460354" cy="327885"/>
          </a:xfrm>
        </p:grpSpPr>
        <p:sp>
          <p:nvSpPr>
            <p:cNvPr id="3" name="矩形 2"/>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 name="矩形 3"/>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 name="矩形 4"/>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 name="矩形 5"/>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 name="矩形 6"/>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 name="矩形 7"/>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 name="矩形 8"/>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 name="矩形 9"/>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矩形 10"/>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 name="矩形 11"/>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 name="矩形 12"/>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 name="矩形 13"/>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
        <p:nvSpPr>
          <p:cNvPr id="15" name="文本框 14"/>
          <p:cNvSpPr txBox="1"/>
          <p:nvPr/>
        </p:nvSpPr>
        <p:spPr>
          <a:xfrm>
            <a:off x="4943872" y="501636"/>
            <a:ext cx="4320480" cy="7571303"/>
          </a:xfrm>
          <a:prstGeom prst="rect">
            <a:avLst/>
          </a:prstGeom>
          <a:noFill/>
        </p:spPr>
        <p:txBody>
          <a:bodyPr wrap="square" rtlCol="0">
            <a:spAutoFit/>
          </a:bodyPr>
          <a:lstStyle/>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小浣熊方便面</a:t>
            </a: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得益于统一企业出色的营销手段，小浣熊品牌取得了出色的销售业绩和消费者认同</a:t>
            </a: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小调查：大家小时候最喜欢吃的零食是啥？</a:t>
            </a: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小时候放学做的第一件事情就是冲到小店去买方便面吃，有时候钱多了还会买个几包带回家去，在当时是多么奢侈的事情。</a:t>
            </a: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上文讲到，出色的营销手段，那么有哪些呢？</a:t>
            </a: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广告。</a:t>
            </a: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赠送礼品。</a:t>
            </a: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推出新口味。</a:t>
            </a: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b="1"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solidFill>
                  <a:srgbClr val="392C4A"/>
                </a:solidFill>
                <a:latin typeface="微软雅黑" panose="020B0503020204020204" pitchFamily="34" charset="-122"/>
                <a:ea typeface="微软雅黑" panose="020B0503020204020204" pitchFamily="34" charset="-122"/>
              </a:rPr>
              <a:t>。</a:t>
            </a: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5" y="673861"/>
            <a:ext cx="2645879" cy="1984409"/>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016" y="446216"/>
            <a:ext cx="3788476" cy="3272296"/>
          </a:xfrm>
          <a:prstGeom prst="rect">
            <a:avLst/>
          </a:prstGeom>
        </p:spPr>
      </p:pic>
    </p:spTree>
    <p:extLst>
      <p:ext uri="{BB962C8B-B14F-4D97-AF65-F5344CB8AC3E}">
        <p14:creationId xmlns:p14="http://schemas.microsoft.com/office/powerpoint/2010/main" val="373902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6200000">
            <a:off x="525699" y="2950633"/>
            <a:ext cx="7994035" cy="309813"/>
            <a:chOff x="360118" y="1914587"/>
            <a:chExt cx="8460354" cy="327885"/>
          </a:xfrm>
        </p:grpSpPr>
        <p:sp>
          <p:nvSpPr>
            <p:cNvPr id="3" name="矩形 2"/>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 name="矩形 3"/>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 name="矩形 4"/>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 name="矩形 5"/>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 name="矩形 6"/>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 name="矩形 7"/>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 name="矩形 8"/>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 name="矩形 9"/>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 name="矩形 10"/>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 name="矩形 11"/>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 name="矩形 12"/>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 name="矩形 13"/>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9" name="组合 18"/>
          <p:cNvGrpSpPr/>
          <p:nvPr/>
        </p:nvGrpSpPr>
        <p:grpSpPr>
          <a:xfrm>
            <a:off x="-7369496" y="-675456"/>
            <a:ext cx="17857984" cy="720079"/>
            <a:chOff x="-8893496" y="116633"/>
            <a:chExt cx="17857984" cy="720079"/>
          </a:xfrm>
        </p:grpSpPr>
        <p:sp>
          <p:nvSpPr>
            <p:cNvPr id="20" name="矩形 19"/>
            <p:cNvSpPr/>
            <p:nvPr/>
          </p:nvSpPr>
          <p:spPr>
            <a:xfrm rot="10800000">
              <a:off x="3730730" y="31943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1" name="矩形 20"/>
            <p:cNvSpPr/>
            <p:nvPr/>
          </p:nvSpPr>
          <p:spPr>
            <a:xfrm rot="10800000">
              <a:off x="2195647" y="18038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2" name="矩形 21"/>
            <p:cNvSpPr/>
            <p:nvPr/>
          </p:nvSpPr>
          <p:spPr>
            <a:xfrm rot="10800000">
              <a:off x="2987824" y="22787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3" name="矩形 22"/>
            <p:cNvSpPr/>
            <p:nvPr/>
          </p:nvSpPr>
          <p:spPr>
            <a:xfrm rot="10800000">
              <a:off x="8571292" y="21923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4" name="矩形 23"/>
            <p:cNvSpPr/>
            <p:nvPr/>
          </p:nvSpPr>
          <p:spPr>
            <a:xfrm rot="10800000">
              <a:off x="7714743" y="17736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5" name="矩形 24"/>
            <p:cNvSpPr/>
            <p:nvPr/>
          </p:nvSpPr>
          <p:spPr>
            <a:xfrm rot="10800000">
              <a:off x="6818612" y="11663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6" name="矩形 25"/>
            <p:cNvSpPr/>
            <p:nvPr/>
          </p:nvSpPr>
          <p:spPr>
            <a:xfrm rot="10800000">
              <a:off x="5962434" y="14533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7" name="矩形 26"/>
            <p:cNvSpPr/>
            <p:nvPr/>
          </p:nvSpPr>
          <p:spPr>
            <a:xfrm rot="10800000">
              <a:off x="5296940" y="21818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8" name="矩形 27"/>
            <p:cNvSpPr/>
            <p:nvPr/>
          </p:nvSpPr>
          <p:spPr>
            <a:xfrm rot="16200000">
              <a:off x="4341218" y="18677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9" name="矩形 28"/>
            <p:cNvSpPr/>
            <p:nvPr/>
          </p:nvSpPr>
          <p:spPr>
            <a:xfrm rot="10800000">
              <a:off x="144016" y="25238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0" name="矩形 29"/>
            <p:cNvSpPr/>
            <p:nvPr/>
          </p:nvSpPr>
          <p:spPr>
            <a:xfrm rot="10800000">
              <a:off x="794428" y="25238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1" name="矩形 30"/>
            <p:cNvSpPr/>
            <p:nvPr/>
          </p:nvSpPr>
          <p:spPr>
            <a:xfrm rot="10800000">
              <a:off x="1400631" y="18038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2" name="矩形 31"/>
            <p:cNvSpPr/>
            <p:nvPr/>
          </p:nvSpPr>
          <p:spPr>
            <a:xfrm rot="10800000">
              <a:off x="-5306782" y="39668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3" name="矩形 32"/>
            <p:cNvSpPr/>
            <p:nvPr/>
          </p:nvSpPr>
          <p:spPr>
            <a:xfrm rot="10800000">
              <a:off x="-6841865" y="25763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4" name="矩形 33"/>
            <p:cNvSpPr/>
            <p:nvPr/>
          </p:nvSpPr>
          <p:spPr>
            <a:xfrm rot="10800000">
              <a:off x="-6049688" y="30512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5" name="矩形 34"/>
            <p:cNvSpPr/>
            <p:nvPr/>
          </p:nvSpPr>
          <p:spPr>
            <a:xfrm rot="10800000">
              <a:off x="-466220" y="29648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6" name="矩形 35"/>
            <p:cNvSpPr/>
            <p:nvPr/>
          </p:nvSpPr>
          <p:spPr>
            <a:xfrm rot="10800000">
              <a:off x="-1322769" y="25461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7" name="矩形 36"/>
            <p:cNvSpPr/>
            <p:nvPr/>
          </p:nvSpPr>
          <p:spPr>
            <a:xfrm rot="10800000">
              <a:off x="-2218900" y="19388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8" name="矩形 37"/>
            <p:cNvSpPr/>
            <p:nvPr/>
          </p:nvSpPr>
          <p:spPr>
            <a:xfrm rot="10800000">
              <a:off x="-3075078" y="22258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9" name="矩形 38"/>
            <p:cNvSpPr/>
            <p:nvPr/>
          </p:nvSpPr>
          <p:spPr>
            <a:xfrm rot="10800000">
              <a:off x="-3740572" y="29543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矩形 39"/>
            <p:cNvSpPr/>
            <p:nvPr/>
          </p:nvSpPr>
          <p:spPr>
            <a:xfrm rot="16200000">
              <a:off x="-4696294" y="26402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矩形 40"/>
            <p:cNvSpPr/>
            <p:nvPr/>
          </p:nvSpPr>
          <p:spPr>
            <a:xfrm rot="10800000">
              <a:off x="-8893496" y="32963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2" name="矩形 41"/>
            <p:cNvSpPr/>
            <p:nvPr/>
          </p:nvSpPr>
          <p:spPr>
            <a:xfrm rot="10800000">
              <a:off x="-8243084" y="32963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3" name="矩形 42"/>
            <p:cNvSpPr/>
            <p:nvPr/>
          </p:nvSpPr>
          <p:spPr>
            <a:xfrm rot="10800000">
              <a:off x="-7636881" y="25763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46" name="组合 45"/>
          <p:cNvGrpSpPr/>
          <p:nvPr/>
        </p:nvGrpSpPr>
        <p:grpSpPr>
          <a:xfrm rot="18837593">
            <a:off x="-1927731" y="1585552"/>
            <a:ext cx="7994035" cy="309813"/>
            <a:chOff x="360118" y="1914587"/>
            <a:chExt cx="8460354" cy="327885"/>
          </a:xfrm>
        </p:grpSpPr>
        <p:sp>
          <p:nvSpPr>
            <p:cNvPr id="47" name="矩形 46"/>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8" name="矩形 47"/>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9" name="矩形 48"/>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0" name="矩形 49"/>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1" name="矩形 50"/>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2" name="矩形 51"/>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3" name="矩形 52"/>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4" name="矩形 53"/>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5" name="矩形 54"/>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6" name="矩形 55"/>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7" name="矩形 56"/>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8" name="矩形 57"/>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
        <p:nvSpPr>
          <p:cNvPr id="59" name="TextBox 58"/>
          <p:cNvSpPr txBox="1"/>
          <p:nvPr/>
        </p:nvSpPr>
        <p:spPr>
          <a:xfrm>
            <a:off x="5355884" y="798309"/>
            <a:ext cx="5132605" cy="4524315"/>
          </a:xfrm>
          <a:prstGeom prst="rect">
            <a:avLst/>
          </a:prstGeom>
          <a:noFill/>
        </p:spPr>
        <p:txBody>
          <a:bodyPr wrap="square" rtlCol="0">
            <a:spAutoFit/>
          </a:bodyPr>
          <a:lstStyle/>
          <a:p>
            <a:r>
              <a:rPr lang="zh-CN" altLang="en-US" b="1" dirty="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1</a:t>
            </a:r>
            <a:r>
              <a:rPr lang="zh-CN" altLang="en-US" b="1" dirty="0">
                <a:solidFill>
                  <a:prstClr val="black"/>
                </a:solidFill>
                <a:latin typeface="微软雅黑" panose="020B0503020204020204" pitchFamily="34" charset="-122"/>
                <a:ea typeface="微软雅黑" panose="020B0503020204020204" pitchFamily="34" charset="-122"/>
              </a:rPr>
              <a:t>）青少年（</a:t>
            </a:r>
            <a:r>
              <a:rPr lang="en-US" altLang="zh-CN" b="1" dirty="0">
                <a:solidFill>
                  <a:prstClr val="black"/>
                </a:solidFill>
                <a:latin typeface="微软雅黑" panose="020B0503020204020204" pitchFamily="34" charset="-122"/>
                <a:ea typeface="微软雅黑" panose="020B0503020204020204" pitchFamily="34" charset="-122"/>
              </a:rPr>
              <a:t>16-22</a:t>
            </a:r>
            <a:r>
              <a:rPr lang="zh-CN" altLang="en-US" b="1" dirty="0">
                <a:solidFill>
                  <a:prstClr val="black"/>
                </a:solidFill>
                <a:latin typeface="微软雅黑" panose="020B0503020204020204" pitchFamily="34" charset="-122"/>
                <a:ea typeface="微软雅黑" panose="020B0503020204020204" pitchFamily="34" charset="-122"/>
              </a:rPr>
              <a:t>岁） 这个年龄段的青少年可支配的零用钱较为自由，有一定的购买力，其购买特点是：  乐于尝试新鲜事物  追逐时尚，喜欢包装精美的产品   对进口产品有很大的兴趣  较易产生品牌忠诚度  容易受周围人的影响 （</a:t>
            </a:r>
            <a:r>
              <a:rPr lang="en-US" altLang="zh-CN" b="1" dirty="0">
                <a:solidFill>
                  <a:prstClr val="black"/>
                </a:solidFill>
                <a:latin typeface="微软雅黑" panose="020B0503020204020204" pitchFamily="34" charset="-122"/>
                <a:ea typeface="微软雅黑" panose="020B0503020204020204" pitchFamily="34" charset="-122"/>
              </a:rPr>
              <a:t>2</a:t>
            </a:r>
            <a:r>
              <a:rPr lang="zh-CN" altLang="en-US" b="1" dirty="0">
                <a:solidFill>
                  <a:prstClr val="black"/>
                </a:solidFill>
                <a:latin typeface="微软雅黑" panose="020B0503020204020204" pitchFamily="34" charset="-122"/>
                <a:ea typeface="微软雅黑" panose="020B0503020204020204" pitchFamily="34" charset="-122"/>
              </a:rPr>
              <a:t>）青年白领（</a:t>
            </a:r>
            <a:r>
              <a:rPr lang="en-US" altLang="zh-CN" b="1" dirty="0">
                <a:solidFill>
                  <a:prstClr val="black"/>
                </a:solidFill>
                <a:latin typeface="微软雅黑" panose="020B0503020204020204" pitchFamily="34" charset="-122"/>
                <a:ea typeface="微软雅黑" panose="020B0503020204020204" pitchFamily="34" charset="-122"/>
              </a:rPr>
              <a:t>35</a:t>
            </a:r>
            <a:r>
              <a:rPr lang="zh-CN" altLang="en-US" b="1" dirty="0">
                <a:solidFill>
                  <a:prstClr val="black"/>
                </a:solidFill>
                <a:latin typeface="微软雅黑" panose="020B0503020204020204" pitchFamily="34" charset="-122"/>
                <a:ea typeface="微软雅黑" panose="020B0503020204020204" pitchFamily="34" charset="-122"/>
              </a:rPr>
              <a:t>岁以下） 这个年龄段的白领在方便食品上的购买能力更强，更自主，其购买特点是：  追求时尚、个性化消费  更注重产品的口味、健康以及安全性  冲动性购买较多  容易产生品牌忠诚度  容易受周围人的影响</a:t>
            </a:r>
            <a:endParaRPr lang="en-US" altLang="zh-CN" b="1" dirty="0">
              <a:solidFill>
                <a:prstClr val="black"/>
              </a:solidFill>
              <a:latin typeface="微软雅黑" panose="020B0503020204020204" pitchFamily="34" charset="-122"/>
              <a:ea typeface="微软雅黑" panose="020B0503020204020204" pitchFamily="34" charset="-122"/>
            </a:endParaRPr>
          </a:p>
          <a:p>
            <a:endParaRPr lang="en-US" altLang="zh-CN" b="1" dirty="0">
              <a:solidFill>
                <a:prstClr val="black"/>
              </a:solidFill>
              <a:latin typeface="微软雅黑" panose="020B0503020204020204" pitchFamily="34" charset="-122"/>
              <a:ea typeface="微软雅黑" panose="020B0503020204020204" pitchFamily="34" charset="-122"/>
            </a:endParaRPr>
          </a:p>
          <a:p>
            <a:endParaRPr lang="en-US" altLang="zh-CN" b="1" dirty="0">
              <a:solidFill>
                <a:prstClr val="black"/>
              </a:solidFill>
              <a:latin typeface="微软雅黑" panose="020B0503020204020204" pitchFamily="34" charset="-122"/>
              <a:ea typeface="微软雅黑" panose="020B0503020204020204" pitchFamily="34" charset="-122"/>
            </a:endParaRPr>
          </a:p>
          <a:p>
            <a:r>
              <a:rPr lang="en-US" altLang="zh-CN" b="1" dirty="0">
                <a:solidFill>
                  <a:prstClr val="black"/>
                </a:solidFill>
                <a:latin typeface="微软雅黑" panose="020B0503020204020204" pitchFamily="34" charset="-122"/>
                <a:ea typeface="微软雅黑" panose="020B0503020204020204" pitchFamily="34" charset="-122"/>
              </a:rPr>
              <a:t>Look</a:t>
            </a:r>
          </a:p>
          <a:p>
            <a:endParaRPr lang="en-US" altLang="zh-CN" b="1" dirty="0">
              <a:solidFill>
                <a:prstClr val="black"/>
              </a:solidFill>
              <a:latin typeface="微软雅黑" panose="020B0503020204020204" pitchFamily="34" charset="-122"/>
              <a:ea typeface="微软雅黑" panose="020B0503020204020204" pitchFamily="34" charset="-122"/>
            </a:endParaRPr>
          </a:p>
          <a:p>
            <a:r>
              <a:rPr lang="zh-CN" altLang="en-US" b="1" dirty="0">
                <a:solidFill>
                  <a:prstClr val="black"/>
                </a:solidFill>
                <a:latin typeface="微软雅黑" panose="020B0503020204020204" pitchFamily="34" charset="-122"/>
                <a:ea typeface="微软雅黑" panose="020B0503020204020204" pitchFamily="34" charset="-122"/>
              </a:rPr>
              <a:t>干脆面也是有产品分析的</a:t>
            </a:r>
          </a:p>
        </p:txBody>
      </p:sp>
    </p:spTree>
    <p:extLst>
      <p:ext uri="{BB962C8B-B14F-4D97-AF65-F5344CB8AC3E}">
        <p14:creationId xmlns:p14="http://schemas.microsoft.com/office/powerpoint/2010/main" val="2441986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250"/>
                                  </p:stCondLst>
                                  <p:childTnLst>
                                    <p:animRot by="21600000">
                                      <p:cBhvr>
                                        <p:cTn id="6" dur="2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74580" y="5140350"/>
            <a:ext cx="8181861" cy="584775"/>
          </a:xfrm>
          <a:prstGeom prst="rect">
            <a:avLst/>
          </a:prstGeom>
          <a:noFill/>
        </p:spPr>
        <p:txBody>
          <a:bodyPr wrap="square" rtlCol="0">
            <a:spAutoFit/>
          </a:bodyPr>
          <a:lstStyle/>
          <a:p>
            <a:pPr marL="171450" indent="-171450" algn="ctr">
              <a:buFont typeface="Arial" panose="020B0604020202020204" pitchFamily="34" charset="0"/>
              <a:buChar char="•"/>
            </a:pPr>
            <a:r>
              <a:rPr lang="zh-CN" altLang="en-US" sz="3200" dirty="0">
                <a:solidFill>
                  <a:srgbClr val="392C4A"/>
                </a:solidFill>
                <a:latin typeface="微软雅黑" panose="020B0503020204020204" pitchFamily="34" charset="-122"/>
                <a:ea typeface="微软雅黑" panose="020B0503020204020204" pitchFamily="34" charset="-122"/>
              </a:rPr>
              <a:t>在我记忆里那闪闪发亮的，干脆面</a:t>
            </a:r>
            <a:r>
              <a:rPr lang="en-US" altLang="zh-CN" sz="3200" dirty="0">
                <a:solidFill>
                  <a:srgbClr val="392C4A"/>
                </a:solidFill>
                <a:latin typeface="微软雅黑" panose="020B0503020204020204" pitchFamily="34" charset="-122"/>
                <a:ea typeface="微软雅黑" panose="020B0503020204020204" pitchFamily="34" charset="-122"/>
              </a:rPr>
              <a:t>~</a:t>
            </a:r>
            <a:endParaRPr lang="zh-CN" altLang="en-US" sz="3200" dirty="0">
              <a:solidFill>
                <a:srgbClr val="392C4A"/>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rot="18837593">
            <a:off x="-1927731" y="1585552"/>
            <a:ext cx="7994035" cy="309813"/>
            <a:chOff x="360118" y="1914587"/>
            <a:chExt cx="8460354" cy="327885"/>
          </a:xfrm>
        </p:grpSpPr>
        <p:sp>
          <p:nvSpPr>
            <p:cNvPr id="26" name="矩形 25"/>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7" name="矩形 26"/>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8" name="矩形 27"/>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9" name="矩形 28"/>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0" name="矩形 29"/>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1" name="矩形 30"/>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2" name="矩形 31"/>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3" name="矩形 32"/>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4" name="矩形 33"/>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5" name="矩形 34"/>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6" name="矩形 35"/>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7" name="矩形 36"/>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333" y="1456757"/>
            <a:ext cx="2933334" cy="3380953"/>
          </a:xfrm>
          <a:prstGeom prst="rect">
            <a:avLst/>
          </a:prstGeom>
        </p:spPr>
      </p:pic>
    </p:spTree>
    <p:extLst>
      <p:ext uri="{BB962C8B-B14F-4D97-AF65-F5344CB8AC3E}">
        <p14:creationId xmlns:p14="http://schemas.microsoft.com/office/powerpoint/2010/main" val="1725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14380" y="-2256560"/>
            <a:ext cx="6770518" cy="7994035"/>
            <a:chOff x="390380" y="-2256560"/>
            <a:chExt cx="6770518" cy="7994035"/>
          </a:xfrm>
        </p:grpSpPr>
        <p:sp>
          <p:nvSpPr>
            <p:cNvPr id="15" name="文本框 14"/>
            <p:cNvSpPr txBox="1"/>
            <p:nvPr/>
          </p:nvSpPr>
          <p:spPr>
            <a:xfrm>
              <a:off x="1832306" y="1131628"/>
              <a:ext cx="5328592" cy="1569660"/>
            </a:xfrm>
            <a:prstGeom prst="rect">
              <a:avLst/>
            </a:prstGeom>
            <a:noFill/>
          </p:spPr>
          <p:txBody>
            <a:bodyPr wrap="square" rtlCol="0">
              <a:spAutoFit/>
            </a:bodyPr>
            <a:lstStyle/>
            <a:p>
              <a:pPr marL="171450" indent="-171450" algn="ctr">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在我的记忆里闪闪发亮的夏天是</a:t>
              </a:r>
            </a:p>
            <a:p>
              <a:pPr algn="ctr"/>
              <a:endParaRPr lang="zh-CN" altLang="en-US" sz="1200" dirty="0">
                <a:solidFill>
                  <a:srgbClr val="392C4A"/>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小学的时候，一放学，我总是习惯性地迈进校门口的小卖部，递出早已准备好的一块钱，买下一包小浣熊干脆面。我迫不及待地取出调料，束紧包装袋的上口，把干脆面捏碎。然后倒入诱人的调料，上下摇动，使二者得到完美的融合。松开袋口，顿时，美味飘香。它麻醉你的神经，激活你的味蕾，加速你的心跳！我总是迫不及待地将袋口对准嘴巴，一仰头，满嘴飘香。尤其是烤肉味的，至今难忘。</a:t>
              </a:r>
            </a:p>
          </p:txBody>
        </p:sp>
        <p:grpSp>
          <p:nvGrpSpPr>
            <p:cNvPr id="25" name="组合 24"/>
            <p:cNvGrpSpPr/>
            <p:nvPr/>
          </p:nvGrpSpPr>
          <p:grpSpPr>
            <a:xfrm rot="18837593">
              <a:off x="-3451731" y="1585551"/>
              <a:ext cx="7994035" cy="309813"/>
              <a:chOff x="360118" y="1914587"/>
              <a:chExt cx="8460354" cy="327885"/>
            </a:xfrm>
          </p:grpSpPr>
          <p:sp>
            <p:nvSpPr>
              <p:cNvPr id="26" name="矩形 25"/>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7" name="矩形 26"/>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8" name="矩形 27"/>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9" name="矩形 28"/>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0" name="矩形 29"/>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1" name="矩形 30"/>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2" name="矩形 31"/>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3" name="矩形 32"/>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4" name="矩形 33"/>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5" name="矩形 34"/>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6" name="矩形 35"/>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7" name="矩形 36"/>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grpSp>
        <p:nvGrpSpPr>
          <p:cNvPr id="38" name="组合 37"/>
          <p:cNvGrpSpPr/>
          <p:nvPr/>
        </p:nvGrpSpPr>
        <p:grpSpPr>
          <a:xfrm>
            <a:off x="1775520" y="6813378"/>
            <a:ext cx="17857984" cy="720079"/>
            <a:chOff x="-8893496" y="116633"/>
            <a:chExt cx="17857984" cy="720079"/>
          </a:xfrm>
        </p:grpSpPr>
        <p:sp>
          <p:nvSpPr>
            <p:cNvPr id="39" name="矩形 38"/>
            <p:cNvSpPr/>
            <p:nvPr/>
          </p:nvSpPr>
          <p:spPr>
            <a:xfrm rot="10800000">
              <a:off x="3730730" y="31943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矩形 39"/>
            <p:cNvSpPr/>
            <p:nvPr/>
          </p:nvSpPr>
          <p:spPr>
            <a:xfrm rot="10800000">
              <a:off x="2195647" y="18038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矩形 40"/>
            <p:cNvSpPr/>
            <p:nvPr/>
          </p:nvSpPr>
          <p:spPr>
            <a:xfrm rot="10800000">
              <a:off x="2987824" y="22787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2" name="矩形 41"/>
            <p:cNvSpPr/>
            <p:nvPr/>
          </p:nvSpPr>
          <p:spPr>
            <a:xfrm rot="10800000">
              <a:off x="8571292" y="21923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3" name="矩形 42"/>
            <p:cNvSpPr/>
            <p:nvPr/>
          </p:nvSpPr>
          <p:spPr>
            <a:xfrm rot="10800000">
              <a:off x="7714743" y="17736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4" name="矩形 43"/>
            <p:cNvSpPr/>
            <p:nvPr/>
          </p:nvSpPr>
          <p:spPr>
            <a:xfrm rot="10800000">
              <a:off x="6818612" y="11663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5" name="矩形 44"/>
            <p:cNvSpPr/>
            <p:nvPr/>
          </p:nvSpPr>
          <p:spPr>
            <a:xfrm rot="10800000">
              <a:off x="5962434" y="14533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6" name="矩形 45"/>
            <p:cNvSpPr/>
            <p:nvPr/>
          </p:nvSpPr>
          <p:spPr>
            <a:xfrm rot="10800000">
              <a:off x="5296940" y="21818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7" name="矩形 46"/>
            <p:cNvSpPr/>
            <p:nvPr/>
          </p:nvSpPr>
          <p:spPr>
            <a:xfrm rot="16200000">
              <a:off x="4341218" y="18677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8" name="矩形 47"/>
            <p:cNvSpPr/>
            <p:nvPr/>
          </p:nvSpPr>
          <p:spPr>
            <a:xfrm rot="10800000">
              <a:off x="144016" y="25238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9" name="矩形 48"/>
            <p:cNvSpPr/>
            <p:nvPr/>
          </p:nvSpPr>
          <p:spPr>
            <a:xfrm rot="10800000">
              <a:off x="794428" y="25238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0" name="矩形 49"/>
            <p:cNvSpPr/>
            <p:nvPr/>
          </p:nvSpPr>
          <p:spPr>
            <a:xfrm rot="10800000">
              <a:off x="1400631" y="18038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1" name="矩形 50"/>
            <p:cNvSpPr/>
            <p:nvPr/>
          </p:nvSpPr>
          <p:spPr>
            <a:xfrm rot="10800000">
              <a:off x="-5306782" y="39668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2" name="矩形 51"/>
            <p:cNvSpPr/>
            <p:nvPr/>
          </p:nvSpPr>
          <p:spPr>
            <a:xfrm rot="10800000">
              <a:off x="-6841865" y="25763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3" name="矩形 52"/>
            <p:cNvSpPr/>
            <p:nvPr/>
          </p:nvSpPr>
          <p:spPr>
            <a:xfrm rot="10800000">
              <a:off x="-6049688" y="30512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4" name="矩形 53"/>
            <p:cNvSpPr/>
            <p:nvPr/>
          </p:nvSpPr>
          <p:spPr>
            <a:xfrm rot="10800000">
              <a:off x="-466220" y="29648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5" name="矩形 54"/>
            <p:cNvSpPr/>
            <p:nvPr/>
          </p:nvSpPr>
          <p:spPr>
            <a:xfrm rot="10800000">
              <a:off x="-1322769" y="25461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6" name="矩形 55"/>
            <p:cNvSpPr/>
            <p:nvPr/>
          </p:nvSpPr>
          <p:spPr>
            <a:xfrm rot="10800000">
              <a:off x="-2218900" y="19388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7" name="矩形 56"/>
            <p:cNvSpPr/>
            <p:nvPr/>
          </p:nvSpPr>
          <p:spPr>
            <a:xfrm rot="10800000">
              <a:off x="-3075078" y="22258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8" name="矩形 57"/>
            <p:cNvSpPr/>
            <p:nvPr/>
          </p:nvSpPr>
          <p:spPr>
            <a:xfrm rot="10800000">
              <a:off x="-3740572" y="29543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9" name="矩形 58"/>
            <p:cNvSpPr/>
            <p:nvPr/>
          </p:nvSpPr>
          <p:spPr>
            <a:xfrm rot="16200000">
              <a:off x="-4696294" y="26402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0" name="矩形 59"/>
            <p:cNvSpPr/>
            <p:nvPr/>
          </p:nvSpPr>
          <p:spPr>
            <a:xfrm rot="10800000">
              <a:off x="-8893496" y="32963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1" name="矩形 60"/>
            <p:cNvSpPr/>
            <p:nvPr/>
          </p:nvSpPr>
          <p:spPr>
            <a:xfrm rot="10800000">
              <a:off x="-8243084" y="32963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2" name="矩形 61"/>
            <p:cNvSpPr/>
            <p:nvPr/>
          </p:nvSpPr>
          <p:spPr>
            <a:xfrm rot="10800000">
              <a:off x="-7636881" y="25763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3" name="组合 2"/>
          <p:cNvGrpSpPr/>
          <p:nvPr/>
        </p:nvGrpSpPr>
        <p:grpSpPr>
          <a:xfrm>
            <a:off x="1518157" y="-919952"/>
            <a:ext cx="9157380" cy="7994035"/>
            <a:chOff x="245677" y="-891479"/>
            <a:chExt cx="9157380" cy="7994035"/>
          </a:xfrm>
        </p:grpSpPr>
        <p:sp>
          <p:nvSpPr>
            <p:cNvPr id="64" name="文本框 63"/>
            <p:cNvSpPr txBox="1"/>
            <p:nvPr/>
          </p:nvSpPr>
          <p:spPr>
            <a:xfrm>
              <a:off x="251520" y="566678"/>
              <a:ext cx="3816424" cy="830997"/>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小浣熊干脆面除了它的美味令人怀念，还有袋中的各类附赠卡片也成为了那一代学生的宝贝。男生们那时疯狂地收集水浒卡和三国卡，甚至做赔本买卖，也要集齐水浒</a:t>
              </a:r>
              <a:r>
                <a:rPr lang="en-US" altLang="zh-CN" sz="1200" dirty="0">
                  <a:solidFill>
                    <a:srgbClr val="392C4A"/>
                  </a:solidFill>
                  <a:latin typeface="微软雅黑" panose="020B0503020204020204" pitchFamily="34" charset="-122"/>
                  <a:ea typeface="微软雅黑" panose="020B0503020204020204" pitchFamily="34" charset="-122"/>
                </a:rPr>
                <a:t>108</a:t>
              </a:r>
              <a:r>
                <a:rPr lang="zh-CN" altLang="en-US" sz="1200" dirty="0">
                  <a:solidFill>
                    <a:srgbClr val="392C4A"/>
                  </a:solidFill>
                  <a:latin typeface="微软雅黑" panose="020B0503020204020204" pitchFamily="34" charset="-122"/>
                  <a:ea typeface="微软雅黑" panose="020B0503020204020204" pitchFamily="34" charset="-122"/>
                </a:rPr>
                <a:t>将。</a:t>
              </a:r>
            </a:p>
          </p:txBody>
        </p:sp>
        <p:sp>
          <p:nvSpPr>
            <p:cNvPr id="65" name="文本框 64"/>
            <p:cNvSpPr txBox="1"/>
            <p:nvPr/>
          </p:nvSpPr>
          <p:spPr>
            <a:xfrm>
              <a:off x="4577121" y="2744677"/>
              <a:ext cx="4825936" cy="3046988"/>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于是，校园里刮起了一阵小浣熊之风</a:t>
              </a:r>
              <a:r>
                <a:rPr lang="en-US" altLang="zh-CN" sz="1200" dirty="0">
                  <a:solidFill>
                    <a:srgbClr val="392C4A"/>
                  </a:solidFill>
                  <a:latin typeface="微软雅黑" panose="020B0503020204020204" pitchFamily="34" charset="-122"/>
                  <a:ea typeface="微软雅黑" panose="020B0503020204020204" pitchFamily="34" charset="-122"/>
                </a:rPr>
                <a:t>——</a:t>
              </a:r>
              <a:r>
                <a:rPr lang="zh-CN" altLang="en-US" sz="1200" dirty="0">
                  <a:solidFill>
                    <a:srgbClr val="392C4A"/>
                  </a:solidFill>
                  <a:latin typeface="微软雅黑" panose="020B0503020204020204" pitchFamily="34" charset="-122"/>
                  <a:ea typeface="微软雅黑" panose="020B0503020204020204" pitchFamily="34" charset="-122"/>
                </a:rPr>
                <a:t>几乎人手一包。小浣熊凭借其可爱的形象，在那时的温州校园占据了一定的地位。同学们甚至还在课堂上传着吃，互相交换卡片。教室里弥漫着小浣熊各式各样的调料味。</a:t>
              </a:r>
            </a:p>
            <a:p>
              <a:pPr marL="171450" indent="-171450">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 </a:t>
              </a:r>
            </a:p>
            <a:p>
              <a:pPr marL="171450" indent="-171450">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　　还记得原先家附近的批发店中没有小浣熊，妈妈买的零食总是“咪咪”、“乡巴佬”鸡腿等等，都没有使我“中毒”如此之深的美味。后来在店中我发现了小浣熊的身影，那喜悦之情，犹如在数学单元考中得了</a:t>
              </a:r>
              <a:r>
                <a:rPr lang="en-US" altLang="zh-CN" sz="1200" dirty="0">
                  <a:solidFill>
                    <a:srgbClr val="392C4A"/>
                  </a:solidFill>
                  <a:latin typeface="微软雅黑" panose="020B0503020204020204" pitchFamily="34" charset="-122"/>
                  <a:ea typeface="微软雅黑" panose="020B0503020204020204" pitchFamily="34" charset="-122"/>
                </a:rPr>
                <a:t>100</a:t>
              </a:r>
              <a:r>
                <a:rPr lang="zh-CN" altLang="en-US" sz="1200" dirty="0">
                  <a:solidFill>
                    <a:srgbClr val="392C4A"/>
                  </a:solidFill>
                  <a:latin typeface="微软雅黑" panose="020B0503020204020204" pitchFamily="34" charset="-122"/>
                  <a:ea typeface="微软雅黑" panose="020B0503020204020204" pitchFamily="34" charset="-122"/>
                </a:rPr>
                <a:t>分。于是我叫妈妈立即买下一箱，好让我每天一早就吃上小浣熊。尽管妈妈说吃这些干脆面不健康，还有那些调料加了色素，当时的我继续一天一包，以致后来上火。但想起来还是甜甜的。</a:t>
              </a:r>
            </a:p>
            <a:p>
              <a:pPr marL="171450" indent="-171450">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 </a:t>
              </a:r>
            </a:p>
            <a:p>
              <a:pPr marL="171450" indent="-171450">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　　但等我上了初中，无论是超市还是小店，却难见小浣熊干脆面。望着曾经留下的水浒卡，心中满是悲伤，像是失去了一位能够给你带来欢乐的好友。</a:t>
              </a:r>
            </a:p>
          </p:txBody>
        </p:sp>
        <p:pic>
          <p:nvPicPr>
            <p:cNvPr id="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5677" y="2823667"/>
              <a:ext cx="4016099" cy="401609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7" name="组合 66"/>
            <p:cNvGrpSpPr/>
            <p:nvPr/>
          </p:nvGrpSpPr>
          <p:grpSpPr>
            <a:xfrm rot="16200000">
              <a:off x="297841" y="2950632"/>
              <a:ext cx="7994035" cy="309813"/>
              <a:chOff x="360118" y="1914587"/>
              <a:chExt cx="8460354" cy="327885"/>
            </a:xfrm>
          </p:grpSpPr>
          <p:sp>
            <p:nvSpPr>
              <p:cNvPr id="68" name="矩形 67"/>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9" name="矩形 68"/>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0" name="矩形 69"/>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1" name="矩形 70"/>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2" name="矩形 71"/>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3" name="矩形 72"/>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4" name="矩形 73"/>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5" name="矩形 74"/>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6" name="矩形 75"/>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7" name="矩形 76"/>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8" name="矩形 77"/>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9" name="矩形 78"/>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spTree>
    <p:extLst>
      <p:ext uri="{BB962C8B-B14F-4D97-AF65-F5344CB8AC3E}">
        <p14:creationId xmlns:p14="http://schemas.microsoft.com/office/powerpoint/2010/main" val="2549519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0"/>
                                        <p:tgtEl>
                                          <p:spTgt spid="2"/>
                                        </p:tgtEl>
                                      </p:cBhvr>
                                    </p:animEffect>
                                    <p:set>
                                      <p:cBhvr>
                                        <p:cTn id="7" dur="1" fill="hold">
                                          <p:stCondLst>
                                            <p:cond delay="4999"/>
                                          </p:stCondLst>
                                        </p:cTn>
                                        <p:tgtEl>
                                          <p:spTgt spid="2"/>
                                        </p:tgtEl>
                                        <p:attrNameLst>
                                          <p:attrName>style.visibility</p:attrName>
                                        </p:attrNameLst>
                                      </p:cBhvr>
                                      <p:to>
                                        <p:strVal val="hidden"/>
                                      </p:to>
                                    </p:set>
                                  </p:childTnLst>
                                </p:cTn>
                              </p:par>
                              <p:par>
                                <p:cTn id="8" presetID="8" presetClass="emph" presetSubtype="0" fill="hold" nodeType="withEffect">
                                  <p:stCondLst>
                                    <p:cond delay="250"/>
                                  </p:stCondLst>
                                  <p:childTnLst>
                                    <p:animRot by="21600000">
                                      <p:cBhvr>
                                        <p:cTn id="9" dur="2000" fill="hold"/>
                                        <p:tgtEl>
                                          <p:spTgt spid="38"/>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03004" y="-891479"/>
            <a:ext cx="9793596" cy="7994035"/>
            <a:chOff x="179004" y="-891479"/>
            <a:chExt cx="9793596" cy="7994035"/>
          </a:xfrm>
        </p:grpSpPr>
        <p:sp>
          <p:nvSpPr>
            <p:cNvPr id="9" name="文本框 8"/>
            <p:cNvSpPr txBox="1"/>
            <p:nvPr/>
          </p:nvSpPr>
          <p:spPr>
            <a:xfrm>
              <a:off x="4499992" y="4185662"/>
              <a:ext cx="4752528" cy="276999"/>
            </a:xfrm>
            <a:prstGeom prst="rect">
              <a:avLst/>
            </a:prstGeom>
            <a:noFill/>
          </p:spPr>
          <p:txBody>
            <a:bodyPr wrap="square" rtlCol="0">
              <a:spAutoFit/>
            </a:bodyPr>
            <a:lstStyle/>
            <a:p>
              <a:pPr marL="171450" indent="-171450">
                <a:buFont typeface="Arial" panose="020B0604020202020204" pitchFamily="34" charset="0"/>
                <a:buChar char="•"/>
              </a:pPr>
              <a:endParaRPr lang="zh-CN" altLang="en-US" sz="1200" dirty="0">
                <a:solidFill>
                  <a:srgbClr val="392C4A"/>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9004" y="735676"/>
              <a:ext cx="3816424" cy="707886"/>
            </a:xfrm>
            <a:prstGeom prst="rect">
              <a:avLst/>
            </a:prstGeom>
            <a:noFill/>
          </p:spPr>
          <p:txBody>
            <a:bodyPr wrap="square" rtlCol="0">
              <a:spAutoFit/>
            </a:bodyPr>
            <a:lstStyle/>
            <a:p>
              <a:pPr marL="171450" indent="-171450">
                <a:buFont typeface="Arial" panose="020B0604020202020204" pitchFamily="34" charset="0"/>
                <a:buChar char="•"/>
              </a:pPr>
              <a:r>
                <a:rPr lang="zh-CN" altLang="en-US" sz="4000" dirty="0">
                  <a:solidFill>
                    <a:srgbClr val="392C4A"/>
                  </a:solidFill>
                  <a:latin typeface="微软雅黑" panose="020B0503020204020204" pitchFamily="34" charset="-122"/>
                  <a:ea typeface="微软雅黑" panose="020B0503020204020204" pitchFamily="34" charset="-122"/>
                </a:rPr>
                <a:t>现状</a:t>
              </a:r>
            </a:p>
          </p:txBody>
        </p:sp>
        <p:sp>
          <p:nvSpPr>
            <p:cNvPr id="11" name="文本框 10"/>
            <p:cNvSpPr txBox="1"/>
            <p:nvPr/>
          </p:nvSpPr>
          <p:spPr>
            <a:xfrm>
              <a:off x="4499992" y="548680"/>
              <a:ext cx="5472608"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rgbClr val="392C4A"/>
                  </a:solidFill>
                  <a:latin typeface="微软雅黑" panose="020B0503020204020204" pitchFamily="34" charset="-122"/>
                  <a:ea typeface="微软雅黑" panose="020B0503020204020204" pitchFamily="34" charset="-122"/>
                </a:rPr>
                <a:t>。</a:t>
              </a:r>
            </a:p>
          </p:txBody>
        </p:sp>
        <p:grpSp>
          <p:nvGrpSpPr>
            <p:cNvPr id="13" name="组合 12"/>
            <p:cNvGrpSpPr/>
            <p:nvPr/>
          </p:nvGrpSpPr>
          <p:grpSpPr>
            <a:xfrm rot="16200000">
              <a:off x="297841" y="2950632"/>
              <a:ext cx="7994035" cy="309813"/>
              <a:chOff x="360118" y="1914587"/>
              <a:chExt cx="8460354" cy="327885"/>
            </a:xfrm>
          </p:grpSpPr>
          <p:sp>
            <p:nvSpPr>
              <p:cNvPr id="14" name="矩形 13"/>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 name="矩形 14"/>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6" name="矩形 15"/>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7" name="矩形 16"/>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8" name="矩形 17"/>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9" name="矩形 18"/>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0" name="矩形 19"/>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1" name="矩形 20"/>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2" name="矩形 21"/>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3" name="矩形 22"/>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4" name="矩形 23"/>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5" name="矩形 24"/>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grpSp>
        <p:nvGrpSpPr>
          <p:cNvPr id="26" name="组合 25"/>
          <p:cNvGrpSpPr/>
          <p:nvPr/>
        </p:nvGrpSpPr>
        <p:grpSpPr>
          <a:xfrm>
            <a:off x="1775520" y="6813378"/>
            <a:ext cx="17857984" cy="720079"/>
            <a:chOff x="-8893496" y="116633"/>
            <a:chExt cx="17857984" cy="720079"/>
          </a:xfrm>
        </p:grpSpPr>
        <p:sp>
          <p:nvSpPr>
            <p:cNvPr id="27" name="矩形 26"/>
            <p:cNvSpPr/>
            <p:nvPr/>
          </p:nvSpPr>
          <p:spPr>
            <a:xfrm rot="10800000">
              <a:off x="3730730" y="31943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8" name="矩形 27"/>
            <p:cNvSpPr/>
            <p:nvPr/>
          </p:nvSpPr>
          <p:spPr>
            <a:xfrm rot="10800000">
              <a:off x="2195647" y="18038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29" name="矩形 28"/>
            <p:cNvSpPr/>
            <p:nvPr/>
          </p:nvSpPr>
          <p:spPr>
            <a:xfrm rot="10800000">
              <a:off x="2987824" y="22787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0" name="矩形 29"/>
            <p:cNvSpPr/>
            <p:nvPr/>
          </p:nvSpPr>
          <p:spPr>
            <a:xfrm rot="10800000">
              <a:off x="8571292" y="21923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1" name="矩形 30"/>
            <p:cNvSpPr/>
            <p:nvPr/>
          </p:nvSpPr>
          <p:spPr>
            <a:xfrm rot="10800000">
              <a:off x="7714743" y="17736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2" name="矩形 31"/>
            <p:cNvSpPr/>
            <p:nvPr/>
          </p:nvSpPr>
          <p:spPr>
            <a:xfrm rot="10800000">
              <a:off x="6818612" y="11663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3" name="矩形 32"/>
            <p:cNvSpPr/>
            <p:nvPr/>
          </p:nvSpPr>
          <p:spPr>
            <a:xfrm rot="10800000">
              <a:off x="5962434" y="14533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4" name="矩形 33"/>
            <p:cNvSpPr/>
            <p:nvPr/>
          </p:nvSpPr>
          <p:spPr>
            <a:xfrm rot="10800000">
              <a:off x="5296940" y="21818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5" name="矩形 34"/>
            <p:cNvSpPr/>
            <p:nvPr/>
          </p:nvSpPr>
          <p:spPr>
            <a:xfrm rot="16200000">
              <a:off x="4341218" y="18677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6" name="矩形 35"/>
            <p:cNvSpPr/>
            <p:nvPr/>
          </p:nvSpPr>
          <p:spPr>
            <a:xfrm rot="10800000">
              <a:off x="144016" y="25238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7" name="矩形 36"/>
            <p:cNvSpPr/>
            <p:nvPr/>
          </p:nvSpPr>
          <p:spPr>
            <a:xfrm rot="10800000">
              <a:off x="794428" y="25238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8" name="矩形 37"/>
            <p:cNvSpPr/>
            <p:nvPr/>
          </p:nvSpPr>
          <p:spPr>
            <a:xfrm rot="10800000">
              <a:off x="1400631" y="18038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9" name="矩形 38"/>
            <p:cNvSpPr/>
            <p:nvPr/>
          </p:nvSpPr>
          <p:spPr>
            <a:xfrm rot="10800000">
              <a:off x="-5306782" y="39668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矩形 39"/>
            <p:cNvSpPr/>
            <p:nvPr/>
          </p:nvSpPr>
          <p:spPr>
            <a:xfrm rot="10800000">
              <a:off x="-6841865" y="25763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矩形 40"/>
            <p:cNvSpPr/>
            <p:nvPr/>
          </p:nvSpPr>
          <p:spPr>
            <a:xfrm rot="10800000">
              <a:off x="-6049688" y="30512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2" name="矩形 41"/>
            <p:cNvSpPr/>
            <p:nvPr/>
          </p:nvSpPr>
          <p:spPr>
            <a:xfrm rot="10800000">
              <a:off x="-466220" y="29648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3" name="矩形 42"/>
            <p:cNvSpPr/>
            <p:nvPr/>
          </p:nvSpPr>
          <p:spPr>
            <a:xfrm rot="10800000">
              <a:off x="-1322769" y="25461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4" name="矩形 43"/>
            <p:cNvSpPr/>
            <p:nvPr/>
          </p:nvSpPr>
          <p:spPr>
            <a:xfrm rot="10800000">
              <a:off x="-2218900" y="19388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5" name="矩形 44"/>
            <p:cNvSpPr/>
            <p:nvPr/>
          </p:nvSpPr>
          <p:spPr>
            <a:xfrm rot="10800000">
              <a:off x="-3075078" y="22258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6" name="矩形 45"/>
            <p:cNvSpPr/>
            <p:nvPr/>
          </p:nvSpPr>
          <p:spPr>
            <a:xfrm rot="10800000">
              <a:off x="-3740572" y="29543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7" name="矩形 46"/>
            <p:cNvSpPr/>
            <p:nvPr/>
          </p:nvSpPr>
          <p:spPr>
            <a:xfrm rot="16200000">
              <a:off x="-4696294" y="26402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8" name="矩形 47"/>
            <p:cNvSpPr/>
            <p:nvPr/>
          </p:nvSpPr>
          <p:spPr>
            <a:xfrm rot="10800000">
              <a:off x="-8893496" y="32963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9" name="矩形 48"/>
            <p:cNvSpPr/>
            <p:nvPr/>
          </p:nvSpPr>
          <p:spPr>
            <a:xfrm rot="10800000">
              <a:off x="-8243084" y="32963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0" name="矩形 49"/>
            <p:cNvSpPr/>
            <p:nvPr/>
          </p:nvSpPr>
          <p:spPr>
            <a:xfrm rot="10800000">
              <a:off x="-7636881" y="25763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551" y="389531"/>
            <a:ext cx="3811537" cy="25468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837" y="3645061"/>
            <a:ext cx="2428707" cy="2428707"/>
          </a:xfrm>
          <a:prstGeom prst="rect">
            <a:avLst/>
          </a:prstGeom>
        </p:spPr>
      </p:pic>
      <p:sp>
        <p:nvSpPr>
          <p:cNvPr id="3" name="TextBox 2"/>
          <p:cNvSpPr txBox="1"/>
          <p:nvPr/>
        </p:nvSpPr>
        <p:spPr>
          <a:xfrm>
            <a:off x="1864768" y="735676"/>
            <a:ext cx="1746448" cy="707886"/>
          </a:xfrm>
          <a:prstGeom prst="rect">
            <a:avLst/>
          </a:prstGeom>
          <a:noFill/>
        </p:spPr>
        <p:txBody>
          <a:bodyPr wrap="square" rtlCol="0">
            <a:spAutoFit/>
          </a:bodyPr>
          <a:lstStyle/>
          <a:p>
            <a:r>
              <a:rPr lang="zh-CN" altLang="en-US" sz="4000" b="1" dirty="0">
                <a:solidFill>
                  <a:prstClr val="black"/>
                </a:solidFill>
                <a:latin typeface="微软雅黑" panose="020B0503020204020204" pitchFamily="34" charset="-122"/>
                <a:ea typeface="微软雅黑" panose="020B0503020204020204" pitchFamily="34" charset="-122"/>
              </a:rPr>
              <a:t>现状</a:t>
            </a:r>
          </a:p>
        </p:txBody>
      </p:sp>
    </p:spTree>
    <p:extLst>
      <p:ext uri="{BB962C8B-B14F-4D97-AF65-F5344CB8AC3E}">
        <p14:creationId xmlns:p14="http://schemas.microsoft.com/office/powerpoint/2010/main" val="24015505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8" presetClass="emph" presetSubtype="0" fill="hold" nodeType="withEffect">
                                  <p:stCondLst>
                                    <p:cond delay="250"/>
                                  </p:stCondLst>
                                  <p:childTnLst>
                                    <p:animRot by="21600000">
                                      <p:cBhvr>
                                        <p:cTn id="9" dur="2000" fill="hold"/>
                                        <p:tgtEl>
                                          <p:spTgt spid="26"/>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1775520" y="6813378"/>
            <a:ext cx="17857984" cy="720079"/>
            <a:chOff x="-8893496" y="116633"/>
            <a:chExt cx="17857984" cy="720079"/>
          </a:xfrm>
        </p:grpSpPr>
        <p:sp>
          <p:nvSpPr>
            <p:cNvPr id="62" name="矩形 61"/>
            <p:cNvSpPr/>
            <p:nvPr/>
          </p:nvSpPr>
          <p:spPr>
            <a:xfrm rot="10800000">
              <a:off x="3730730" y="31943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3" name="矩形 62"/>
            <p:cNvSpPr/>
            <p:nvPr/>
          </p:nvSpPr>
          <p:spPr>
            <a:xfrm rot="10800000">
              <a:off x="2195647" y="18038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4" name="矩形 63"/>
            <p:cNvSpPr/>
            <p:nvPr/>
          </p:nvSpPr>
          <p:spPr>
            <a:xfrm rot="10800000">
              <a:off x="2987824" y="22787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5" name="矩形 64"/>
            <p:cNvSpPr/>
            <p:nvPr/>
          </p:nvSpPr>
          <p:spPr>
            <a:xfrm rot="10800000">
              <a:off x="8571292" y="21923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6" name="矩形 65"/>
            <p:cNvSpPr/>
            <p:nvPr/>
          </p:nvSpPr>
          <p:spPr>
            <a:xfrm rot="10800000">
              <a:off x="7714743" y="17736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7" name="矩形 66"/>
            <p:cNvSpPr/>
            <p:nvPr/>
          </p:nvSpPr>
          <p:spPr>
            <a:xfrm rot="10800000">
              <a:off x="6818612" y="11663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8" name="矩形 67"/>
            <p:cNvSpPr/>
            <p:nvPr/>
          </p:nvSpPr>
          <p:spPr>
            <a:xfrm rot="10800000">
              <a:off x="5962434" y="14533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9" name="矩形 68"/>
            <p:cNvSpPr/>
            <p:nvPr/>
          </p:nvSpPr>
          <p:spPr>
            <a:xfrm rot="10800000">
              <a:off x="5296940" y="21818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0" name="矩形 69"/>
            <p:cNvSpPr/>
            <p:nvPr/>
          </p:nvSpPr>
          <p:spPr>
            <a:xfrm rot="16200000">
              <a:off x="4341218" y="18677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1" name="矩形 70"/>
            <p:cNvSpPr/>
            <p:nvPr/>
          </p:nvSpPr>
          <p:spPr>
            <a:xfrm rot="10800000">
              <a:off x="144016" y="25238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2" name="矩形 71"/>
            <p:cNvSpPr/>
            <p:nvPr/>
          </p:nvSpPr>
          <p:spPr>
            <a:xfrm rot="10800000">
              <a:off x="794428" y="25238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3" name="矩形 72"/>
            <p:cNvSpPr/>
            <p:nvPr/>
          </p:nvSpPr>
          <p:spPr>
            <a:xfrm rot="10800000">
              <a:off x="1400631" y="18038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4" name="矩形 73"/>
            <p:cNvSpPr/>
            <p:nvPr/>
          </p:nvSpPr>
          <p:spPr>
            <a:xfrm rot="10800000">
              <a:off x="-5306782" y="396686"/>
              <a:ext cx="320970" cy="320970"/>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5" name="矩形 74"/>
            <p:cNvSpPr/>
            <p:nvPr/>
          </p:nvSpPr>
          <p:spPr>
            <a:xfrm rot="10800000">
              <a:off x="-6841865" y="257631"/>
              <a:ext cx="576153" cy="576153"/>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6" name="矩形 75"/>
            <p:cNvSpPr/>
            <p:nvPr/>
          </p:nvSpPr>
          <p:spPr>
            <a:xfrm rot="10800000">
              <a:off x="-6049688" y="305122"/>
              <a:ext cx="528573" cy="528573"/>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7" name="矩形 76"/>
            <p:cNvSpPr/>
            <p:nvPr/>
          </p:nvSpPr>
          <p:spPr>
            <a:xfrm rot="10800000">
              <a:off x="-466220" y="296483"/>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8" name="矩形 77"/>
            <p:cNvSpPr/>
            <p:nvPr/>
          </p:nvSpPr>
          <p:spPr>
            <a:xfrm rot="10800000">
              <a:off x="-1322769" y="254614"/>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9" name="矩形 78"/>
            <p:cNvSpPr/>
            <p:nvPr/>
          </p:nvSpPr>
          <p:spPr>
            <a:xfrm rot="10800000">
              <a:off x="-2218900" y="193883"/>
              <a:ext cx="665755" cy="642829"/>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0" name="矩形 79"/>
            <p:cNvSpPr/>
            <p:nvPr/>
          </p:nvSpPr>
          <p:spPr>
            <a:xfrm rot="10800000">
              <a:off x="-3075078" y="222585"/>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1" name="矩形 80"/>
            <p:cNvSpPr/>
            <p:nvPr/>
          </p:nvSpPr>
          <p:spPr>
            <a:xfrm rot="10800000">
              <a:off x="-3740572" y="295430"/>
              <a:ext cx="393195" cy="393195"/>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2" name="矩形 81"/>
            <p:cNvSpPr/>
            <p:nvPr/>
          </p:nvSpPr>
          <p:spPr>
            <a:xfrm rot="16200000">
              <a:off x="-4696294" y="264022"/>
              <a:ext cx="556829" cy="556829"/>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3" name="矩形 82"/>
            <p:cNvSpPr/>
            <p:nvPr/>
          </p:nvSpPr>
          <p:spPr>
            <a:xfrm rot="10800000">
              <a:off x="-8893496" y="329639"/>
              <a:ext cx="395536" cy="406265"/>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4" name="矩形 83"/>
            <p:cNvSpPr/>
            <p:nvPr/>
          </p:nvSpPr>
          <p:spPr>
            <a:xfrm rot="10800000">
              <a:off x="-8243084" y="329639"/>
              <a:ext cx="393196" cy="393196"/>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5" name="矩形 84"/>
            <p:cNvSpPr/>
            <p:nvPr/>
          </p:nvSpPr>
          <p:spPr>
            <a:xfrm rot="10800000">
              <a:off x="-7636881" y="257631"/>
              <a:ext cx="579081" cy="57908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3" name="组合 2"/>
          <p:cNvGrpSpPr/>
          <p:nvPr/>
        </p:nvGrpSpPr>
        <p:grpSpPr>
          <a:xfrm>
            <a:off x="2266178" y="-739079"/>
            <a:ext cx="5926438" cy="7994035"/>
            <a:chOff x="742178" y="-739079"/>
            <a:chExt cx="5926438" cy="7994035"/>
          </a:xfrm>
        </p:grpSpPr>
        <p:sp>
          <p:nvSpPr>
            <p:cNvPr id="86" name="文本框 85"/>
            <p:cNvSpPr txBox="1"/>
            <p:nvPr/>
          </p:nvSpPr>
          <p:spPr>
            <a:xfrm>
              <a:off x="1193263" y="3878724"/>
              <a:ext cx="5472608" cy="276999"/>
            </a:xfrm>
            <a:prstGeom prst="rect">
              <a:avLst/>
            </a:prstGeom>
            <a:noFill/>
          </p:spPr>
          <p:txBody>
            <a:bodyPr wrap="square" rtlCol="0">
              <a:spAutoFit/>
            </a:bodyPr>
            <a:lstStyle/>
            <a:p>
              <a:pPr marL="171450" indent="-171450">
                <a:buFont typeface="Arial" panose="020B0604020202020204" pitchFamily="34" charset="0"/>
                <a:buChar char="•"/>
              </a:pPr>
              <a:endParaRPr lang="zh-CN" altLang="en-US" sz="1200" dirty="0">
                <a:solidFill>
                  <a:srgbClr val="392C4A"/>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1193263" y="5165576"/>
              <a:ext cx="4293428" cy="276999"/>
            </a:xfrm>
            <a:prstGeom prst="rect">
              <a:avLst/>
            </a:prstGeom>
            <a:noFill/>
          </p:spPr>
          <p:txBody>
            <a:bodyPr wrap="square" rtlCol="0">
              <a:spAutoFit/>
            </a:bodyPr>
            <a:lstStyle/>
            <a:p>
              <a:pPr marL="171450" indent="-171450">
                <a:buFont typeface="Arial" panose="020B0604020202020204" pitchFamily="34" charset="0"/>
                <a:buChar char="•"/>
              </a:pPr>
              <a:endParaRPr lang="zh-CN" altLang="en-US" sz="1200" dirty="0">
                <a:solidFill>
                  <a:srgbClr val="392C4A"/>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1193263" y="557064"/>
              <a:ext cx="5472608" cy="5355312"/>
            </a:xfrm>
            <a:prstGeom prst="rect">
              <a:avLst/>
            </a:prstGeom>
            <a:noFill/>
          </p:spPr>
          <p:txBody>
            <a:bodyPr wrap="square" rtlCol="0">
              <a:spAutoFit/>
            </a:bodyPr>
            <a:lstStyle/>
            <a:p>
              <a:pPr marL="171450" indent="-171450">
                <a:buFont typeface="Arial" panose="020B0604020202020204" pitchFamily="34" charset="0"/>
                <a:buChar char="•"/>
              </a:pPr>
              <a:r>
                <a:rPr lang="zh-CN" altLang="en-US" b="1" dirty="0">
                  <a:solidFill>
                    <a:srgbClr val="392C4A"/>
                  </a:solidFill>
                  <a:latin typeface="微软雅黑" panose="020B0503020204020204" pitchFamily="34" charset="-122"/>
                  <a:ea typeface="微软雅黑" panose="020B0503020204020204" pitchFamily="34" charset="-122"/>
                </a:rPr>
                <a:t>（（</a:t>
              </a:r>
              <a:r>
                <a:rPr lang="en-US" altLang="zh-CN" b="1" dirty="0">
                  <a:solidFill>
                    <a:srgbClr val="392C4A"/>
                  </a:solidFill>
                  <a:latin typeface="微软雅黑" panose="020B0503020204020204" pitchFamily="34" charset="-122"/>
                  <a:ea typeface="微软雅黑" panose="020B0503020204020204" pitchFamily="34" charset="-122"/>
                </a:rPr>
                <a:t>1</a:t>
              </a:r>
              <a:r>
                <a:rPr lang="zh-CN" altLang="en-US" b="1" dirty="0">
                  <a:solidFill>
                    <a:srgbClr val="392C4A"/>
                  </a:solidFill>
                  <a:latin typeface="微软雅黑" panose="020B0503020204020204" pitchFamily="34" charset="-122"/>
                  <a:ea typeface="微软雅黑" panose="020B0503020204020204" pitchFamily="34" charset="-122"/>
                </a:rPr>
                <a:t>）我国的方便食品加工业尚处于成长阶段，方便食品市场有着巨大的潜力，因此，质量好、价格便宜的方便食品将会越来越多。    （</a:t>
              </a:r>
              <a:r>
                <a:rPr lang="en-US" altLang="zh-CN" b="1" dirty="0">
                  <a:solidFill>
                    <a:srgbClr val="392C4A"/>
                  </a:solidFill>
                  <a:latin typeface="微软雅黑" panose="020B0503020204020204" pitchFamily="34" charset="-122"/>
                  <a:ea typeface="微软雅黑" panose="020B0503020204020204" pitchFamily="34" charset="-122"/>
                </a:rPr>
                <a:t>2</a:t>
              </a:r>
              <a:r>
                <a:rPr lang="zh-CN" altLang="en-US" b="1" dirty="0">
                  <a:solidFill>
                    <a:srgbClr val="392C4A"/>
                  </a:solidFill>
                  <a:latin typeface="微软雅黑" panose="020B0503020204020204" pitchFamily="34" charset="-122"/>
                  <a:ea typeface="微软雅黑" panose="020B0503020204020204" pitchFamily="34" charset="-122"/>
                </a:rPr>
                <a:t>）我国方便主食的市场空间还很大，发展前景广阔。    （</a:t>
              </a:r>
              <a:r>
                <a:rPr lang="en-US" altLang="zh-CN" b="1" dirty="0">
                  <a:solidFill>
                    <a:srgbClr val="392C4A"/>
                  </a:solidFill>
                  <a:latin typeface="微软雅黑" panose="020B0503020204020204" pitchFamily="34" charset="-122"/>
                  <a:ea typeface="微软雅黑" panose="020B0503020204020204" pitchFamily="34" charset="-122"/>
                </a:rPr>
                <a:t>3</a:t>
              </a:r>
              <a:r>
                <a:rPr lang="zh-CN" altLang="en-US" b="1" dirty="0">
                  <a:solidFill>
                    <a:srgbClr val="392C4A"/>
                  </a:solidFill>
                  <a:latin typeface="微软雅黑" panose="020B0503020204020204" pitchFamily="34" charset="-122"/>
                  <a:ea typeface="微软雅黑" panose="020B0503020204020204" pitchFamily="34" charset="-122"/>
                </a:rPr>
                <a:t>）我国的方便主食的数量、质量、品种已经取得了极大的进展，方便主食中的主力军方便面更是进入了千家万户。    （</a:t>
              </a:r>
              <a:r>
                <a:rPr lang="en-US" altLang="zh-CN" b="1" dirty="0">
                  <a:solidFill>
                    <a:srgbClr val="392C4A"/>
                  </a:solidFill>
                  <a:latin typeface="微软雅黑" panose="020B0503020204020204" pitchFamily="34" charset="-122"/>
                  <a:ea typeface="微软雅黑" panose="020B0503020204020204" pitchFamily="34" charset="-122"/>
                </a:rPr>
                <a:t>4</a:t>
              </a:r>
              <a:r>
                <a:rPr lang="zh-CN" altLang="en-US" b="1" dirty="0">
                  <a:solidFill>
                    <a:srgbClr val="392C4A"/>
                  </a:solidFill>
                  <a:latin typeface="微软雅黑" panose="020B0503020204020204" pitchFamily="34" charset="-122"/>
                  <a:ea typeface="微软雅黑" panose="020B0503020204020204" pitchFamily="34" charset="-122"/>
                </a:rPr>
                <a:t>）在中国市场上，方便面产业发展形势良好，品牌效应已经成为影响市场占有率的主 要因素，消费者的心态已经十分成熟和务实，对品牌的忠诚度也大大提高。    （</a:t>
              </a:r>
              <a:r>
                <a:rPr lang="en-US" altLang="zh-CN" b="1" dirty="0">
                  <a:solidFill>
                    <a:srgbClr val="392C4A"/>
                  </a:solidFill>
                  <a:latin typeface="微软雅黑" panose="020B0503020204020204" pitchFamily="34" charset="-122"/>
                  <a:ea typeface="微软雅黑" panose="020B0503020204020204" pitchFamily="34" charset="-122"/>
                </a:rPr>
                <a:t>5</a:t>
              </a:r>
              <a:r>
                <a:rPr lang="zh-CN" altLang="en-US" b="1" dirty="0">
                  <a:solidFill>
                    <a:srgbClr val="392C4A"/>
                  </a:solidFill>
                  <a:latin typeface="微软雅黑" panose="020B0503020204020204" pitchFamily="34" charset="-122"/>
                  <a:ea typeface="微软雅黑" panose="020B0503020204020204" pitchFamily="34" charset="-122"/>
                </a:rPr>
                <a:t>）相对方便面而言，我国以米为主要原料的方便食品的种类和数量还都较少，但近年来米制方便主食也开始在市场上崭露头角，方便米粉在我国南方一些地区已经逐步推开。    （</a:t>
              </a:r>
              <a:r>
                <a:rPr lang="en-US" altLang="zh-CN" b="1" dirty="0">
                  <a:solidFill>
                    <a:srgbClr val="392C4A"/>
                  </a:solidFill>
                  <a:latin typeface="微软雅黑" panose="020B0503020204020204" pitchFamily="34" charset="-122"/>
                  <a:ea typeface="微软雅黑" panose="020B0503020204020204" pitchFamily="34" charset="-122"/>
                </a:rPr>
                <a:t>6</a:t>
              </a:r>
              <a:r>
                <a:rPr lang="zh-CN" altLang="en-US" b="1" dirty="0">
                  <a:solidFill>
                    <a:srgbClr val="392C4A"/>
                  </a:solidFill>
                  <a:latin typeface="微软雅黑" panose="020B0503020204020204" pitchFamily="34" charset="-122"/>
                  <a:ea typeface="微软雅黑" panose="020B0503020204020204" pitchFamily="34" charset="-122"/>
                </a:rPr>
                <a:t>）速冻食品在近几年开始快速发展，这主要得益于其使用的便捷性。城市购物超市化，也加速了速冻产业的发展。    （</a:t>
              </a:r>
              <a:r>
                <a:rPr lang="en-US" altLang="zh-CN" b="1" dirty="0">
                  <a:solidFill>
                    <a:srgbClr val="392C4A"/>
                  </a:solidFill>
                  <a:latin typeface="微软雅黑" panose="020B0503020204020204" pitchFamily="34" charset="-122"/>
                  <a:ea typeface="微软雅黑" panose="020B0503020204020204" pitchFamily="34" charset="-122"/>
                </a:rPr>
                <a:t>7</a:t>
              </a:r>
              <a:r>
                <a:rPr lang="zh-CN" altLang="en-US" b="1" dirty="0">
                  <a:solidFill>
                    <a:srgbClr val="392C4A"/>
                  </a:solidFill>
                  <a:latin typeface="微软雅黑" panose="020B0503020204020204" pitchFamily="34" charset="-122"/>
                  <a:ea typeface="微软雅黑" panose="020B0503020204020204" pitchFamily="34" charset="-122"/>
                </a:rPr>
                <a:t>）行业进入壁垒较低，行业参与者众多，加大了行业的竞争力度，加之原材料成本上涨和用工成本上涨，企业利润不断下降，行业平均利润率水平不断缩水。</a:t>
              </a:r>
            </a:p>
          </p:txBody>
        </p:sp>
        <p:sp>
          <p:nvSpPr>
            <p:cNvPr id="89" name="文本框 88"/>
            <p:cNvSpPr txBox="1"/>
            <p:nvPr/>
          </p:nvSpPr>
          <p:spPr>
            <a:xfrm>
              <a:off x="1196008" y="2213248"/>
              <a:ext cx="5472608" cy="276999"/>
            </a:xfrm>
            <a:prstGeom prst="rect">
              <a:avLst/>
            </a:prstGeom>
            <a:noFill/>
          </p:spPr>
          <p:txBody>
            <a:bodyPr wrap="square" rtlCol="0">
              <a:spAutoFit/>
            </a:bodyPr>
            <a:lstStyle/>
            <a:p>
              <a:pPr marL="171450" indent="-171450">
                <a:buFont typeface="Arial" panose="020B0604020202020204" pitchFamily="34" charset="0"/>
                <a:buChar char="•"/>
              </a:pPr>
              <a:endParaRPr lang="zh-CN" altLang="en-US" sz="1200" dirty="0">
                <a:solidFill>
                  <a:srgbClr val="392C4A"/>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rot="16200000">
              <a:off x="-3099933" y="3103032"/>
              <a:ext cx="7994035" cy="309813"/>
              <a:chOff x="360118" y="1914587"/>
              <a:chExt cx="8460354" cy="327885"/>
            </a:xfrm>
          </p:grpSpPr>
          <p:sp>
            <p:nvSpPr>
              <p:cNvPr id="91" name="矩形 90"/>
              <p:cNvSpPr/>
              <p:nvPr/>
            </p:nvSpPr>
            <p:spPr>
              <a:xfrm rot="10800000">
                <a:off x="3946832" y="2059926"/>
                <a:ext cx="144938" cy="144938"/>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2" name="矩形 91"/>
              <p:cNvSpPr/>
              <p:nvPr/>
            </p:nvSpPr>
            <p:spPr>
              <a:xfrm rot="10800000">
                <a:off x="2411748" y="1979375"/>
                <a:ext cx="260169" cy="260169"/>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3" name="矩形 92"/>
              <p:cNvSpPr/>
              <p:nvPr/>
            </p:nvSpPr>
            <p:spPr>
              <a:xfrm rot="10800000">
                <a:off x="3203926" y="2000771"/>
                <a:ext cx="238684" cy="238684"/>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4" name="矩形 93"/>
              <p:cNvSpPr/>
              <p:nvPr/>
            </p:nvSpPr>
            <p:spPr>
              <a:xfrm rot="10800000">
                <a:off x="7954949"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5" name="矩形 94"/>
              <p:cNvSpPr/>
              <p:nvPr/>
            </p:nvSpPr>
            <p:spPr>
              <a:xfrm rot="10800000">
                <a:off x="7098399" y="1943373"/>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6" name="矩形 95"/>
              <p:cNvSpPr/>
              <p:nvPr/>
            </p:nvSpPr>
            <p:spPr>
              <a:xfrm rot="10800000">
                <a:off x="6202269" y="1914587"/>
                <a:ext cx="300630" cy="290277"/>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7" name="矩形 96"/>
              <p:cNvSpPr/>
              <p:nvPr/>
            </p:nvSpPr>
            <p:spPr>
              <a:xfrm rot="10800000">
                <a:off x="5346090" y="1968131"/>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8" name="矩形 97"/>
              <p:cNvSpPr/>
              <p:nvPr/>
            </p:nvSpPr>
            <p:spPr>
              <a:xfrm rot="10800000">
                <a:off x="4680597" y="2027312"/>
                <a:ext cx="177552" cy="17755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9" name="矩形 98"/>
              <p:cNvSpPr/>
              <p:nvPr/>
            </p:nvSpPr>
            <p:spPr>
              <a:xfrm rot="16200000">
                <a:off x="8569029" y="1988840"/>
                <a:ext cx="251443" cy="251443"/>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0" name="矩形 99"/>
              <p:cNvSpPr/>
              <p:nvPr/>
            </p:nvSpPr>
            <p:spPr>
              <a:xfrm rot="10800000">
                <a:off x="360118" y="2021410"/>
                <a:ext cx="178609" cy="183454"/>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1" name="矩形 100"/>
              <p:cNvSpPr/>
              <p:nvPr/>
            </p:nvSpPr>
            <p:spPr>
              <a:xfrm rot="10800000">
                <a:off x="1010530" y="2027311"/>
                <a:ext cx="177553" cy="177553"/>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2" name="矩形 101"/>
              <p:cNvSpPr/>
              <p:nvPr/>
            </p:nvSpPr>
            <p:spPr>
              <a:xfrm rot="10800000">
                <a:off x="1616732" y="1980981"/>
                <a:ext cx="261491" cy="26149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spTree>
    <p:extLst>
      <p:ext uri="{BB962C8B-B14F-4D97-AF65-F5344CB8AC3E}">
        <p14:creationId xmlns:p14="http://schemas.microsoft.com/office/powerpoint/2010/main" val="2224787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250"/>
                                  </p:stCondLst>
                                  <p:childTnLst>
                                    <p:animRot by="21600000">
                                      <p:cBhvr>
                                        <p:cTn id="6" dur="2000" fill="hold"/>
                                        <p:tgtEl>
                                          <p:spTgt spid="61"/>
                                        </p:tgtEl>
                                        <p:attrNameLst>
                                          <p:attrName>r</p:attrName>
                                        </p:attrNameLst>
                                      </p:cBhvr>
                                    </p:animRot>
                                  </p:childTnLst>
                                </p:cTn>
                              </p:par>
                              <p:par>
                                <p:cTn id="7" presetID="22" presetClass="entr" presetSubtype="8" fill="hold" nodeType="withEffect">
                                  <p:stCondLst>
                                    <p:cond delay="14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说在展示之前的话</a:t>
            </a:r>
            <a:r>
              <a:rPr lang="en-US" altLang="zh-CN" dirty="0" smtClean="0"/>
              <a:t>——</a:t>
            </a:r>
            <a:r>
              <a:rPr lang="zh-CN" altLang="en-US" dirty="0" smtClean="0"/>
              <a:t>发声</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没有必要一定要改口音。</a:t>
            </a:r>
            <a:endParaRPr lang="en-US" altLang="zh-CN" dirty="0" smtClean="0"/>
          </a:p>
          <a:p>
            <a:r>
              <a:rPr lang="zh-CN" altLang="en-US" dirty="0" smtClean="0"/>
              <a:t>可以改口音更好，不能改就注意“咬字清晰”</a:t>
            </a:r>
            <a:endParaRPr lang="en-US" altLang="zh-CN" dirty="0" smtClean="0"/>
          </a:p>
          <a:p>
            <a:endParaRPr lang="en-US" altLang="zh-CN" dirty="0"/>
          </a:p>
          <a:p>
            <a:r>
              <a:rPr lang="zh-CN" altLang="en-US" dirty="0" smtClean="0"/>
              <a:t>发音训练</a:t>
            </a:r>
            <a:endParaRPr lang="en-US" altLang="zh-CN" dirty="0" smtClean="0"/>
          </a:p>
          <a:p>
            <a:r>
              <a:rPr lang="en-US" altLang="zh-CN" dirty="0" smtClean="0"/>
              <a:t>1</a:t>
            </a:r>
            <a:r>
              <a:rPr lang="zh-CN" altLang="en-US" dirty="0" smtClean="0"/>
              <a:t>）肺活量；憋气；</a:t>
            </a:r>
            <a:r>
              <a:rPr lang="en-US" altLang="zh-CN" dirty="0" smtClean="0"/>
              <a:t>1</a:t>
            </a:r>
            <a:r>
              <a:rPr lang="zh-CN" altLang="en-US" dirty="0" smtClean="0"/>
              <a:t>米吹蜡烛；</a:t>
            </a:r>
            <a:endParaRPr lang="en-US" altLang="zh-CN" dirty="0" smtClean="0"/>
          </a:p>
          <a:p>
            <a:r>
              <a:rPr lang="en-US" altLang="zh-CN" dirty="0" smtClean="0"/>
              <a:t>2</a:t>
            </a:r>
            <a:r>
              <a:rPr lang="zh-CN" altLang="en-US" dirty="0" smtClean="0"/>
              <a:t>）响度训练；吊嗓子；跑步跑累了高声读书；</a:t>
            </a:r>
            <a:endParaRPr lang="en-US" altLang="zh-CN" dirty="0" smtClean="0"/>
          </a:p>
          <a:p>
            <a:endParaRPr lang="en-US" altLang="zh-CN" dirty="0"/>
          </a:p>
          <a:p>
            <a:r>
              <a:rPr lang="zh-CN" altLang="en-US" dirty="0" smtClean="0"/>
              <a:t>正音训练</a:t>
            </a:r>
            <a:endParaRPr lang="en-US" altLang="zh-CN" dirty="0" smtClean="0"/>
          </a:p>
          <a:p>
            <a:r>
              <a:rPr lang="en-US" altLang="zh-CN" dirty="0" smtClean="0"/>
              <a:t>1</a:t>
            </a:r>
            <a:r>
              <a:rPr lang="zh-CN" altLang="en-US" dirty="0" smtClean="0"/>
              <a:t>）绕口令；清、准、快、连</a:t>
            </a:r>
            <a:endParaRPr lang="en-US" altLang="zh-CN" dirty="0" smtClean="0"/>
          </a:p>
          <a:p>
            <a:endParaRPr lang="en-US" altLang="zh-CN" dirty="0" smtClean="0"/>
          </a:p>
        </p:txBody>
      </p:sp>
    </p:spTree>
    <p:extLst>
      <p:ext uri="{BB962C8B-B14F-4D97-AF65-F5344CB8AC3E}">
        <p14:creationId xmlns:p14="http://schemas.microsoft.com/office/powerpoint/2010/main" val="14806498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rot="19314701">
            <a:off x="-2449264" y="11912245"/>
            <a:ext cx="749081" cy="74908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nvGrpSpPr>
          <p:cNvPr id="90" name="组合 89"/>
          <p:cNvGrpSpPr/>
          <p:nvPr/>
        </p:nvGrpSpPr>
        <p:grpSpPr>
          <a:xfrm rot="294701">
            <a:off x="-3678254" y="9435328"/>
            <a:ext cx="2289876" cy="4178586"/>
            <a:chOff x="-3868278" y="7764822"/>
            <a:chExt cx="2289876" cy="4178586"/>
          </a:xfrm>
        </p:grpSpPr>
        <p:sp>
          <p:nvSpPr>
            <p:cNvPr id="35" name="矩形 34"/>
            <p:cNvSpPr/>
            <p:nvPr/>
          </p:nvSpPr>
          <p:spPr>
            <a:xfrm rot="19020000">
              <a:off x="-3868278" y="7764822"/>
              <a:ext cx="2016224" cy="2016224"/>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8" name="矩形 37"/>
            <p:cNvSpPr/>
            <p:nvPr/>
          </p:nvSpPr>
          <p:spPr>
            <a:xfrm rot="19020000">
              <a:off x="-2090842" y="9867434"/>
              <a:ext cx="512440" cy="512440"/>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矩形 39"/>
            <p:cNvSpPr/>
            <p:nvPr/>
          </p:nvSpPr>
          <p:spPr>
            <a:xfrm rot="19020000">
              <a:off x="-2708019" y="10118533"/>
              <a:ext cx="1080120" cy="1080120"/>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3" name="矩形 42"/>
            <p:cNvSpPr/>
            <p:nvPr/>
          </p:nvSpPr>
          <p:spPr>
            <a:xfrm rot="19020000">
              <a:off x="-3054997" y="11430968"/>
              <a:ext cx="512440" cy="512440"/>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94" name="组合 93"/>
          <p:cNvGrpSpPr/>
          <p:nvPr/>
        </p:nvGrpSpPr>
        <p:grpSpPr>
          <a:xfrm rot="294701">
            <a:off x="-5069652" y="10315260"/>
            <a:ext cx="4241052" cy="3749052"/>
            <a:chOff x="-5057174" y="8698062"/>
            <a:chExt cx="4241052" cy="3749052"/>
          </a:xfrm>
        </p:grpSpPr>
        <p:sp>
          <p:nvSpPr>
            <p:cNvPr id="39" name="矩形 38"/>
            <p:cNvSpPr/>
            <p:nvPr/>
          </p:nvSpPr>
          <p:spPr>
            <a:xfrm rot="19020000">
              <a:off x="-1104154" y="8698062"/>
              <a:ext cx="288032" cy="28803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5" name="矩形 44"/>
            <p:cNvSpPr/>
            <p:nvPr/>
          </p:nvSpPr>
          <p:spPr>
            <a:xfrm rot="19020000">
              <a:off x="-3808948" y="10462105"/>
              <a:ext cx="288032" cy="288032"/>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8" name="矩形 47"/>
            <p:cNvSpPr/>
            <p:nvPr/>
          </p:nvSpPr>
          <p:spPr>
            <a:xfrm rot="19020000">
              <a:off x="-4128350" y="11429465"/>
              <a:ext cx="378013" cy="378013"/>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9" name="矩形 48"/>
            <p:cNvSpPr/>
            <p:nvPr/>
          </p:nvSpPr>
          <p:spPr>
            <a:xfrm rot="19020000">
              <a:off x="-3674957" y="11762005"/>
              <a:ext cx="144016" cy="144016"/>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1" name="矩形 50"/>
            <p:cNvSpPr/>
            <p:nvPr/>
          </p:nvSpPr>
          <p:spPr>
            <a:xfrm rot="19020000">
              <a:off x="-5057174" y="11081746"/>
              <a:ext cx="580256" cy="58025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2" name="矩形 51"/>
            <p:cNvSpPr/>
            <p:nvPr/>
          </p:nvSpPr>
          <p:spPr>
            <a:xfrm rot="19020000">
              <a:off x="-4849172" y="12285412"/>
              <a:ext cx="161702" cy="161702"/>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grpSp>
      <p:grpSp>
        <p:nvGrpSpPr>
          <p:cNvPr id="91" name="组合 90"/>
          <p:cNvGrpSpPr/>
          <p:nvPr/>
        </p:nvGrpSpPr>
        <p:grpSpPr>
          <a:xfrm rot="294701">
            <a:off x="-5581128" y="9270172"/>
            <a:ext cx="4819515" cy="4866148"/>
            <a:chOff x="-5339337" y="7682280"/>
            <a:chExt cx="4819515" cy="4866148"/>
          </a:xfrm>
        </p:grpSpPr>
        <p:sp>
          <p:nvSpPr>
            <p:cNvPr id="33" name="矩形 32"/>
            <p:cNvSpPr/>
            <p:nvPr/>
          </p:nvSpPr>
          <p:spPr>
            <a:xfrm rot="19020000">
              <a:off x="-2407968" y="7682280"/>
              <a:ext cx="1547557" cy="1547557"/>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矩形 40"/>
            <p:cNvSpPr/>
            <p:nvPr/>
          </p:nvSpPr>
          <p:spPr>
            <a:xfrm rot="19020000">
              <a:off x="-1149863" y="9702495"/>
              <a:ext cx="630041" cy="63004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6" name="矩形 45"/>
            <p:cNvSpPr/>
            <p:nvPr/>
          </p:nvSpPr>
          <p:spPr>
            <a:xfrm rot="19020000">
              <a:off x="-3541996" y="10291100"/>
              <a:ext cx="630041" cy="63004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7" name="矩形 46"/>
            <p:cNvSpPr/>
            <p:nvPr/>
          </p:nvSpPr>
          <p:spPr>
            <a:xfrm rot="19020000">
              <a:off x="-4621237" y="10172332"/>
              <a:ext cx="749081" cy="74908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0" name="矩形 49"/>
            <p:cNvSpPr/>
            <p:nvPr/>
          </p:nvSpPr>
          <p:spPr>
            <a:xfrm rot="19020000">
              <a:off x="-3815805" y="12225024"/>
              <a:ext cx="323404" cy="323404"/>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3" name="矩形 52"/>
            <p:cNvSpPr/>
            <p:nvPr/>
          </p:nvSpPr>
          <p:spPr>
            <a:xfrm rot="19020000">
              <a:off x="-5339337" y="12023664"/>
              <a:ext cx="389041" cy="38904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6" name="矩形 55"/>
            <p:cNvSpPr/>
            <p:nvPr/>
          </p:nvSpPr>
          <p:spPr>
            <a:xfrm rot="19020000">
              <a:off x="-4601635" y="11601314"/>
              <a:ext cx="266154" cy="26615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92" name="组合 91"/>
          <p:cNvGrpSpPr/>
          <p:nvPr/>
        </p:nvGrpSpPr>
        <p:grpSpPr>
          <a:xfrm rot="294701">
            <a:off x="-7813376" y="9478377"/>
            <a:ext cx="7435433" cy="4195171"/>
            <a:chOff x="-6217962" y="8687799"/>
            <a:chExt cx="7435433" cy="4195171"/>
          </a:xfrm>
        </p:grpSpPr>
        <p:sp>
          <p:nvSpPr>
            <p:cNvPr id="36" name="矩形 35"/>
            <p:cNvSpPr/>
            <p:nvPr/>
          </p:nvSpPr>
          <p:spPr>
            <a:xfrm rot="19020000">
              <a:off x="-438713" y="8687799"/>
              <a:ext cx="1656184" cy="1656184"/>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7" name="矩形 36"/>
            <p:cNvSpPr/>
            <p:nvPr/>
          </p:nvSpPr>
          <p:spPr>
            <a:xfrm rot="19020000">
              <a:off x="-3757101" y="9285475"/>
              <a:ext cx="1160512" cy="1160512"/>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4" name="矩形 43"/>
            <p:cNvSpPr/>
            <p:nvPr/>
          </p:nvSpPr>
          <p:spPr>
            <a:xfrm rot="19020000">
              <a:off x="-4364839" y="11004919"/>
              <a:ext cx="396044" cy="39604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5" name="矩形 54"/>
            <p:cNvSpPr/>
            <p:nvPr/>
          </p:nvSpPr>
          <p:spPr>
            <a:xfrm rot="19020000">
              <a:off x="-5578872" y="11626025"/>
              <a:ext cx="288032" cy="288032"/>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7" name="矩形 56"/>
            <p:cNvSpPr/>
            <p:nvPr/>
          </p:nvSpPr>
          <p:spPr>
            <a:xfrm rot="19020000">
              <a:off x="-5494062" y="12635795"/>
              <a:ext cx="247175" cy="247175"/>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9" name="矩形 58"/>
            <p:cNvSpPr/>
            <p:nvPr/>
          </p:nvSpPr>
          <p:spPr>
            <a:xfrm rot="19020000">
              <a:off x="-6217962" y="12525062"/>
              <a:ext cx="220216" cy="220216"/>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93" name="组合 92"/>
          <p:cNvGrpSpPr/>
          <p:nvPr/>
        </p:nvGrpSpPr>
        <p:grpSpPr>
          <a:xfrm rot="447543">
            <a:off x="-5042677" y="8048077"/>
            <a:ext cx="7566337" cy="5920524"/>
            <a:chOff x="-6291363" y="6582010"/>
            <a:chExt cx="7566337" cy="5920524"/>
          </a:xfrm>
        </p:grpSpPr>
        <p:sp>
          <p:nvSpPr>
            <p:cNvPr id="34" name="矩形 33"/>
            <p:cNvSpPr/>
            <p:nvPr/>
          </p:nvSpPr>
          <p:spPr>
            <a:xfrm rot="19020000">
              <a:off x="-741250" y="6582010"/>
              <a:ext cx="2016224" cy="201622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54" name="矩形 53"/>
            <p:cNvSpPr/>
            <p:nvPr/>
          </p:nvSpPr>
          <p:spPr>
            <a:xfrm rot="19020000">
              <a:off x="-4918432" y="11595174"/>
              <a:ext cx="288032" cy="288032"/>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0" name="矩形 59"/>
            <p:cNvSpPr/>
            <p:nvPr/>
          </p:nvSpPr>
          <p:spPr>
            <a:xfrm rot="19020000">
              <a:off x="-6291363" y="12106490"/>
              <a:ext cx="396044" cy="396044"/>
            </a:xfrm>
            <a:prstGeom prst="rect">
              <a:avLst/>
            </a:prstGeom>
            <a:solidFill>
              <a:srgbClr val="D9D17E"/>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29" name="组合 128"/>
          <p:cNvGrpSpPr/>
          <p:nvPr/>
        </p:nvGrpSpPr>
        <p:grpSpPr>
          <a:xfrm rot="183006">
            <a:off x="9286943" y="-2529905"/>
            <a:ext cx="3051817" cy="2142481"/>
            <a:chOff x="8782106" y="-2779623"/>
            <a:chExt cx="3051817" cy="2142481"/>
          </a:xfrm>
        </p:grpSpPr>
        <p:sp>
          <p:nvSpPr>
            <p:cNvPr id="65" name="矩形 64"/>
            <p:cNvSpPr/>
            <p:nvPr/>
          </p:nvSpPr>
          <p:spPr>
            <a:xfrm rot="19188334">
              <a:off x="8782106" y="-1628210"/>
              <a:ext cx="656456" cy="656456"/>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8" name="矩形 67"/>
            <p:cNvSpPr/>
            <p:nvPr/>
          </p:nvSpPr>
          <p:spPr>
            <a:xfrm rot="19188334">
              <a:off x="9648410" y="-803986"/>
              <a:ext cx="166844" cy="166844"/>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5" name="矩形 74"/>
            <p:cNvSpPr/>
            <p:nvPr/>
          </p:nvSpPr>
          <p:spPr>
            <a:xfrm rot="19188334">
              <a:off x="10679342" y="-1655446"/>
              <a:ext cx="93779" cy="93779"/>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6" name="矩形 75"/>
            <p:cNvSpPr/>
            <p:nvPr/>
          </p:nvSpPr>
          <p:spPr>
            <a:xfrm rot="19188334">
              <a:off x="10641237" y="-1464544"/>
              <a:ext cx="205133" cy="205133"/>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7" name="矩形 76"/>
            <p:cNvSpPr/>
            <p:nvPr/>
          </p:nvSpPr>
          <p:spPr>
            <a:xfrm rot="19188334">
              <a:off x="10004870" y="-2257021"/>
              <a:ext cx="243891" cy="243891"/>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1" name="矩形 80"/>
            <p:cNvSpPr/>
            <p:nvPr/>
          </p:nvSpPr>
          <p:spPr>
            <a:xfrm rot="19188334">
              <a:off x="11644999" y="-2779623"/>
              <a:ext cx="188924" cy="188924"/>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27" name="组合 126"/>
          <p:cNvGrpSpPr/>
          <p:nvPr/>
        </p:nvGrpSpPr>
        <p:grpSpPr>
          <a:xfrm rot="183006">
            <a:off x="8544273" y="-4021846"/>
            <a:ext cx="4311181" cy="2914342"/>
            <a:chOff x="8039436" y="-3257586"/>
            <a:chExt cx="4311181" cy="2914342"/>
          </a:xfrm>
        </p:grpSpPr>
        <p:sp>
          <p:nvSpPr>
            <p:cNvPr id="62" name="矩形 61"/>
            <p:cNvSpPr/>
            <p:nvPr/>
          </p:nvSpPr>
          <p:spPr>
            <a:xfrm rot="19188334">
              <a:off x="9501670" y="-999700"/>
              <a:ext cx="656456" cy="656456"/>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6" name="矩形 65"/>
            <p:cNvSpPr/>
            <p:nvPr/>
          </p:nvSpPr>
          <p:spPr>
            <a:xfrm rot="19188334">
              <a:off x="8039436" y="-1381477"/>
              <a:ext cx="539232" cy="539232"/>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7" name="矩形 66"/>
            <p:cNvSpPr/>
            <p:nvPr/>
          </p:nvSpPr>
          <p:spPr>
            <a:xfrm rot="19188334">
              <a:off x="10169577" y="-1677917"/>
              <a:ext cx="377847" cy="377847"/>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3" name="矩形 72"/>
            <p:cNvSpPr/>
            <p:nvPr/>
          </p:nvSpPr>
          <p:spPr>
            <a:xfrm rot="19188334">
              <a:off x="10138140" y="-2567407"/>
              <a:ext cx="166844" cy="166844"/>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8" name="矩形 77"/>
            <p:cNvSpPr/>
            <p:nvPr/>
          </p:nvSpPr>
          <p:spPr>
            <a:xfrm rot="19188334">
              <a:off x="11066213" y="-2622631"/>
              <a:ext cx="123076" cy="123076"/>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3" name="矩形 82"/>
            <p:cNvSpPr/>
            <p:nvPr/>
          </p:nvSpPr>
          <p:spPr>
            <a:xfrm rot="19188334">
              <a:off x="12223950" y="-3257586"/>
              <a:ext cx="126667" cy="126667"/>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30" name="组合 129"/>
          <p:cNvGrpSpPr/>
          <p:nvPr/>
        </p:nvGrpSpPr>
        <p:grpSpPr>
          <a:xfrm rot="183006">
            <a:off x="9150301" y="-3566904"/>
            <a:ext cx="3290262" cy="3008502"/>
            <a:chOff x="8645465" y="-3278872"/>
            <a:chExt cx="3290262" cy="3008502"/>
          </a:xfrm>
        </p:grpSpPr>
        <p:sp>
          <p:nvSpPr>
            <p:cNvPr id="63" name="矩形 62"/>
            <p:cNvSpPr/>
            <p:nvPr/>
          </p:nvSpPr>
          <p:spPr>
            <a:xfrm rot="19188334">
              <a:off x="8838780" y="-775823"/>
              <a:ext cx="503864" cy="503864"/>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9" name="矩形 68"/>
            <p:cNvSpPr/>
            <p:nvPr/>
          </p:nvSpPr>
          <p:spPr>
            <a:xfrm rot="19188334">
              <a:off x="9507907" y="-364149"/>
              <a:ext cx="93779" cy="93779"/>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1" name="矩形 70"/>
            <p:cNvSpPr/>
            <p:nvPr/>
          </p:nvSpPr>
          <p:spPr>
            <a:xfrm rot="19188334">
              <a:off x="8645465" y="-2076097"/>
              <a:ext cx="205133" cy="205133"/>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2" name="矩形 71"/>
            <p:cNvSpPr/>
            <p:nvPr/>
          </p:nvSpPr>
          <p:spPr>
            <a:xfrm rot="19188334">
              <a:off x="8950341" y="-1496803"/>
              <a:ext cx="243891" cy="243891"/>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9" name="矩形 78"/>
            <p:cNvSpPr/>
            <p:nvPr/>
          </p:nvSpPr>
          <p:spPr>
            <a:xfrm rot="19188334">
              <a:off x="10695224" y="-2793018"/>
              <a:ext cx="46890" cy="46890"/>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2" name="矩形 81"/>
            <p:cNvSpPr/>
            <p:nvPr/>
          </p:nvSpPr>
          <p:spPr>
            <a:xfrm rot="19188334">
              <a:off x="11883079" y="-3278872"/>
              <a:ext cx="52648" cy="52648"/>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84" name="矩形 83"/>
            <p:cNvSpPr/>
            <p:nvPr/>
          </p:nvSpPr>
          <p:spPr>
            <a:xfrm rot="19188334">
              <a:off x="11564119" y="-3062875"/>
              <a:ext cx="93779" cy="93779"/>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6" name="矩形 85"/>
            <p:cNvSpPr/>
            <p:nvPr/>
          </p:nvSpPr>
          <p:spPr>
            <a:xfrm rot="19188334">
              <a:off x="11386379" y="-2910794"/>
              <a:ext cx="86656" cy="86656"/>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28" name="组合 127"/>
          <p:cNvGrpSpPr/>
          <p:nvPr/>
        </p:nvGrpSpPr>
        <p:grpSpPr>
          <a:xfrm rot="183006">
            <a:off x="8547891" y="-3896891"/>
            <a:ext cx="4530676" cy="3077419"/>
            <a:chOff x="8043055" y="-3696580"/>
            <a:chExt cx="4530676" cy="3077419"/>
          </a:xfrm>
        </p:grpSpPr>
        <p:sp>
          <p:nvSpPr>
            <p:cNvPr id="64" name="矩形 63"/>
            <p:cNvSpPr/>
            <p:nvPr/>
          </p:nvSpPr>
          <p:spPr>
            <a:xfrm rot="19188334">
              <a:off x="8043055" y="-1275617"/>
              <a:ext cx="656456" cy="656456"/>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0" name="矩形 69"/>
            <p:cNvSpPr/>
            <p:nvPr/>
          </p:nvSpPr>
          <p:spPr>
            <a:xfrm rot="19188334">
              <a:off x="9587388" y="-1943366"/>
              <a:ext cx="351673" cy="351673"/>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4" name="矩形 73"/>
            <p:cNvSpPr/>
            <p:nvPr/>
          </p:nvSpPr>
          <p:spPr>
            <a:xfrm rot="19188334">
              <a:off x="11196569" y="-2295896"/>
              <a:ext cx="128947" cy="128947"/>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0" name="矩形 79"/>
            <p:cNvSpPr/>
            <p:nvPr/>
          </p:nvSpPr>
          <p:spPr>
            <a:xfrm rot="19188334">
              <a:off x="10982337" y="-3183606"/>
              <a:ext cx="105296" cy="105296"/>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5" name="矩形 84"/>
            <p:cNvSpPr/>
            <p:nvPr/>
          </p:nvSpPr>
          <p:spPr>
            <a:xfrm rot="19188334">
              <a:off x="12274456" y="-3003157"/>
              <a:ext cx="93779" cy="93779"/>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7" name="矩形 86"/>
            <p:cNvSpPr/>
            <p:nvPr/>
          </p:nvSpPr>
          <p:spPr>
            <a:xfrm rot="19188334">
              <a:off x="12493254" y="-3696580"/>
              <a:ext cx="80477" cy="80477"/>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
        <p:nvSpPr>
          <p:cNvPr id="95" name="矩形 94"/>
          <p:cNvSpPr/>
          <p:nvPr/>
        </p:nvSpPr>
        <p:spPr>
          <a:xfrm rot="19314701">
            <a:off x="-5379664" y="14265932"/>
            <a:ext cx="749081" cy="74908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nvGrpSpPr>
          <p:cNvPr id="96" name="组合 95"/>
          <p:cNvGrpSpPr/>
          <p:nvPr/>
        </p:nvGrpSpPr>
        <p:grpSpPr>
          <a:xfrm rot="294701">
            <a:off x="-2933118" y="8466038"/>
            <a:ext cx="2289876" cy="4178586"/>
            <a:chOff x="-3868278" y="7764822"/>
            <a:chExt cx="2289876" cy="4178586"/>
          </a:xfrm>
        </p:grpSpPr>
        <p:sp>
          <p:nvSpPr>
            <p:cNvPr id="97" name="矩形 96"/>
            <p:cNvSpPr/>
            <p:nvPr/>
          </p:nvSpPr>
          <p:spPr>
            <a:xfrm rot="19020000">
              <a:off x="-3868278" y="7764822"/>
              <a:ext cx="2016224" cy="2016224"/>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8" name="矩形 97"/>
            <p:cNvSpPr/>
            <p:nvPr/>
          </p:nvSpPr>
          <p:spPr>
            <a:xfrm rot="19020000">
              <a:off x="-2090842" y="9867434"/>
              <a:ext cx="512440" cy="512440"/>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99" name="矩形 98"/>
            <p:cNvSpPr/>
            <p:nvPr/>
          </p:nvSpPr>
          <p:spPr>
            <a:xfrm rot="19020000">
              <a:off x="-2708019" y="10118533"/>
              <a:ext cx="1080120" cy="1080120"/>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0" name="矩形 99"/>
            <p:cNvSpPr/>
            <p:nvPr/>
          </p:nvSpPr>
          <p:spPr>
            <a:xfrm rot="19020000">
              <a:off x="-3054997" y="11430968"/>
              <a:ext cx="512440" cy="512440"/>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01" name="组合 100"/>
          <p:cNvGrpSpPr/>
          <p:nvPr/>
        </p:nvGrpSpPr>
        <p:grpSpPr>
          <a:xfrm rot="294701">
            <a:off x="-8000052" y="11466683"/>
            <a:ext cx="4241052" cy="3749052"/>
            <a:chOff x="-5057174" y="8698062"/>
            <a:chExt cx="4241052" cy="3749052"/>
          </a:xfrm>
        </p:grpSpPr>
        <p:sp>
          <p:nvSpPr>
            <p:cNvPr id="102" name="矩形 101"/>
            <p:cNvSpPr/>
            <p:nvPr/>
          </p:nvSpPr>
          <p:spPr>
            <a:xfrm rot="19020000">
              <a:off x="-1104154" y="8698062"/>
              <a:ext cx="288032" cy="288032"/>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3" name="矩形 102"/>
            <p:cNvSpPr/>
            <p:nvPr/>
          </p:nvSpPr>
          <p:spPr>
            <a:xfrm rot="19020000">
              <a:off x="-3808948" y="10462105"/>
              <a:ext cx="288032" cy="288032"/>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4" name="矩形 103"/>
            <p:cNvSpPr/>
            <p:nvPr/>
          </p:nvSpPr>
          <p:spPr>
            <a:xfrm rot="19020000">
              <a:off x="-4128350" y="11429465"/>
              <a:ext cx="378013" cy="378013"/>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5" name="矩形 104"/>
            <p:cNvSpPr/>
            <p:nvPr/>
          </p:nvSpPr>
          <p:spPr>
            <a:xfrm rot="19020000">
              <a:off x="-3674957" y="11762005"/>
              <a:ext cx="144016" cy="144016"/>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6" name="矩形 105"/>
            <p:cNvSpPr/>
            <p:nvPr/>
          </p:nvSpPr>
          <p:spPr>
            <a:xfrm rot="19020000">
              <a:off x="-5057174" y="11081746"/>
              <a:ext cx="580256" cy="580256"/>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7" name="矩形 106"/>
            <p:cNvSpPr/>
            <p:nvPr/>
          </p:nvSpPr>
          <p:spPr>
            <a:xfrm rot="19020000">
              <a:off x="-4849172" y="12285412"/>
              <a:ext cx="161702" cy="161702"/>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grpSp>
      <p:grpSp>
        <p:nvGrpSpPr>
          <p:cNvPr id="108" name="组合 107"/>
          <p:cNvGrpSpPr/>
          <p:nvPr/>
        </p:nvGrpSpPr>
        <p:grpSpPr>
          <a:xfrm rot="294701">
            <a:off x="-5597680" y="9072782"/>
            <a:ext cx="4819515" cy="4866148"/>
            <a:chOff x="-5339337" y="7682280"/>
            <a:chExt cx="4819515" cy="4866148"/>
          </a:xfrm>
        </p:grpSpPr>
        <p:sp>
          <p:nvSpPr>
            <p:cNvPr id="109" name="矩形 108"/>
            <p:cNvSpPr/>
            <p:nvPr/>
          </p:nvSpPr>
          <p:spPr>
            <a:xfrm rot="19020000">
              <a:off x="-2407968" y="7682280"/>
              <a:ext cx="1547557" cy="1547557"/>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0" name="矩形 109"/>
            <p:cNvSpPr/>
            <p:nvPr/>
          </p:nvSpPr>
          <p:spPr>
            <a:xfrm rot="19020000">
              <a:off x="-1149863" y="9702495"/>
              <a:ext cx="630041" cy="63004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1" name="矩形 110"/>
            <p:cNvSpPr/>
            <p:nvPr/>
          </p:nvSpPr>
          <p:spPr>
            <a:xfrm rot="19020000">
              <a:off x="-3541996" y="10291100"/>
              <a:ext cx="630041" cy="630041"/>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2" name="矩形 111"/>
            <p:cNvSpPr/>
            <p:nvPr/>
          </p:nvSpPr>
          <p:spPr>
            <a:xfrm rot="19020000">
              <a:off x="-4621237" y="10172332"/>
              <a:ext cx="749081" cy="74908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3" name="矩形 112"/>
            <p:cNvSpPr/>
            <p:nvPr/>
          </p:nvSpPr>
          <p:spPr>
            <a:xfrm rot="19020000">
              <a:off x="-3815805" y="12225024"/>
              <a:ext cx="323404" cy="323404"/>
            </a:xfrm>
            <a:prstGeom prst="rect">
              <a:avLst/>
            </a:prstGeom>
            <a:solidFill>
              <a:srgbClr val="DAD5B5"/>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4" name="矩形 113"/>
            <p:cNvSpPr/>
            <p:nvPr/>
          </p:nvSpPr>
          <p:spPr>
            <a:xfrm rot="19020000">
              <a:off x="-5339337" y="12023664"/>
              <a:ext cx="389041" cy="389041"/>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5" name="矩形 114"/>
            <p:cNvSpPr/>
            <p:nvPr/>
          </p:nvSpPr>
          <p:spPr>
            <a:xfrm rot="19020000">
              <a:off x="-4601635" y="11601314"/>
              <a:ext cx="266154" cy="26615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16" name="组合 115"/>
          <p:cNvGrpSpPr/>
          <p:nvPr/>
        </p:nvGrpSpPr>
        <p:grpSpPr>
          <a:xfrm rot="294701">
            <a:off x="-8934033" y="10630505"/>
            <a:ext cx="7435433" cy="4195171"/>
            <a:chOff x="-6217962" y="8687799"/>
            <a:chExt cx="7435433" cy="4195171"/>
          </a:xfrm>
        </p:grpSpPr>
        <p:sp>
          <p:nvSpPr>
            <p:cNvPr id="117" name="矩形 116"/>
            <p:cNvSpPr/>
            <p:nvPr/>
          </p:nvSpPr>
          <p:spPr>
            <a:xfrm rot="19020000">
              <a:off x="-438713" y="8687799"/>
              <a:ext cx="1656184" cy="1656184"/>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8" name="矩形 117"/>
            <p:cNvSpPr/>
            <p:nvPr/>
          </p:nvSpPr>
          <p:spPr>
            <a:xfrm rot="19020000">
              <a:off x="-3757101" y="9285475"/>
              <a:ext cx="1160512" cy="1160512"/>
            </a:xfrm>
            <a:prstGeom prst="rect">
              <a:avLst/>
            </a:prstGeom>
            <a:solidFill>
              <a:srgbClr val="D4CA9B"/>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9" name="矩形 118"/>
            <p:cNvSpPr/>
            <p:nvPr/>
          </p:nvSpPr>
          <p:spPr>
            <a:xfrm rot="19020000">
              <a:off x="-4364839" y="11004919"/>
              <a:ext cx="396044" cy="39604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0" name="矩形 119"/>
            <p:cNvSpPr/>
            <p:nvPr/>
          </p:nvSpPr>
          <p:spPr>
            <a:xfrm rot="19020000">
              <a:off x="-5578872" y="11626025"/>
              <a:ext cx="288032" cy="288032"/>
            </a:xfrm>
            <a:prstGeom prst="rect">
              <a:avLst/>
            </a:prstGeom>
            <a:solidFill>
              <a:srgbClr val="D5CB86"/>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1" name="矩形 120"/>
            <p:cNvSpPr/>
            <p:nvPr/>
          </p:nvSpPr>
          <p:spPr>
            <a:xfrm rot="19020000">
              <a:off x="-5494062" y="12635795"/>
              <a:ext cx="247175" cy="247175"/>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2" name="矩形 121"/>
            <p:cNvSpPr/>
            <p:nvPr/>
          </p:nvSpPr>
          <p:spPr>
            <a:xfrm rot="19020000">
              <a:off x="-6217962" y="12525062"/>
              <a:ext cx="220216" cy="220216"/>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23" name="组合 122"/>
          <p:cNvGrpSpPr/>
          <p:nvPr/>
        </p:nvGrpSpPr>
        <p:grpSpPr>
          <a:xfrm rot="447543">
            <a:off x="-7811114" y="8121672"/>
            <a:ext cx="7566337" cy="5920524"/>
            <a:chOff x="-6291363" y="6582010"/>
            <a:chExt cx="7566337" cy="5920524"/>
          </a:xfrm>
        </p:grpSpPr>
        <p:sp>
          <p:nvSpPr>
            <p:cNvPr id="124" name="矩形 123"/>
            <p:cNvSpPr/>
            <p:nvPr/>
          </p:nvSpPr>
          <p:spPr>
            <a:xfrm rot="19020000">
              <a:off x="-741250" y="6582010"/>
              <a:ext cx="2016224" cy="2016224"/>
            </a:xfrm>
            <a:prstGeom prst="rect">
              <a:avLst/>
            </a:prstGeom>
            <a:solidFill>
              <a:srgbClr val="D9D17E"/>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5" name="矩形 124"/>
            <p:cNvSpPr/>
            <p:nvPr/>
          </p:nvSpPr>
          <p:spPr>
            <a:xfrm rot="19020000">
              <a:off x="-4918432" y="11595174"/>
              <a:ext cx="288032" cy="288032"/>
            </a:xfrm>
            <a:prstGeom prst="rect">
              <a:avLst/>
            </a:prstGeom>
            <a:solidFill>
              <a:srgbClr val="F9F3BF"/>
            </a:solidFill>
            <a:ln>
              <a:noFill/>
            </a:ln>
            <a:effectLst>
              <a:outerShdw blurRad="50800" dist="50800" dir="1560000" sx="99000" sy="99000" algn="ctr"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6" name="矩形 125"/>
            <p:cNvSpPr/>
            <p:nvPr/>
          </p:nvSpPr>
          <p:spPr>
            <a:xfrm rot="19020000">
              <a:off x="-6291363" y="12106490"/>
              <a:ext cx="396044" cy="396044"/>
            </a:xfrm>
            <a:prstGeom prst="rect">
              <a:avLst/>
            </a:prstGeom>
            <a:solidFill>
              <a:srgbClr val="D9D17E"/>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31" name="组合 130"/>
          <p:cNvGrpSpPr/>
          <p:nvPr/>
        </p:nvGrpSpPr>
        <p:grpSpPr>
          <a:xfrm rot="183006">
            <a:off x="10430228" y="-3215963"/>
            <a:ext cx="3051817" cy="2142481"/>
            <a:chOff x="8782106" y="-2779623"/>
            <a:chExt cx="3051817" cy="2142481"/>
          </a:xfrm>
        </p:grpSpPr>
        <p:sp>
          <p:nvSpPr>
            <p:cNvPr id="132" name="矩形 131"/>
            <p:cNvSpPr/>
            <p:nvPr/>
          </p:nvSpPr>
          <p:spPr>
            <a:xfrm rot="19188334">
              <a:off x="8782106" y="-1628210"/>
              <a:ext cx="656456" cy="656456"/>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3" name="矩形 132"/>
            <p:cNvSpPr/>
            <p:nvPr/>
          </p:nvSpPr>
          <p:spPr>
            <a:xfrm rot="19188334">
              <a:off x="9648410" y="-803986"/>
              <a:ext cx="166844" cy="166844"/>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4" name="矩形 133"/>
            <p:cNvSpPr/>
            <p:nvPr/>
          </p:nvSpPr>
          <p:spPr>
            <a:xfrm rot="19188334">
              <a:off x="10679342" y="-1655446"/>
              <a:ext cx="93779" cy="93779"/>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5" name="矩形 134"/>
            <p:cNvSpPr/>
            <p:nvPr/>
          </p:nvSpPr>
          <p:spPr>
            <a:xfrm rot="19188334">
              <a:off x="10641237" y="-1464544"/>
              <a:ext cx="205133" cy="205133"/>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6" name="矩形 135"/>
            <p:cNvSpPr/>
            <p:nvPr/>
          </p:nvSpPr>
          <p:spPr>
            <a:xfrm rot="19188334">
              <a:off x="10004870" y="-2257021"/>
              <a:ext cx="243891" cy="243891"/>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7" name="矩形 136"/>
            <p:cNvSpPr/>
            <p:nvPr/>
          </p:nvSpPr>
          <p:spPr>
            <a:xfrm rot="19188334">
              <a:off x="11644999" y="-2779623"/>
              <a:ext cx="188924" cy="188924"/>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38" name="组合 137"/>
          <p:cNvGrpSpPr/>
          <p:nvPr/>
        </p:nvGrpSpPr>
        <p:grpSpPr>
          <a:xfrm rot="183006">
            <a:off x="9687558" y="-4707904"/>
            <a:ext cx="4311181" cy="2914342"/>
            <a:chOff x="8039436" y="-3257586"/>
            <a:chExt cx="4311181" cy="2914342"/>
          </a:xfrm>
        </p:grpSpPr>
        <p:sp>
          <p:nvSpPr>
            <p:cNvPr id="139" name="矩形 138"/>
            <p:cNvSpPr/>
            <p:nvPr/>
          </p:nvSpPr>
          <p:spPr>
            <a:xfrm rot="19188334">
              <a:off x="9501670" y="-999700"/>
              <a:ext cx="656456" cy="656456"/>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0" name="矩形 139"/>
            <p:cNvSpPr/>
            <p:nvPr/>
          </p:nvSpPr>
          <p:spPr>
            <a:xfrm rot="19188334">
              <a:off x="8039436" y="-1381477"/>
              <a:ext cx="539232" cy="539232"/>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1" name="矩形 140"/>
            <p:cNvSpPr/>
            <p:nvPr/>
          </p:nvSpPr>
          <p:spPr>
            <a:xfrm rot="19188334">
              <a:off x="10169577" y="-1677917"/>
              <a:ext cx="377847" cy="377847"/>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2" name="矩形 141"/>
            <p:cNvSpPr/>
            <p:nvPr/>
          </p:nvSpPr>
          <p:spPr>
            <a:xfrm rot="19188334">
              <a:off x="10138140" y="-2567407"/>
              <a:ext cx="166844" cy="166844"/>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3" name="矩形 142"/>
            <p:cNvSpPr/>
            <p:nvPr/>
          </p:nvSpPr>
          <p:spPr>
            <a:xfrm rot="19188334">
              <a:off x="11066213" y="-2622631"/>
              <a:ext cx="123076" cy="123076"/>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4" name="矩形 143"/>
            <p:cNvSpPr/>
            <p:nvPr/>
          </p:nvSpPr>
          <p:spPr>
            <a:xfrm rot="19188334">
              <a:off x="12223950" y="-3257586"/>
              <a:ext cx="126667" cy="126667"/>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45" name="组合 144"/>
          <p:cNvGrpSpPr/>
          <p:nvPr/>
        </p:nvGrpSpPr>
        <p:grpSpPr>
          <a:xfrm rot="183006">
            <a:off x="10293586" y="-4252962"/>
            <a:ext cx="3290262" cy="3008502"/>
            <a:chOff x="8645465" y="-3278872"/>
            <a:chExt cx="3290262" cy="3008502"/>
          </a:xfrm>
        </p:grpSpPr>
        <p:sp>
          <p:nvSpPr>
            <p:cNvPr id="146" name="矩形 145"/>
            <p:cNvSpPr/>
            <p:nvPr/>
          </p:nvSpPr>
          <p:spPr>
            <a:xfrm rot="19188334">
              <a:off x="8838780" y="-775823"/>
              <a:ext cx="503864" cy="503864"/>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7" name="矩形 146"/>
            <p:cNvSpPr/>
            <p:nvPr/>
          </p:nvSpPr>
          <p:spPr>
            <a:xfrm rot="19188334">
              <a:off x="9507907" y="-364149"/>
              <a:ext cx="93779" cy="93779"/>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8" name="矩形 147"/>
            <p:cNvSpPr/>
            <p:nvPr/>
          </p:nvSpPr>
          <p:spPr>
            <a:xfrm rot="19188334">
              <a:off x="8645465" y="-2076097"/>
              <a:ext cx="205133" cy="205133"/>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49" name="矩形 148"/>
            <p:cNvSpPr/>
            <p:nvPr/>
          </p:nvSpPr>
          <p:spPr>
            <a:xfrm rot="19188334">
              <a:off x="8950341" y="-1496803"/>
              <a:ext cx="243891" cy="243891"/>
            </a:xfrm>
            <a:prstGeom prst="rect">
              <a:avLst/>
            </a:prstGeom>
            <a:solidFill>
              <a:srgbClr val="D4CA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0" name="矩形 149"/>
            <p:cNvSpPr/>
            <p:nvPr/>
          </p:nvSpPr>
          <p:spPr>
            <a:xfrm rot="19188334">
              <a:off x="10695224" y="-2793018"/>
              <a:ext cx="46890" cy="46890"/>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1" name="矩形 150"/>
            <p:cNvSpPr/>
            <p:nvPr/>
          </p:nvSpPr>
          <p:spPr>
            <a:xfrm rot="19188334">
              <a:off x="11883079" y="-3278872"/>
              <a:ext cx="52648" cy="52648"/>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prstClr val="white"/>
                </a:solidFill>
              </a:endParaRPr>
            </a:p>
          </p:txBody>
        </p:sp>
        <p:sp>
          <p:nvSpPr>
            <p:cNvPr id="152" name="矩形 151"/>
            <p:cNvSpPr/>
            <p:nvPr/>
          </p:nvSpPr>
          <p:spPr>
            <a:xfrm rot="19188334">
              <a:off x="11564119" y="-3062875"/>
              <a:ext cx="93779" cy="93779"/>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3" name="矩形 152"/>
            <p:cNvSpPr/>
            <p:nvPr/>
          </p:nvSpPr>
          <p:spPr>
            <a:xfrm rot="19188334">
              <a:off x="11386379" y="-2910794"/>
              <a:ext cx="86656" cy="86656"/>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54" name="组合 153"/>
          <p:cNvGrpSpPr/>
          <p:nvPr/>
        </p:nvGrpSpPr>
        <p:grpSpPr>
          <a:xfrm rot="183006">
            <a:off x="9691176" y="-4582949"/>
            <a:ext cx="4530676" cy="3077419"/>
            <a:chOff x="8043055" y="-3696580"/>
            <a:chExt cx="4530676" cy="3077419"/>
          </a:xfrm>
        </p:grpSpPr>
        <p:sp>
          <p:nvSpPr>
            <p:cNvPr id="155" name="矩形 154"/>
            <p:cNvSpPr/>
            <p:nvPr/>
          </p:nvSpPr>
          <p:spPr>
            <a:xfrm rot="19188334">
              <a:off x="8043055" y="-1275617"/>
              <a:ext cx="656456" cy="656456"/>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6" name="矩形 155"/>
            <p:cNvSpPr/>
            <p:nvPr/>
          </p:nvSpPr>
          <p:spPr>
            <a:xfrm rot="19188334">
              <a:off x="9587388" y="-1943366"/>
              <a:ext cx="351673" cy="351673"/>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7" name="矩形 156"/>
            <p:cNvSpPr/>
            <p:nvPr/>
          </p:nvSpPr>
          <p:spPr>
            <a:xfrm rot="19188334">
              <a:off x="11196569" y="-2295896"/>
              <a:ext cx="128947" cy="128947"/>
            </a:xfrm>
            <a:prstGeom prst="rect">
              <a:avLst/>
            </a:prstGeom>
            <a:solidFill>
              <a:srgbClr val="D9D1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8" name="矩形 157"/>
            <p:cNvSpPr/>
            <p:nvPr/>
          </p:nvSpPr>
          <p:spPr>
            <a:xfrm rot="19188334">
              <a:off x="10982337" y="-3183606"/>
              <a:ext cx="105296" cy="105296"/>
            </a:xfrm>
            <a:prstGeom prst="rect">
              <a:avLst/>
            </a:prstGeom>
            <a:solidFill>
              <a:srgbClr val="DAD5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59" name="矩形 158"/>
            <p:cNvSpPr/>
            <p:nvPr/>
          </p:nvSpPr>
          <p:spPr>
            <a:xfrm rot="19188334">
              <a:off x="12274456" y="-3003157"/>
              <a:ext cx="93779" cy="93779"/>
            </a:xfrm>
            <a:prstGeom prst="rect">
              <a:avLst/>
            </a:prstGeom>
            <a:solidFill>
              <a:srgbClr val="D5CB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60" name="矩形 159"/>
            <p:cNvSpPr/>
            <p:nvPr/>
          </p:nvSpPr>
          <p:spPr>
            <a:xfrm rot="19188334">
              <a:off x="12493254" y="-3696580"/>
              <a:ext cx="80477" cy="80477"/>
            </a:xfrm>
            <a:prstGeom prst="rect">
              <a:avLst/>
            </a:prstGeom>
            <a:solidFill>
              <a:srgbClr val="F9F3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67" name="组合 166"/>
          <p:cNvGrpSpPr/>
          <p:nvPr/>
        </p:nvGrpSpPr>
        <p:grpSpPr>
          <a:xfrm rot="19364283">
            <a:off x="-11531314" y="14439967"/>
            <a:ext cx="4843588" cy="2434012"/>
            <a:chOff x="-9541568" y="2744924"/>
            <a:chExt cx="2952328" cy="1404156"/>
          </a:xfrm>
        </p:grpSpPr>
        <p:sp>
          <p:nvSpPr>
            <p:cNvPr id="161" name="TextBox 160"/>
            <p:cNvSpPr txBox="1"/>
            <p:nvPr/>
          </p:nvSpPr>
          <p:spPr>
            <a:xfrm>
              <a:off x="-9139922" y="3141020"/>
              <a:ext cx="2482545" cy="585925"/>
            </a:xfrm>
            <a:prstGeom prst="rect">
              <a:avLst/>
            </a:prstGeom>
            <a:noFill/>
            <a:effectLst>
              <a:outerShdw blurRad="215900" dist="50800" dir="1560000" sx="99000" sy="99000" algn="ctr" rotWithShape="0">
                <a:srgbClr val="000000">
                  <a:alpha val="32000"/>
                </a:srgbClr>
              </a:outerShdw>
            </a:effectLst>
          </p:spPr>
          <p:txBody>
            <a:bodyPr wrap="square" rtlCol="0">
              <a:spAutoFit/>
            </a:bodyPr>
            <a:lstStyle/>
            <a:p>
              <a:r>
                <a:rPr lang="zh-CN" altLang="en-US" sz="6000" dirty="0">
                  <a:solidFill>
                    <a:srgbClr val="392C4A"/>
                  </a:solidFill>
                  <a:effectLst>
                    <a:outerShdw blurRad="38100" dist="38100" dir="2700000" algn="tl">
                      <a:srgbClr val="000000">
                        <a:alpha val="43137"/>
                      </a:srgbClr>
                    </a:outerShdw>
                  </a:effectLst>
                  <a:latin typeface="迷你简菱心" pitchFamily="49" charset="-122"/>
                  <a:ea typeface="迷你简菱心" pitchFamily="49" charset="-122"/>
                </a:rPr>
                <a:t>真好次</a:t>
              </a:r>
            </a:p>
          </p:txBody>
        </p:sp>
        <p:sp>
          <p:nvSpPr>
            <p:cNvPr id="162" name="矩形 161"/>
            <p:cNvSpPr/>
            <p:nvPr/>
          </p:nvSpPr>
          <p:spPr>
            <a:xfrm>
              <a:off x="-9541568" y="3757889"/>
              <a:ext cx="247175" cy="247175"/>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63" name="矩形 162"/>
            <p:cNvSpPr/>
            <p:nvPr/>
          </p:nvSpPr>
          <p:spPr>
            <a:xfrm>
              <a:off x="-8821488" y="3789040"/>
              <a:ext cx="360040" cy="360040"/>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64" name="矩形 163"/>
            <p:cNvSpPr/>
            <p:nvPr/>
          </p:nvSpPr>
          <p:spPr>
            <a:xfrm>
              <a:off x="-9037512" y="3843362"/>
              <a:ext cx="161702" cy="161702"/>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65" name="矩形 164"/>
            <p:cNvSpPr/>
            <p:nvPr/>
          </p:nvSpPr>
          <p:spPr>
            <a:xfrm>
              <a:off x="-7133492" y="3064768"/>
              <a:ext cx="220216" cy="220216"/>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66" name="矩形 165"/>
            <p:cNvSpPr/>
            <p:nvPr/>
          </p:nvSpPr>
          <p:spPr>
            <a:xfrm>
              <a:off x="-6985284" y="2744924"/>
              <a:ext cx="396044" cy="396044"/>
            </a:xfrm>
            <a:prstGeom prst="rect">
              <a:avLst/>
            </a:prstGeom>
            <a:solidFill>
              <a:srgbClr val="D9D17E"/>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77" name="组合 176"/>
          <p:cNvGrpSpPr/>
          <p:nvPr/>
        </p:nvGrpSpPr>
        <p:grpSpPr>
          <a:xfrm>
            <a:off x="14429680" y="-5948598"/>
            <a:ext cx="2308721" cy="1477872"/>
            <a:chOff x="11381680" y="-5948598"/>
            <a:chExt cx="2308721" cy="1477872"/>
          </a:xfrm>
        </p:grpSpPr>
        <p:sp>
          <p:nvSpPr>
            <p:cNvPr id="170" name="TextBox 169"/>
            <p:cNvSpPr txBox="1"/>
            <p:nvPr/>
          </p:nvSpPr>
          <p:spPr>
            <a:xfrm rot="19364283">
              <a:off x="11668908" y="-5702424"/>
              <a:ext cx="2021493" cy="584775"/>
            </a:xfrm>
            <a:prstGeom prst="rect">
              <a:avLst/>
            </a:prstGeom>
            <a:noFill/>
            <a:effectLst>
              <a:outerShdw blurRad="215900" dist="50800" dir="1560000" sx="99000" sy="99000" algn="ctr" rotWithShape="0">
                <a:srgbClr val="000000">
                  <a:alpha val="32000"/>
                </a:srgbClr>
              </a:outerShdw>
            </a:effectLst>
          </p:spPr>
          <p:txBody>
            <a:bodyPr wrap="square" rtlCol="0">
              <a:spAutoFit/>
            </a:bodyPr>
            <a:lstStyle/>
            <a:p>
              <a:r>
                <a:rPr lang="zh-CN" altLang="en-US" sz="3200" dirty="0">
                  <a:solidFill>
                    <a:srgbClr val="392C4A"/>
                  </a:solidFill>
                  <a:effectLst>
                    <a:outerShdw blurRad="38100" dist="38100" dir="2700000" algn="tl">
                      <a:srgbClr val="000000">
                        <a:alpha val="43137"/>
                      </a:srgbClr>
                    </a:outerShdw>
                  </a:effectLst>
                  <a:latin typeface="迷你简菱心" pitchFamily="49" charset="-122"/>
                  <a:ea typeface="迷你简菱心" pitchFamily="49" charset="-122"/>
                </a:rPr>
                <a:t>干脆面</a:t>
              </a:r>
            </a:p>
          </p:txBody>
        </p:sp>
        <p:grpSp>
          <p:nvGrpSpPr>
            <p:cNvPr id="176" name="组合 175"/>
            <p:cNvGrpSpPr/>
            <p:nvPr/>
          </p:nvGrpSpPr>
          <p:grpSpPr>
            <a:xfrm rot="16849117" flipH="1">
              <a:off x="11750911" y="-6317829"/>
              <a:ext cx="1477872" cy="2216333"/>
              <a:chOff x="11840248" y="-6445252"/>
              <a:chExt cx="1477872" cy="2216333"/>
            </a:xfrm>
          </p:grpSpPr>
          <p:sp>
            <p:nvSpPr>
              <p:cNvPr id="171" name="矩形 170"/>
              <p:cNvSpPr/>
              <p:nvPr/>
            </p:nvSpPr>
            <p:spPr>
              <a:xfrm rot="19364283">
                <a:off x="11840248" y="-4441578"/>
                <a:ext cx="201270" cy="212659"/>
              </a:xfrm>
              <a:prstGeom prst="rect">
                <a:avLst/>
              </a:prstGeom>
              <a:solidFill>
                <a:srgbClr val="F9F3BF"/>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72" name="矩形 171"/>
              <p:cNvSpPr/>
              <p:nvPr/>
            </p:nvSpPr>
            <p:spPr>
              <a:xfrm rot="19364283">
                <a:off x="12343152" y="-4812991"/>
                <a:ext cx="293174" cy="309764"/>
              </a:xfrm>
              <a:prstGeom prst="rect">
                <a:avLst/>
              </a:prstGeom>
              <a:solidFill>
                <a:srgbClr val="D5CB86"/>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73" name="矩形 172"/>
              <p:cNvSpPr/>
              <p:nvPr/>
            </p:nvSpPr>
            <p:spPr>
              <a:xfrm rot="19364283">
                <a:off x="12196276" y="-4602984"/>
                <a:ext cx="131671" cy="139122"/>
              </a:xfrm>
              <a:prstGeom prst="rect">
                <a:avLst/>
              </a:prstGeom>
              <a:solidFill>
                <a:srgbClr val="DAD5B5"/>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74" name="矩形 173"/>
              <p:cNvSpPr/>
              <p:nvPr/>
            </p:nvSpPr>
            <p:spPr>
              <a:xfrm rot="19364283">
                <a:off x="13035007" y="-6094391"/>
                <a:ext cx="179318" cy="189465"/>
              </a:xfrm>
              <a:prstGeom prst="rect">
                <a:avLst/>
              </a:prstGeom>
              <a:solidFill>
                <a:srgbClr val="D4CA9B"/>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75" name="矩形 174"/>
              <p:cNvSpPr/>
              <p:nvPr/>
            </p:nvSpPr>
            <p:spPr>
              <a:xfrm rot="19364283">
                <a:off x="12995628" y="-6445252"/>
                <a:ext cx="322492" cy="340740"/>
              </a:xfrm>
              <a:prstGeom prst="rect">
                <a:avLst/>
              </a:prstGeom>
              <a:solidFill>
                <a:srgbClr val="D9D17E"/>
              </a:solidFill>
              <a:ln>
                <a:noFill/>
              </a:ln>
              <a:effectLst>
                <a:outerShdw blurRad="50800" dist="38100" dir="1080000" sx="99000" sy="99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spTree>
    <p:extLst>
      <p:ext uri="{BB962C8B-B14F-4D97-AF65-F5344CB8AC3E}">
        <p14:creationId xmlns:p14="http://schemas.microsoft.com/office/powerpoint/2010/main" val="1701981352"/>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2.77778E-7 1.60962E-6 L 1.91476 -1.83118 " pathEditMode="relative" rAng="0" ptsTypes="AA">
                                      <p:cBhvr>
                                        <p:cTn id="6" dur="2500" fill="hold"/>
                                        <p:tgtEl>
                                          <p:spTgt spid="93"/>
                                        </p:tgtEl>
                                        <p:attrNameLst>
                                          <p:attrName>ppt_x</p:attrName>
                                          <p:attrName>ppt_y</p:attrName>
                                        </p:attrNameLst>
                                      </p:cBhvr>
                                      <p:rCtr x="95729" y="-91559"/>
                                    </p:animMotion>
                                  </p:childTnLst>
                                </p:cTn>
                              </p:par>
                              <p:par>
                                <p:cTn id="7" presetID="42" presetClass="path" presetSubtype="0" accel="50000" decel="50000" fill="hold" nodeType="withEffect">
                                  <p:stCondLst>
                                    <p:cond delay="750"/>
                                  </p:stCondLst>
                                  <p:childTnLst>
                                    <p:animMotion origin="layout" path="M -4.16667E-6 -1.2951E-6 L 1.79098 -1.68848 " pathEditMode="relative" rAng="0" ptsTypes="AA">
                                      <p:cBhvr>
                                        <p:cTn id="8" dur="2500" fill="hold"/>
                                        <p:tgtEl>
                                          <p:spTgt spid="94"/>
                                        </p:tgtEl>
                                        <p:attrNameLst>
                                          <p:attrName>ppt_x</p:attrName>
                                          <p:attrName>ppt_y</p:attrName>
                                        </p:attrNameLst>
                                      </p:cBhvr>
                                      <p:rCtr x="89549" y="-84436"/>
                                    </p:animMotion>
                                  </p:childTnLst>
                                </p:cTn>
                              </p:par>
                              <p:par>
                                <p:cTn id="9" presetID="42" presetClass="path" presetSubtype="0" accel="50000" decel="50000" fill="hold" nodeType="withEffect">
                                  <p:stCondLst>
                                    <p:cond delay="250"/>
                                  </p:stCondLst>
                                  <p:childTnLst>
                                    <p:animMotion origin="layout" path="M 2.5E-6 -4.34783E-6 L 1.79635 -1.65749 " pathEditMode="relative" rAng="0" ptsTypes="AA">
                                      <p:cBhvr>
                                        <p:cTn id="10" dur="2500" fill="hold"/>
                                        <p:tgtEl>
                                          <p:spTgt spid="90"/>
                                        </p:tgtEl>
                                        <p:attrNameLst>
                                          <p:attrName>ppt_x</p:attrName>
                                          <p:attrName>ppt_y</p:attrName>
                                        </p:attrNameLst>
                                      </p:cBhvr>
                                      <p:rCtr x="89809" y="-82886"/>
                                    </p:animMotion>
                                  </p:childTnLst>
                                </p:cTn>
                              </p:par>
                              <p:par>
                                <p:cTn id="11" presetID="63" presetClass="path" presetSubtype="0" accel="50000" decel="50000" fill="hold" nodeType="withEffect">
                                  <p:stCondLst>
                                    <p:cond delay="250"/>
                                  </p:stCondLst>
                                  <p:childTnLst>
                                    <p:animMotion origin="layout" path="M -3.33333E-6 -3.25624E-6 L 2.02674 -1.93917 " pathEditMode="relative" rAng="0" ptsTypes="AA">
                                      <p:cBhvr>
                                        <p:cTn id="12" dur="2500" fill="hold"/>
                                        <p:tgtEl>
                                          <p:spTgt spid="92"/>
                                        </p:tgtEl>
                                        <p:attrNameLst>
                                          <p:attrName>ppt_x</p:attrName>
                                          <p:attrName>ppt_y</p:attrName>
                                        </p:attrNameLst>
                                      </p:cBhvr>
                                      <p:rCtr x="101337" y="-96970"/>
                                    </p:animMotion>
                                  </p:childTnLst>
                                </p:cTn>
                              </p:par>
                              <p:par>
                                <p:cTn id="13" presetID="63" presetClass="path" presetSubtype="0" accel="50000" decel="50000" fill="hold" nodeType="withEffect">
                                  <p:stCondLst>
                                    <p:cond delay="1250"/>
                                  </p:stCondLst>
                                  <p:childTnLst>
                                    <p:animMotion origin="layout" path="M -5E-6 -2.22017E-6 L 1.80764 -1.68039 " pathEditMode="relative" rAng="0" ptsTypes="AA">
                                      <p:cBhvr>
                                        <p:cTn id="14" dur="2500" fill="hold"/>
                                        <p:tgtEl>
                                          <p:spTgt spid="91"/>
                                        </p:tgtEl>
                                        <p:attrNameLst>
                                          <p:attrName>ppt_x</p:attrName>
                                          <p:attrName>ppt_y</p:attrName>
                                        </p:attrNameLst>
                                      </p:cBhvr>
                                      <p:rCtr x="90382" y="-84019"/>
                                    </p:animMotion>
                                  </p:childTnLst>
                                </p:cTn>
                              </p:par>
                              <p:par>
                                <p:cTn id="15" presetID="63" presetClass="path" presetSubtype="0" accel="50000" decel="50000" fill="hold" nodeType="withEffect">
                                  <p:stCondLst>
                                    <p:cond delay="1250"/>
                                  </p:stCondLst>
                                  <p:childTnLst>
                                    <p:animMotion origin="layout" path="M -3.61111E-6 3.40426E-6 L 2.23525 -2.13183 " pathEditMode="relative" rAng="0" ptsTypes="AA">
                                      <p:cBhvr>
                                        <p:cTn id="16" dur="2500" fill="hold"/>
                                        <p:tgtEl>
                                          <p:spTgt spid="123"/>
                                        </p:tgtEl>
                                        <p:attrNameLst>
                                          <p:attrName>ppt_x</p:attrName>
                                          <p:attrName>ppt_y</p:attrName>
                                        </p:attrNameLst>
                                      </p:cBhvr>
                                      <p:rCtr x="111753" y="-106591"/>
                                    </p:animMotion>
                                  </p:childTnLst>
                                </p:cTn>
                              </p:par>
                              <p:par>
                                <p:cTn id="17" presetID="42" presetClass="path" presetSubtype="0" accel="50000" decel="50000" fill="hold" nodeType="withEffect">
                                  <p:stCondLst>
                                    <p:cond delay="2000"/>
                                  </p:stCondLst>
                                  <p:childTnLst>
                                    <p:animMotion origin="layout" path="M 1.94444E-6 -7.67808E-7 L 2.20607 -2.07354 " pathEditMode="relative" rAng="0" ptsTypes="AA">
                                      <p:cBhvr>
                                        <p:cTn id="18" dur="2500" fill="hold"/>
                                        <p:tgtEl>
                                          <p:spTgt spid="101"/>
                                        </p:tgtEl>
                                        <p:attrNameLst>
                                          <p:attrName>ppt_x</p:attrName>
                                          <p:attrName>ppt_y</p:attrName>
                                        </p:attrNameLst>
                                      </p:cBhvr>
                                      <p:rCtr x="110295" y="-103677"/>
                                    </p:animMotion>
                                  </p:childTnLst>
                                </p:cTn>
                              </p:par>
                              <p:par>
                                <p:cTn id="19" presetID="42" presetClass="path" presetSubtype="0" accel="50000" decel="50000" fill="hold" nodeType="withEffect">
                                  <p:stCondLst>
                                    <p:cond delay="1800"/>
                                  </p:stCondLst>
                                  <p:childTnLst>
                                    <p:animMotion origin="layout" path="M -5E-6 -3.82054E-6 L 2.28994 -2.1265 " pathEditMode="relative" rAng="0" ptsTypes="AA">
                                      <p:cBhvr>
                                        <p:cTn id="20" dur="2500" fill="hold"/>
                                        <p:tgtEl>
                                          <p:spTgt spid="96"/>
                                        </p:tgtEl>
                                        <p:attrNameLst>
                                          <p:attrName>ppt_x</p:attrName>
                                          <p:attrName>ppt_y</p:attrName>
                                        </p:attrNameLst>
                                      </p:cBhvr>
                                      <p:rCtr x="114497" y="-106337"/>
                                    </p:animMotion>
                                  </p:childTnLst>
                                </p:cTn>
                              </p:par>
                              <p:par>
                                <p:cTn id="21" presetID="63" presetClass="path" presetSubtype="0" accel="50000" decel="50000" fill="hold" nodeType="withEffect">
                                  <p:stCondLst>
                                    <p:cond delay="2000"/>
                                  </p:stCondLst>
                                  <p:childTnLst>
                                    <p:animMotion origin="layout" path="M 2.77778E-6 -2.72895E-6 L 2.33159 -2.24028 " pathEditMode="relative" rAng="0" ptsTypes="AA">
                                      <p:cBhvr>
                                        <p:cTn id="22" dur="2500" fill="hold"/>
                                        <p:tgtEl>
                                          <p:spTgt spid="116"/>
                                        </p:tgtEl>
                                        <p:attrNameLst>
                                          <p:attrName>ppt_x</p:attrName>
                                          <p:attrName>ppt_y</p:attrName>
                                        </p:attrNameLst>
                                      </p:cBhvr>
                                      <p:rCtr x="116580" y="-112026"/>
                                    </p:animMotion>
                                  </p:childTnLst>
                                </p:cTn>
                              </p:par>
                              <p:par>
                                <p:cTn id="23" presetID="63" presetClass="path" presetSubtype="0" accel="50000" decel="50000" fill="hold" nodeType="withEffect">
                                  <p:stCondLst>
                                    <p:cond delay="1500"/>
                                  </p:stCondLst>
                                  <p:childTnLst>
                                    <p:animMotion origin="layout" path="M 1.11111E-6 -1.69288E-6 L 2.24618 -2.08626 " pathEditMode="relative" rAng="0" ptsTypes="AA">
                                      <p:cBhvr>
                                        <p:cTn id="24" dur="2500" fill="hold"/>
                                        <p:tgtEl>
                                          <p:spTgt spid="108"/>
                                        </p:tgtEl>
                                        <p:attrNameLst>
                                          <p:attrName>ppt_x</p:attrName>
                                          <p:attrName>ppt_y</p:attrName>
                                        </p:attrNameLst>
                                      </p:cBhvr>
                                      <p:rCtr x="112309" y="-104325"/>
                                    </p:animMotion>
                                  </p:childTnLst>
                                </p:cTn>
                              </p:par>
                              <p:par>
                                <p:cTn id="25" presetID="42" presetClass="path" presetSubtype="0" accel="50000" decel="50000" fill="hold" nodeType="withEffect">
                                  <p:stCondLst>
                                    <p:cond delay="1000"/>
                                  </p:stCondLst>
                                  <p:childTnLst>
                                    <p:animMotion origin="layout" path="M -5.55556E-7 -2.83071E-6 L -1.52049 1.39131 " pathEditMode="relative" rAng="0" ptsTypes="AA">
                                      <p:cBhvr>
                                        <p:cTn id="26" dur="2000" fill="hold"/>
                                        <p:tgtEl>
                                          <p:spTgt spid="127"/>
                                        </p:tgtEl>
                                        <p:attrNameLst>
                                          <p:attrName>ppt_x</p:attrName>
                                          <p:attrName>ppt_y</p:attrName>
                                        </p:attrNameLst>
                                      </p:cBhvr>
                                      <p:rCtr x="-76024" y="69565"/>
                                    </p:animMotion>
                                  </p:childTnLst>
                                </p:cTn>
                              </p:par>
                              <p:par>
                                <p:cTn id="27" presetID="42" presetClass="path" presetSubtype="0" accel="50000" decel="50000" fill="hold" nodeType="withEffect">
                                  <p:stCondLst>
                                    <p:cond delay="1250"/>
                                  </p:stCondLst>
                                  <p:childTnLst>
                                    <p:animMotion origin="layout" path="M 3.05556E-6 2.32192E-6 L -1.60382 1.5481 " pathEditMode="relative" rAng="0" ptsTypes="AA">
                                      <p:cBhvr>
                                        <p:cTn id="28" dur="2000" fill="hold"/>
                                        <p:tgtEl>
                                          <p:spTgt spid="128"/>
                                        </p:tgtEl>
                                        <p:attrNameLst>
                                          <p:attrName>ppt_x</p:attrName>
                                          <p:attrName>ppt_y</p:attrName>
                                        </p:attrNameLst>
                                      </p:cBhvr>
                                      <p:rCtr x="-80191" y="77405"/>
                                    </p:animMotion>
                                  </p:childTnLst>
                                </p:cTn>
                              </p:par>
                              <p:par>
                                <p:cTn id="29" presetID="42" presetClass="path" presetSubtype="0" accel="50000" decel="50000" fill="hold" nodeType="withEffect">
                                  <p:stCondLst>
                                    <p:cond delay="1500"/>
                                  </p:stCondLst>
                                  <p:childTnLst>
                                    <p:animMotion origin="layout" path="M 3.05556E-6 3.66327E-6 L -1.56441 1.3987 " pathEditMode="relative" rAng="0" ptsTypes="AA">
                                      <p:cBhvr>
                                        <p:cTn id="30" dur="2000" fill="hold"/>
                                        <p:tgtEl>
                                          <p:spTgt spid="129"/>
                                        </p:tgtEl>
                                        <p:attrNameLst>
                                          <p:attrName>ppt_x</p:attrName>
                                          <p:attrName>ppt_y</p:attrName>
                                        </p:attrNameLst>
                                      </p:cBhvr>
                                      <p:rCtr x="-78229" y="69935"/>
                                    </p:animMotion>
                                  </p:childTnLst>
                                </p:cTn>
                              </p:par>
                              <p:par>
                                <p:cTn id="31" presetID="42" presetClass="path" presetSubtype="0" accel="50000" decel="50000" fill="hold" nodeType="withEffect">
                                  <p:stCondLst>
                                    <p:cond delay="1750"/>
                                  </p:stCondLst>
                                  <p:childTnLst>
                                    <p:animMotion origin="layout" path="M 2.77778E-6 -4.37558E-6 L -1.53889 1.39778 " pathEditMode="relative" rAng="0" ptsTypes="AA">
                                      <p:cBhvr>
                                        <p:cTn id="32" dur="2000" fill="hold"/>
                                        <p:tgtEl>
                                          <p:spTgt spid="130"/>
                                        </p:tgtEl>
                                        <p:attrNameLst>
                                          <p:attrName>ppt_x</p:attrName>
                                          <p:attrName>ppt_y</p:attrName>
                                        </p:attrNameLst>
                                      </p:cBhvr>
                                      <p:rCtr x="-76944" y="69889"/>
                                    </p:animMotion>
                                  </p:childTnLst>
                                </p:cTn>
                              </p:par>
                              <p:par>
                                <p:cTn id="33" presetID="42" presetClass="path" presetSubtype="0" accel="50000" decel="50000" fill="hold" nodeType="withEffect">
                                  <p:stCondLst>
                                    <p:cond delay="2000"/>
                                  </p:stCondLst>
                                  <p:childTnLst>
                                    <p:animMotion origin="layout" path="M -5.55556E-7 -2.83071E-6 L -1.52049 1.39131 " pathEditMode="relative" rAng="0" ptsTypes="AA">
                                      <p:cBhvr>
                                        <p:cTn id="34" dur="1950" fill="hold"/>
                                        <p:tgtEl>
                                          <p:spTgt spid="138"/>
                                        </p:tgtEl>
                                        <p:attrNameLst>
                                          <p:attrName>ppt_x</p:attrName>
                                          <p:attrName>ppt_y</p:attrName>
                                        </p:attrNameLst>
                                      </p:cBhvr>
                                      <p:rCtr x="-76024" y="69565"/>
                                    </p:animMotion>
                                  </p:childTnLst>
                                </p:cTn>
                              </p:par>
                              <p:par>
                                <p:cTn id="35" presetID="42" presetClass="path" presetSubtype="0" accel="50000" decel="50000" fill="hold" nodeType="withEffect">
                                  <p:stCondLst>
                                    <p:cond delay="2200"/>
                                  </p:stCondLst>
                                  <p:childTnLst>
                                    <p:animMotion origin="layout" path="M 3.05556E-6 2.32192E-6 L -1.60382 1.5481 " pathEditMode="relative" rAng="0" ptsTypes="AA">
                                      <p:cBhvr>
                                        <p:cTn id="36" dur="2000" fill="hold"/>
                                        <p:tgtEl>
                                          <p:spTgt spid="154"/>
                                        </p:tgtEl>
                                        <p:attrNameLst>
                                          <p:attrName>ppt_x</p:attrName>
                                          <p:attrName>ppt_y</p:attrName>
                                        </p:attrNameLst>
                                      </p:cBhvr>
                                      <p:rCtr x="-80191" y="77405"/>
                                    </p:animMotion>
                                  </p:childTnLst>
                                </p:cTn>
                              </p:par>
                              <p:par>
                                <p:cTn id="37" presetID="42" presetClass="path" presetSubtype="0" accel="50000" decel="50000" fill="hold" nodeType="withEffect">
                                  <p:stCondLst>
                                    <p:cond delay="2500"/>
                                  </p:stCondLst>
                                  <p:childTnLst>
                                    <p:animMotion origin="layout" path="M 3.05556E-6 3.66327E-6 L -1.56441 1.3987 " pathEditMode="relative" rAng="0" ptsTypes="AA">
                                      <p:cBhvr>
                                        <p:cTn id="38" dur="2000" fill="hold"/>
                                        <p:tgtEl>
                                          <p:spTgt spid="131"/>
                                        </p:tgtEl>
                                        <p:attrNameLst>
                                          <p:attrName>ppt_x</p:attrName>
                                          <p:attrName>ppt_y</p:attrName>
                                        </p:attrNameLst>
                                      </p:cBhvr>
                                      <p:rCtr x="-78229" y="69935"/>
                                    </p:animMotion>
                                  </p:childTnLst>
                                </p:cTn>
                              </p:par>
                              <p:par>
                                <p:cTn id="39" presetID="42" presetClass="path" presetSubtype="0" accel="50000" decel="50000" fill="hold" nodeType="withEffect">
                                  <p:stCondLst>
                                    <p:cond delay="2750"/>
                                  </p:stCondLst>
                                  <p:childTnLst>
                                    <p:animMotion origin="layout" path="M 2.77778E-6 -4.37558E-6 L -1.53889 1.39778 " pathEditMode="relative" rAng="0" ptsTypes="AA">
                                      <p:cBhvr>
                                        <p:cTn id="40" dur="2000" fill="hold"/>
                                        <p:tgtEl>
                                          <p:spTgt spid="145"/>
                                        </p:tgtEl>
                                        <p:attrNameLst>
                                          <p:attrName>ppt_x</p:attrName>
                                          <p:attrName>ppt_y</p:attrName>
                                        </p:attrNameLst>
                                      </p:cBhvr>
                                      <p:rCtr x="-76944" y="69889"/>
                                    </p:animMotion>
                                  </p:childTnLst>
                                </p:cTn>
                              </p:par>
                              <p:par>
                                <p:cTn id="41" presetID="42" presetClass="path" presetSubtype="0" accel="50000" decel="50000" fill="hold" nodeType="withEffect">
                                  <p:stCondLst>
                                    <p:cond delay="2300"/>
                                  </p:stCondLst>
                                  <p:childTnLst>
                                    <p:animMotion origin="layout" path="M 4.16667E-6 -4.16281E-6 L 1.77795 -1.69056 " pathEditMode="relative" rAng="0" ptsTypes="AA">
                                      <p:cBhvr>
                                        <p:cTn id="42" dur="2000" fill="hold"/>
                                        <p:tgtEl>
                                          <p:spTgt spid="167"/>
                                        </p:tgtEl>
                                        <p:attrNameLst>
                                          <p:attrName>ppt_x</p:attrName>
                                          <p:attrName>ppt_y</p:attrName>
                                        </p:attrNameLst>
                                      </p:cBhvr>
                                      <p:rCtr x="88906" y="-84528"/>
                                    </p:animMotion>
                                  </p:childTnLst>
                                </p:cTn>
                              </p:par>
                              <p:par>
                                <p:cTn id="43" presetID="42" presetClass="path" presetSubtype="0" accel="50000" decel="50000" fill="hold" nodeType="withEffect">
                                  <p:stCondLst>
                                    <p:cond delay="2300"/>
                                  </p:stCondLst>
                                  <p:childTnLst>
                                    <p:animMotion origin="layout" path="M 3.05556E-6 -1.84089E-6 L -1.16233 1.01712 " pathEditMode="relative" rAng="0" ptsTypes="AA">
                                      <p:cBhvr>
                                        <p:cTn id="44" dur="2000" fill="hold"/>
                                        <p:tgtEl>
                                          <p:spTgt spid="177"/>
                                        </p:tgtEl>
                                        <p:attrNameLst>
                                          <p:attrName>ppt_x</p:attrName>
                                          <p:attrName>ppt_y</p:attrName>
                                        </p:attrNameLst>
                                      </p:cBhvr>
                                      <p:rCtr x="-58125" y="50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4500410"/>
            <a:ext cx="9144000" cy="46166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迷你简平黑" pitchFamily="49" charset="-122"/>
              </a:rPr>
              <a:t>谢谢观看</a:t>
            </a:r>
            <a:r>
              <a:rPr lang="en-US" altLang="zh-CN" sz="2400" b="1" dirty="0">
                <a:solidFill>
                  <a:srgbClr val="392C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迷你简平黑" pitchFamily="49" charset="-122"/>
              </a:rPr>
              <a:t>~</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7868" y="2093947"/>
            <a:ext cx="2376264" cy="23762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23623975"/>
      </p:ext>
    </p:extLst>
  </p:cSld>
  <p:clrMapOvr>
    <a:masterClrMapping/>
  </p:clrMapOvr>
  <mc:AlternateContent xmlns:mc="http://schemas.openxmlformats.org/markup-compatibility/2006" xmlns:p14="http://schemas.microsoft.com/office/powerpoint/2010/main">
    <mc:Choice Requires="p14">
      <p:transition spd="slow" p14:dur="3000">
        <p14:ripple/>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3"/>
          <p:cNvSpPr/>
          <p:nvPr/>
        </p:nvSpPr>
        <p:spPr>
          <a:xfrm>
            <a:off x="1524000"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9144000" y="0"/>
                </a:lnTo>
                <a:lnTo>
                  <a:pt x="9144000" y="6858000"/>
                </a:lnTo>
                <a:lnTo>
                  <a:pt x="0" y="6858000"/>
                </a:lnTo>
                <a:lnTo>
                  <a:pt x="0" y="0"/>
                </a:lnTo>
              </a:path>
            </a:pathLst>
          </a:custGeom>
          <a:solidFill>
            <a:srgbClr val="09210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904" y="404664"/>
            <a:ext cx="4680520" cy="5544616"/>
          </a:xfrm>
          <a:prstGeom prst="rect">
            <a:avLst/>
          </a:prstGeom>
        </p:spPr>
      </p:pic>
      <p:sp>
        <p:nvSpPr>
          <p:cNvPr id="17" name="TextBox 16"/>
          <p:cNvSpPr txBox="1"/>
          <p:nvPr/>
        </p:nvSpPr>
        <p:spPr>
          <a:xfrm>
            <a:off x="2444378" y="2453697"/>
            <a:ext cx="1296144" cy="1446550"/>
          </a:xfrm>
          <a:prstGeom prst="rect">
            <a:avLst/>
          </a:prstGeom>
          <a:solidFill>
            <a:schemeClr val="bg1"/>
          </a:solidFill>
        </p:spPr>
        <p:txBody>
          <a:bodyPr wrap="square" rtlCol="0">
            <a:spAutoFit/>
          </a:bodyPr>
          <a:lstStyle/>
          <a:p>
            <a:r>
              <a:rPr lang="zh-CN" altLang="en-US" sz="8800"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788112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16" name="矩形 15"/>
          <p:cNvSpPr/>
          <p:nvPr/>
        </p:nvSpPr>
        <p:spPr>
          <a:xfrm>
            <a:off x="3249533" y="1056705"/>
            <a:ext cx="6192688" cy="4752528"/>
          </a:xfrm>
          <a:prstGeom prst="rect">
            <a:avLst/>
          </a:prstGeom>
          <a:solidFill>
            <a:schemeClr val="bg1"/>
          </a:solidFill>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358" y="2534800"/>
            <a:ext cx="57610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473667" y="3733679"/>
            <a:ext cx="3744416" cy="523220"/>
          </a:xfrm>
          <a:prstGeom prst="rect">
            <a:avLst/>
          </a:prstGeom>
          <a:noFill/>
        </p:spPr>
        <p:txBody>
          <a:bodyPr wrap="square" rtlCol="0">
            <a:spAutoFit/>
          </a:bodyPr>
          <a:lstStyle/>
          <a:p>
            <a:pPr algn="r"/>
            <a:r>
              <a:rPr lang="en-US" altLang="zh-CN" sz="2800" dirty="0">
                <a:solidFill>
                  <a:prstClr val="black"/>
                </a:solidFill>
                <a:latin typeface="微软雅黑" panose="020B0503020204020204" pitchFamily="34" charset="-122"/>
                <a:ea typeface="微软雅黑" panose="020B0503020204020204" pitchFamily="34" charset="-122"/>
              </a:rPr>
              <a:t>By</a:t>
            </a:r>
            <a:r>
              <a:rPr lang="zh-CN" altLang="en-US" sz="2800" dirty="0">
                <a:solidFill>
                  <a:prstClr val="black"/>
                </a:solidFill>
                <a:latin typeface="微软雅黑" panose="020B0503020204020204" pitchFamily="34" charset="-122"/>
                <a:ea typeface="微软雅黑" panose="020B0503020204020204" pitchFamily="34" charset="-122"/>
              </a:rPr>
              <a:t>团长</a:t>
            </a:r>
          </a:p>
        </p:txBody>
      </p:sp>
    </p:spTree>
    <p:extLst>
      <p:ext uri="{BB962C8B-B14F-4D97-AF65-F5344CB8AC3E}">
        <p14:creationId xmlns:p14="http://schemas.microsoft.com/office/powerpoint/2010/main" val="12389640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7" name="TextBox 6"/>
          <p:cNvSpPr txBox="1"/>
          <p:nvPr/>
        </p:nvSpPr>
        <p:spPr>
          <a:xfrm>
            <a:off x="2423592" y="332656"/>
            <a:ext cx="4464496" cy="923330"/>
          </a:xfrm>
          <a:prstGeom prst="rect">
            <a:avLst/>
          </a:prstGeom>
          <a:solidFill>
            <a:schemeClr val="accent3">
              <a:lumMod val="40000"/>
              <a:lumOff val="60000"/>
            </a:schemeClr>
          </a:solidFill>
        </p:spPr>
        <p:txBody>
          <a:bodyPr wrap="square" rtlCol="0">
            <a:spAutoFit/>
          </a:bodyPr>
          <a:lstStyle/>
          <a:p>
            <a:r>
              <a:rPr lang="zh-CN" altLang="en-US" sz="5400" b="1" dirty="0">
                <a:solidFill>
                  <a:prstClr val="black"/>
                </a:solidFill>
                <a:latin typeface="微软雅黑" panose="020B0503020204020204" pitchFamily="34" charset="-122"/>
                <a:ea typeface="微软雅黑" panose="020B0503020204020204" pitchFamily="34" charset="-122"/>
              </a:rPr>
              <a:t>干脆面的诞生</a:t>
            </a:r>
          </a:p>
        </p:txBody>
      </p:sp>
    </p:spTree>
    <p:extLst>
      <p:ext uri="{BB962C8B-B14F-4D97-AF65-F5344CB8AC3E}">
        <p14:creationId xmlns:p14="http://schemas.microsoft.com/office/powerpoint/2010/main" val="30106204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1" y="0"/>
            <a:ext cx="4571253" cy="6858000"/>
          </a:xfrm>
          <a:prstGeom prst="rect">
            <a:avLst/>
          </a:prstGeom>
        </p:spPr>
      </p:pic>
      <p:sp>
        <p:nvSpPr>
          <p:cNvPr id="3" name="矩形 2"/>
          <p:cNvSpPr/>
          <p:nvPr/>
        </p:nvSpPr>
        <p:spPr>
          <a:xfrm>
            <a:off x="6095254" y="0"/>
            <a:ext cx="4572747"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prstClr val="black"/>
                </a:solidFill>
                <a:latin typeface="微软雅黑" panose="020B0503020204020204" pitchFamily="34" charset="-122"/>
                <a:ea typeface="微软雅黑" panose="020B0503020204020204" pitchFamily="34" charset="-122"/>
              </a:rPr>
              <a:t>　　</a:t>
            </a:r>
            <a:r>
              <a:rPr lang="zh-CN" altLang="zh-CN" sz="2400" dirty="0">
                <a:solidFill>
                  <a:prstClr val="black"/>
                </a:solidFill>
                <a:latin typeface="微软雅黑" panose="020B0503020204020204" pitchFamily="34" charset="-122"/>
                <a:ea typeface="微软雅黑" panose="020B0503020204020204" pitchFamily="34" charset="-122"/>
              </a:rPr>
              <a:t>方便面在我国的生产始于</a:t>
            </a:r>
            <a:r>
              <a:rPr lang="en-US" altLang="zh-CN" sz="2400" dirty="0">
                <a:solidFill>
                  <a:prstClr val="black"/>
                </a:solidFill>
                <a:latin typeface="微软雅黑" panose="020B0503020204020204" pitchFamily="34" charset="-122"/>
                <a:ea typeface="微软雅黑" panose="020B0503020204020204" pitchFamily="34" charset="-122"/>
              </a:rPr>
              <a:t>1970</a:t>
            </a:r>
            <a:r>
              <a:rPr lang="zh-CN" altLang="zh-CN" sz="2400" dirty="0">
                <a:solidFill>
                  <a:prstClr val="black"/>
                </a:solidFill>
                <a:latin typeface="微软雅黑" panose="020B0503020204020204" pitchFamily="34" charset="-122"/>
                <a:ea typeface="微软雅黑" panose="020B0503020204020204" pitchFamily="34" charset="-122"/>
              </a:rPr>
              <a:t>年，当年年产量仅</a:t>
            </a:r>
            <a:r>
              <a:rPr lang="en-US" altLang="zh-CN" sz="2400" dirty="0">
                <a:solidFill>
                  <a:prstClr val="black"/>
                </a:solidFill>
                <a:latin typeface="微软雅黑" panose="020B0503020204020204" pitchFamily="34" charset="-122"/>
                <a:ea typeface="微软雅黑" panose="020B0503020204020204" pitchFamily="34" charset="-122"/>
              </a:rPr>
              <a:t>200</a:t>
            </a:r>
            <a:r>
              <a:rPr lang="zh-CN" altLang="zh-CN" sz="2400" dirty="0">
                <a:solidFill>
                  <a:prstClr val="black"/>
                </a:solidFill>
                <a:latin typeface="微软雅黑" panose="020B0503020204020204" pitchFamily="34" charset="-122"/>
                <a:ea typeface="微软雅黑" panose="020B0503020204020204" pitchFamily="34" charset="-122"/>
              </a:rPr>
              <a:t>吨，但在这几十年间，方便面一直保持着高速的增长。</a:t>
            </a:r>
            <a:r>
              <a:rPr lang="en-US" altLang="zh-CN" sz="2400" dirty="0">
                <a:solidFill>
                  <a:prstClr val="black"/>
                </a:solidFill>
                <a:latin typeface="微软雅黑" panose="020B0503020204020204" pitchFamily="34" charset="-122"/>
                <a:ea typeface="微软雅黑" panose="020B0503020204020204" pitchFamily="34" charset="-122"/>
              </a:rPr>
              <a:t>2005</a:t>
            </a:r>
            <a:r>
              <a:rPr lang="zh-CN" altLang="zh-CN" sz="2400" dirty="0">
                <a:solidFill>
                  <a:prstClr val="black"/>
                </a:solidFill>
                <a:latin typeface="微软雅黑" panose="020B0503020204020204" pitchFamily="34" charset="-122"/>
                <a:ea typeface="微软雅黑" panose="020B0503020204020204" pitchFamily="34" charset="-122"/>
              </a:rPr>
              <a:t>年，我国的方便面产量</a:t>
            </a:r>
            <a:r>
              <a:rPr lang="en-US" altLang="zh-CN" sz="2400" dirty="0">
                <a:solidFill>
                  <a:prstClr val="black"/>
                </a:solidFill>
                <a:latin typeface="微软雅黑" panose="020B0503020204020204" pitchFamily="34" charset="-122"/>
                <a:ea typeface="微软雅黑" panose="020B0503020204020204" pitchFamily="34" charset="-122"/>
              </a:rPr>
              <a:t>327</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9</a:t>
            </a:r>
            <a:r>
              <a:rPr lang="zh-CN" altLang="zh-CN" sz="2400" dirty="0">
                <a:solidFill>
                  <a:prstClr val="black"/>
                </a:solidFill>
                <a:latin typeface="微软雅黑" panose="020B0503020204020204" pitchFamily="34" charset="-122"/>
                <a:ea typeface="微软雅黑" panose="020B0503020204020204" pitchFamily="34" charset="-122"/>
              </a:rPr>
              <a:t>万吨，同比增长</a:t>
            </a:r>
            <a:r>
              <a:rPr lang="en-US" altLang="zh-CN" sz="2400" dirty="0">
                <a:solidFill>
                  <a:prstClr val="black"/>
                </a:solidFill>
                <a:latin typeface="微软雅黑" panose="020B0503020204020204" pitchFamily="34" charset="-122"/>
                <a:ea typeface="微软雅黑" panose="020B0503020204020204" pitchFamily="34" charset="-122"/>
              </a:rPr>
              <a:t>18</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6</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2006</a:t>
            </a:r>
            <a:r>
              <a:rPr lang="zh-CN" altLang="zh-CN" sz="2400" dirty="0">
                <a:solidFill>
                  <a:prstClr val="black"/>
                </a:solidFill>
                <a:latin typeface="微软雅黑" panose="020B0503020204020204" pitchFamily="34" charset="-122"/>
                <a:ea typeface="微软雅黑" panose="020B0503020204020204" pitchFamily="34" charset="-122"/>
              </a:rPr>
              <a:t>年方便面产量达到了</a:t>
            </a:r>
            <a:r>
              <a:rPr lang="en-US" altLang="zh-CN" sz="2400" dirty="0">
                <a:solidFill>
                  <a:prstClr val="black"/>
                </a:solidFill>
                <a:latin typeface="微软雅黑" panose="020B0503020204020204" pitchFamily="34" charset="-122"/>
                <a:ea typeface="微软雅黑" panose="020B0503020204020204" pitchFamily="34" charset="-122"/>
              </a:rPr>
              <a:t>431</a:t>
            </a:r>
            <a:r>
              <a:rPr lang="zh-CN" altLang="zh-CN" sz="2400" dirty="0">
                <a:solidFill>
                  <a:prstClr val="black"/>
                </a:solidFill>
                <a:latin typeface="微软雅黑" panose="020B0503020204020204" pitchFamily="34" charset="-122"/>
                <a:ea typeface="微软雅黑" panose="020B0503020204020204" pitchFamily="34" charset="-122"/>
              </a:rPr>
              <a:t>万吨，同比增长</a:t>
            </a:r>
            <a:r>
              <a:rPr lang="en-US" altLang="zh-CN" sz="2400" dirty="0">
                <a:solidFill>
                  <a:prstClr val="black"/>
                </a:solidFill>
                <a:latin typeface="微软雅黑" panose="020B0503020204020204" pitchFamily="34" charset="-122"/>
                <a:ea typeface="微软雅黑" panose="020B0503020204020204" pitchFamily="34" charset="-122"/>
              </a:rPr>
              <a:t>31</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47</a:t>
            </a:r>
            <a:r>
              <a:rPr lang="zh-CN" altLang="zh-CN" sz="2400" dirty="0">
                <a:solidFill>
                  <a:prstClr val="black"/>
                </a:solidFill>
                <a:latin typeface="微软雅黑" panose="020B0503020204020204" pitchFamily="34" charset="-122"/>
                <a:ea typeface="微软雅黑" panose="020B0503020204020204" pitchFamily="34" charset="-122"/>
              </a:rPr>
              <a:t>％。目前中国人消费掉的方便面占全世界</a:t>
            </a:r>
            <a:r>
              <a:rPr lang="en-US" altLang="zh-CN" sz="2400" dirty="0">
                <a:solidFill>
                  <a:prstClr val="black"/>
                </a:solidFill>
                <a:latin typeface="微软雅黑" panose="020B0503020204020204" pitchFamily="34" charset="-122"/>
                <a:ea typeface="微软雅黑" panose="020B0503020204020204" pitchFamily="34" charset="-122"/>
              </a:rPr>
              <a:t>1</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3</a:t>
            </a:r>
            <a:r>
              <a:rPr lang="zh-CN" altLang="zh-CN" sz="2400" dirty="0">
                <a:solidFill>
                  <a:prstClr val="black"/>
                </a:solidFill>
                <a:latin typeface="微软雅黑" panose="020B0503020204020204" pitchFamily="34" charset="-122"/>
                <a:ea typeface="微软雅黑" panose="020B0503020204020204" pitchFamily="34" charset="-122"/>
              </a:rPr>
              <a:t>，巨大的消费群体支撑着中国方便面市场的高速增长。</a:t>
            </a:r>
            <a:endParaRPr lang="en-US" altLang="zh-CN" sz="2400" dirty="0">
              <a:solidFill>
                <a:prstClr val="black"/>
              </a:solidFill>
              <a:latin typeface="微软雅黑" panose="020B0503020204020204" pitchFamily="34" charset="-122"/>
              <a:ea typeface="微软雅黑" panose="020B0503020204020204" pitchFamily="34" charset="-122"/>
            </a:endParaRPr>
          </a:p>
          <a:p>
            <a:r>
              <a:rPr lang="zh-CN" altLang="en-US" sz="2400" dirty="0">
                <a:solidFill>
                  <a:prstClr val="black"/>
                </a:solidFill>
                <a:latin typeface="微软雅黑" panose="020B0503020204020204" pitchFamily="34" charset="-122"/>
                <a:ea typeface="微软雅黑" panose="020B0503020204020204" pitchFamily="34" charset="-122"/>
              </a:rPr>
              <a:t>　　</a:t>
            </a:r>
            <a:r>
              <a:rPr lang="zh-CN" altLang="zh-CN" sz="2400" dirty="0">
                <a:solidFill>
                  <a:prstClr val="black"/>
                </a:solidFill>
                <a:latin typeface="微软雅黑" panose="020B0503020204020204" pitchFamily="34" charset="-122"/>
                <a:ea typeface="微软雅黑" panose="020B0503020204020204" pitchFamily="34" charset="-122"/>
              </a:rPr>
              <a:t>在市场拓大的同时，产品也迎来多元化时代，从最开始的泡面，发展到今天已细分出</a:t>
            </a:r>
            <a:r>
              <a:rPr lang="zh-CN" altLang="zh-CN" sz="2400" b="1" dirty="0">
                <a:solidFill>
                  <a:prstClr val="black"/>
                </a:solidFill>
                <a:latin typeface="微软雅黑" panose="020B0503020204020204" pitchFamily="34" charset="-122"/>
                <a:ea typeface="微软雅黑" panose="020B0503020204020204" pitchFamily="34" charset="-122"/>
              </a:rPr>
              <a:t>煮、炒、拌、干吃等多种食用方法</a:t>
            </a:r>
            <a:r>
              <a:rPr lang="zh-CN" altLang="zh-CN" sz="2400" dirty="0">
                <a:solidFill>
                  <a:prstClr val="black"/>
                </a:solidFill>
                <a:latin typeface="微软雅黑" panose="020B0503020204020204" pitchFamily="34" charset="-122"/>
                <a:ea typeface="微软雅黑" panose="020B0503020204020204" pitchFamily="34" charset="-122"/>
              </a:rPr>
              <a:t>的方便面，而这些面种也逐渐有了自己的细分市场。</a:t>
            </a:r>
          </a:p>
          <a:p>
            <a:pPr algn="ctr"/>
            <a:endParaRPr lang="zh-CN" altLang="en-US" dirty="0">
              <a:solidFill>
                <a:prstClr val="white"/>
              </a:solidFill>
            </a:endParaRPr>
          </a:p>
        </p:txBody>
      </p:sp>
    </p:spTree>
    <p:extLst>
      <p:ext uri="{BB962C8B-B14F-4D97-AF65-F5344CB8AC3E}">
        <p14:creationId xmlns:p14="http://schemas.microsoft.com/office/powerpoint/2010/main" val="40480766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86" y="0"/>
            <a:ext cx="5373216" cy="4913784"/>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464" y="1724026"/>
            <a:ext cx="4824536" cy="5112567"/>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625" y="593796"/>
            <a:ext cx="6626125" cy="496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939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circle(in)">
                                      <p:cBhvr>
                                        <p:cTn id="19"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
            <a:ext cx="9144000" cy="6858000"/>
          </a:xfrm>
          <a:prstGeom prst="rect">
            <a:avLst/>
          </a:prstGeom>
        </p:spPr>
      </p:pic>
      <p:graphicFrame>
        <p:nvGraphicFramePr>
          <p:cNvPr id="3" name="图示 2"/>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1418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
            <a:ext cx="9144000" cy="6858000"/>
          </a:xfrm>
          <a:prstGeom prst="rect">
            <a:avLst/>
          </a:prstGeom>
        </p:spPr>
      </p:pic>
      <p:sp>
        <p:nvSpPr>
          <p:cNvPr id="3" name="TextBox 2"/>
          <p:cNvSpPr txBox="1"/>
          <p:nvPr/>
        </p:nvSpPr>
        <p:spPr>
          <a:xfrm>
            <a:off x="6384033" y="692697"/>
            <a:ext cx="3871029" cy="3170099"/>
          </a:xfrm>
          <a:prstGeom prst="rect">
            <a:avLst/>
          </a:prstGeom>
          <a:noFill/>
        </p:spPr>
        <p:txBody>
          <a:bodyPr wrap="square" rtlCol="0">
            <a:spAutoFit/>
          </a:bodyPr>
          <a:lstStyle/>
          <a:p>
            <a:r>
              <a:rPr lang="en-US" altLang="zh-CN" sz="4000" b="1" dirty="0">
                <a:solidFill>
                  <a:prstClr val="white"/>
                </a:solidFill>
                <a:latin typeface="微软雅黑" panose="020B0503020204020204" pitchFamily="34" charset="-122"/>
                <a:ea typeface="微软雅黑" panose="020B0503020204020204" pitchFamily="34" charset="-122"/>
              </a:rPr>
              <a:t>·</a:t>
            </a:r>
            <a:r>
              <a:rPr lang="zh-CN" altLang="en-US" sz="4000" b="1" dirty="0">
                <a:solidFill>
                  <a:prstClr val="white"/>
                </a:solidFill>
                <a:latin typeface="微软雅黑" panose="020B0503020204020204" pitchFamily="34" charset="-122"/>
                <a:ea typeface="微软雅黑" panose="020B0503020204020204" pitchFamily="34" charset="-122"/>
              </a:rPr>
              <a:t>面种</a:t>
            </a:r>
            <a:endParaRPr lang="en-US" altLang="zh-CN" sz="4000" b="1" dirty="0">
              <a:solidFill>
                <a:prstClr val="white"/>
              </a:solidFill>
              <a:latin typeface="微软雅黑" panose="020B0503020204020204" pitchFamily="34" charset="-122"/>
              <a:ea typeface="微软雅黑" panose="020B0503020204020204" pitchFamily="34" charset="-122"/>
            </a:endParaRPr>
          </a:p>
          <a:p>
            <a:endParaRPr lang="en-US" altLang="zh-CN" sz="4000" b="1" dirty="0">
              <a:solidFill>
                <a:prstClr val="white"/>
              </a:solidFill>
              <a:latin typeface="微软雅黑" panose="020B0503020204020204" pitchFamily="34" charset="-122"/>
              <a:ea typeface="微软雅黑" panose="020B0503020204020204" pitchFamily="34" charset="-122"/>
            </a:endParaRPr>
          </a:p>
          <a:p>
            <a:r>
              <a:rPr lang="en-US" altLang="zh-CN" sz="4000" b="1" dirty="0">
                <a:solidFill>
                  <a:prstClr val="white"/>
                </a:solidFill>
                <a:latin typeface="微软雅黑" panose="020B0503020204020204" pitchFamily="34" charset="-122"/>
                <a:ea typeface="微软雅黑" panose="020B0503020204020204" pitchFamily="34" charset="-122"/>
              </a:rPr>
              <a:t>·</a:t>
            </a:r>
            <a:r>
              <a:rPr lang="zh-CN" altLang="en-US" sz="4000" b="1" dirty="0">
                <a:solidFill>
                  <a:prstClr val="white"/>
                </a:solidFill>
                <a:latin typeface="微软雅黑" panose="020B0503020204020204" pitchFamily="34" charset="-122"/>
                <a:ea typeface="微软雅黑" panose="020B0503020204020204" pitchFamily="34" charset="-122"/>
              </a:rPr>
              <a:t>油的选择</a:t>
            </a:r>
            <a:endParaRPr lang="en-US" altLang="zh-CN" sz="4000" b="1" dirty="0">
              <a:solidFill>
                <a:prstClr val="white"/>
              </a:solidFill>
              <a:latin typeface="微软雅黑" panose="020B0503020204020204" pitchFamily="34" charset="-122"/>
              <a:ea typeface="微软雅黑" panose="020B0503020204020204" pitchFamily="34" charset="-122"/>
            </a:endParaRPr>
          </a:p>
          <a:p>
            <a:endParaRPr lang="en-US" altLang="zh-CN" sz="4000" b="1" dirty="0">
              <a:solidFill>
                <a:prstClr val="white"/>
              </a:solidFill>
              <a:latin typeface="微软雅黑" panose="020B0503020204020204" pitchFamily="34" charset="-122"/>
              <a:ea typeface="微软雅黑" panose="020B0503020204020204" pitchFamily="34" charset="-122"/>
            </a:endParaRPr>
          </a:p>
          <a:p>
            <a:r>
              <a:rPr lang="en-US" altLang="zh-CN" sz="4000" b="1" dirty="0">
                <a:solidFill>
                  <a:prstClr val="white"/>
                </a:solidFill>
                <a:latin typeface="微软雅黑" panose="020B0503020204020204" pitchFamily="34" charset="-122"/>
                <a:ea typeface="微软雅黑" panose="020B0503020204020204" pitchFamily="34" charset="-122"/>
              </a:rPr>
              <a:t>·</a:t>
            </a:r>
            <a:r>
              <a:rPr lang="zh-CN" altLang="en-US" sz="4000" b="1" dirty="0">
                <a:solidFill>
                  <a:prstClr val="white"/>
                </a:solidFill>
                <a:latin typeface="微软雅黑" panose="020B0503020204020204" pitchFamily="34" charset="-122"/>
                <a:ea typeface="微软雅黑" panose="020B0503020204020204" pitchFamily="34" charset="-122"/>
              </a:rPr>
              <a:t>调料</a:t>
            </a:r>
            <a:endParaRPr lang="en-US" altLang="zh-CN" sz="4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21594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
            <a:ext cx="9144000" cy="6857999"/>
          </a:xfrm>
          <a:prstGeom prst="rect">
            <a:avLst/>
          </a:prstGeom>
        </p:spPr>
      </p:pic>
      <p:sp>
        <p:nvSpPr>
          <p:cNvPr id="18" name="TextBox 17"/>
          <p:cNvSpPr txBox="1"/>
          <p:nvPr/>
        </p:nvSpPr>
        <p:spPr>
          <a:xfrm>
            <a:off x="2351584" y="1889910"/>
            <a:ext cx="2952328" cy="1569660"/>
          </a:xfrm>
          <a:prstGeom prst="rect">
            <a:avLst/>
          </a:prstGeom>
          <a:noFill/>
        </p:spPr>
        <p:txBody>
          <a:bodyPr wrap="square" rtlCol="0">
            <a:spAutoFit/>
          </a:bodyPr>
          <a:lstStyle/>
          <a:p>
            <a:r>
              <a:rPr lang="zh-CN" altLang="en-US" sz="4800" b="1" dirty="0">
                <a:solidFill>
                  <a:prstClr val="white"/>
                </a:solidFill>
              </a:rPr>
              <a:t>发展前景？</a:t>
            </a:r>
            <a:endParaRPr lang="en-US" altLang="zh-CN" sz="4800" b="1" dirty="0">
              <a:solidFill>
                <a:prstClr val="white"/>
              </a:solidFill>
            </a:endParaRPr>
          </a:p>
          <a:p>
            <a:r>
              <a:rPr lang="zh-CN" altLang="en-US" sz="4800" b="1" dirty="0">
                <a:solidFill>
                  <a:prstClr val="white"/>
                </a:solidFill>
              </a:rPr>
              <a:t>模式？</a:t>
            </a:r>
          </a:p>
        </p:txBody>
      </p:sp>
    </p:spTree>
    <p:extLst>
      <p:ext uri="{BB962C8B-B14F-4D97-AF65-F5344CB8AC3E}">
        <p14:creationId xmlns:p14="http://schemas.microsoft.com/office/powerpoint/2010/main" val="2801368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经典绕口令</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1</a:t>
            </a:r>
            <a:r>
              <a:rPr lang="zh-CN" altLang="en-US" dirty="0"/>
              <a:t>、初入江湖：化肥会挥发</a:t>
            </a:r>
          </a:p>
          <a:p>
            <a:r>
              <a:rPr lang="en-US" altLang="zh-CN" dirty="0"/>
              <a:t>2</a:t>
            </a:r>
            <a:r>
              <a:rPr lang="zh-CN" altLang="en-US" dirty="0"/>
              <a:t>、小有名气：黑化肥发灰，灰化肥发黑</a:t>
            </a:r>
          </a:p>
          <a:p>
            <a:r>
              <a:rPr lang="en-US" altLang="zh-CN" dirty="0"/>
              <a:t>3</a:t>
            </a:r>
            <a:r>
              <a:rPr lang="zh-CN" altLang="en-US" dirty="0"/>
              <a:t>、名动一方：黑化肥发灰会挥发；灰化肥挥发会发黑</a:t>
            </a:r>
          </a:p>
          <a:p>
            <a:r>
              <a:rPr lang="en-US" altLang="zh-CN" dirty="0"/>
              <a:t>4</a:t>
            </a:r>
            <a:r>
              <a:rPr lang="zh-CN" altLang="en-US" dirty="0"/>
              <a:t>、天下闻名：黑化肥挥发发灰会花飞；灰化肥挥发发黑会飞花</a:t>
            </a:r>
          </a:p>
          <a:p>
            <a:r>
              <a:rPr lang="en-US" altLang="zh-CN" dirty="0"/>
              <a:t>5</a:t>
            </a:r>
            <a:r>
              <a:rPr lang="zh-CN" altLang="en-US" dirty="0"/>
              <a:t>、一代宗师：黑灰化肥会挥发发灰黑讳为花飞；灰黑化肥会挥发发黑灰为讳飞花</a:t>
            </a:r>
          </a:p>
          <a:p>
            <a:r>
              <a:rPr lang="en-US" altLang="zh-CN" dirty="0"/>
              <a:t>6</a:t>
            </a:r>
            <a:r>
              <a:rPr lang="zh-CN" altLang="en-US" dirty="0"/>
              <a:t>、超凡入圣：黑灰化肥灰会挥发发灰黑讳为黑灰花会飞；灰黑化肥黑会挥发发黑灰为讳飞花化为灰</a:t>
            </a:r>
          </a:p>
          <a:p>
            <a:r>
              <a:rPr lang="en-US" altLang="zh-CN" dirty="0"/>
              <a:t>7</a:t>
            </a:r>
            <a:r>
              <a:rPr lang="zh-CN" altLang="en-US" dirty="0"/>
              <a:t>、天外飞仙：黑化黑灰化肥灰会挥发发灰黑讳为黑灰花会回飞；灰化灰黑化肥灰会挥发发黑灰为讳飞花回化为灰</a:t>
            </a:r>
          </a:p>
          <a:p>
            <a:endParaRPr lang="zh-CN" altLang="en-US" dirty="0"/>
          </a:p>
        </p:txBody>
      </p:sp>
    </p:spTree>
    <p:extLst>
      <p:ext uri="{BB962C8B-B14F-4D97-AF65-F5344CB8AC3E}">
        <p14:creationId xmlns:p14="http://schemas.microsoft.com/office/powerpoint/2010/main" val="196452705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5480" y="0"/>
            <a:ext cx="5328592" cy="6858000"/>
          </a:xfrm>
          <a:prstGeom prst="rect">
            <a:avLst/>
          </a:prstGeom>
        </p:spPr>
      </p:pic>
      <p:sp>
        <p:nvSpPr>
          <p:cNvPr id="3" name="TextBox 2"/>
          <p:cNvSpPr txBox="1"/>
          <p:nvPr/>
        </p:nvSpPr>
        <p:spPr>
          <a:xfrm>
            <a:off x="7179239" y="3105835"/>
            <a:ext cx="3168352" cy="646331"/>
          </a:xfrm>
          <a:prstGeom prst="rect">
            <a:avLst/>
          </a:prstGeom>
          <a:noFill/>
        </p:spPr>
        <p:txBody>
          <a:bodyPr wrap="square" rtlCol="0">
            <a:spAutoFit/>
          </a:bodyPr>
          <a:lstStyle/>
          <a:p>
            <a:r>
              <a:rPr lang="zh-CN" altLang="en-US" sz="3600" b="1" dirty="0">
                <a:solidFill>
                  <a:prstClr val="black"/>
                </a:solidFill>
              </a:rPr>
              <a:t>五毛钱的故事</a:t>
            </a:r>
            <a:endParaRPr lang="en-US" altLang="zh-CN" sz="3600" b="1" dirty="0">
              <a:solidFill>
                <a:prstClr val="black"/>
              </a:solidFill>
            </a:endParaRPr>
          </a:p>
        </p:txBody>
      </p:sp>
    </p:spTree>
    <p:extLst>
      <p:ext uri="{BB962C8B-B14F-4D97-AF65-F5344CB8AC3E}">
        <p14:creationId xmlns:p14="http://schemas.microsoft.com/office/powerpoint/2010/main" val="32993105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3952" y="16516"/>
            <a:ext cx="5004048" cy="6858000"/>
          </a:xfrm>
          <a:prstGeom prst="rect">
            <a:avLst/>
          </a:prstGeom>
        </p:spPr>
      </p:pic>
      <p:sp>
        <p:nvSpPr>
          <p:cNvPr id="4" name="TextBox 3"/>
          <p:cNvSpPr txBox="1"/>
          <p:nvPr/>
        </p:nvSpPr>
        <p:spPr>
          <a:xfrm>
            <a:off x="1986029" y="1922022"/>
            <a:ext cx="3245875" cy="2308324"/>
          </a:xfrm>
          <a:prstGeom prst="rect">
            <a:avLst/>
          </a:prstGeom>
          <a:noFill/>
        </p:spPr>
        <p:txBody>
          <a:bodyPr wrap="square" rtlCol="0">
            <a:spAutoFit/>
          </a:bodyPr>
          <a:lstStyle/>
          <a:p>
            <a:pPr algn="ctr"/>
            <a:r>
              <a:rPr lang="en-US" altLang="zh-CN" sz="4800" dirty="0">
                <a:solidFill>
                  <a:prstClr val="black"/>
                </a:solidFill>
                <a:latin typeface="微软雅黑" panose="020B0503020204020204" pitchFamily="34" charset="-122"/>
                <a:ea typeface="微软雅黑" panose="020B0503020204020204" pitchFamily="34" charset="-122"/>
              </a:rPr>
              <a:t>·END·</a:t>
            </a:r>
          </a:p>
          <a:p>
            <a:endParaRPr lang="en-US" altLang="zh-CN" sz="4800" dirty="0">
              <a:solidFill>
                <a:prstClr val="black"/>
              </a:solidFill>
              <a:latin typeface="微软雅黑" panose="020B0503020204020204" pitchFamily="34" charset="-122"/>
              <a:ea typeface="微软雅黑" panose="020B0503020204020204" pitchFamily="34" charset="-122"/>
            </a:endParaRPr>
          </a:p>
          <a:p>
            <a:r>
              <a:rPr lang="zh-CN" altLang="en-US" sz="4800" dirty="0">
                <a:solidFill>
                  <a:prstClr val="black"/>
                </a:solidFill>
                <a:latin typeface="微软雅黑" panose="020B0503020204020204" pitchFamily="34" charset="-122"/>
                <a:ea typeface="微软雅黑" panose="020B0503020204020204" pitchFamily="34" charset="-122"/>
              </a:rPr>
              <a:t>谢谢观赏！</a:t>
            </a:r>
          </a:p>
        </p:txBody>
      </p:sp>
    </p:spTree>
    <p:extLst>
      <p:ext uri="{BB962C8B-B14F-4D97-AF65-F5344CB8AC3E}">
        <p14:creationId xmlns:p14="http://schemas.microsoft.com/office/powerpoint/2010/main" val="6955471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8" y="404664"/>
            <a:ext cx="4824536" cy="3618402"/>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2589554"/>
            <a:ext cx="2857500" cy="2867025"/>
          </a:xfrm>
          <a:prstGeom prst="rect">
            <a:avLst/>
          </a:prstGeom>
        </p:spPr>
      </p:pic>
    </p:spTree>
    <p:extLst>
      <p:ext uri="{BB962C8B-B14F-4D97-AF65-F5344CB8AC3E}">
        <p14:creationId xmlns:p14="http://schemas.microsoft.com/office/powerpoint/2010/main" val="221340241"/>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524000" y="1"/>
            <a:ext cx="1016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6" name="Rectangle 8"/>
          <p:cNvSpPr>
            <a:spLocks noChangeArrowheads="1"/>
          </p:cNvSpPr>
          <p:nvPr/>
        </p:nvSpPr>
        <p:spPr bwMode="auto">
          <a:xfrm>
            <a:off x="2047875" y="1"/>
            <a:ext cx="1079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7" name="Rectangle 9"/>
          <p:cNvSpPr>
            <a:spLocks noChangeArrowheads="1"/>
          </p:cNvSpPr>
          <p:nvPr/>
        </p:nvSpPr>
        <p:spPr bwMode="auto">
          <a:xfrm>
            <a:off x="1701802" y="1"/>
            <a:ext cx="47625"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8" name="Rectangle 10"/>
          <p:cNvSpPr>
            <a:spLocks noChangeArrowheads="1"/>
          </p:cNvSpPr>
          <p:nvPr/>
        </p:nvSpPr>
        <p:spPr bwMode="auto">
          <a:xfrm>
            <a:off x="1819275" y="1"/>
            <a:ext cx="1651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9" name="Rectangle 11"/>
          <p:cNvSpPr>
            <a:spLocks noChangeArrowheads="1"/>
          </p:cNvSpPr>
          <p:nvPr/>
        </p:nvSpPr>
        <p:spPr bwMode="auto">
          <a:xfrm>
            <a:off x="2266950" y="1"/>
            <a:ext cx="103188"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10" name="Rectangle 12"/>
          <p:cNvSpPr>
            <a:spLocks noChangeArrowheads="1"/>
          </p:cNvSpPr>
          <p:nvPr/>
        </p:nvSpPr>
        <p:spPr bwMode="auto">
          <a:xfrm>
            <a:off x="2792413" y="1"/>
            <a:ext cx="10795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11" name="Rectangle 13"/>
          <p:cNvSpPr>
            <a:spLocks noChangeArrowheads="1"/>
          </p:cNvSpPr>
          <p:nvPr/>
        </p:nvSpPr>
        <p:spPr bwMode="auto">
          <a:xfrm>
            <a:off x="2446340" y="1"/>
            <a:ext cx="47625"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18" name="Rectangle 14"/>
          <p:cNvSpPr>
            <a:spLocks noChangeArrowheads="1"/>
          </p:cNvSpPr>
          <p:nvPr/>
        </p:nvSpPr>
        <p:spPr bwMode="auto">
          <a:xfrm>
            <a:off x="2563813" y="1"/>
            <a:ext cx="1651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 name="Rectangle 15"/>
          <p:cNvSpPr>
            <a:spLocks noChangeArrowheads="1"/>
          </p:cNvSpPr>
          <p:nvPr/>
        </p:nvSpPr>
        <p:spPr bwMode="auto">
          <a:xfrm>
            <a:off x="3011488" y="1"/>
            <a:ext cx="1016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1" name="Freeform 16"/>
          <p:cNvSpPr>
            <a:spLocks/>
          </p:cNvSpPr>
          <p:nvPr/>
        </p:nvSpPr>
        <p:spPr bwMode="auto">
          <a:xfrm>
            <a:off x="3532190" y="1"/>
            <a:ext cx="111125" cy="6866467"/>
          </a:xfrm>
          <a:custGeom>
            <a:avLst/>
            <a:gdLst>
              <a:gd name="T0" fmla="*/ 2147483647 w 35"/>
              <a:gd name="T1" fmla="*/ 2147483647 h 1620"/>
              <a:gd name="T2" fmla="*/ 2147483647 w 35"/>
              <a:gd name="T3" fmla="*/ 2147483647 h 1620"/>
              <a:gd name="T4" fmla="*/ 2147483647 w 35"/>
              <a:gd name="T5" fmla="*/ 2147483647 h 1620"/>
              <a:gd name="T6" fmla="*/ 2147483647 w 35"/>
              <a:gd name="T7" fmla="*/ 2147483647 h 1620"/>
              <a:gd name="T8" fmla="*/ 2147483647 w 35"/>
              <a:gd name="T9" fmla="*/ 0 h 1620"/>
              <a:gd name="T10" fmla="*/ 2147483647 w 35"/>
              <a:gd name="T11" fmla="*/ 0 h 1620"/>
              <a:gd name="T12" fmla="*/ 2147483647 w 35"/>
              <a:gd name="T13" fmla="*/ 2147483647 h 1620"/>
              <a:gd name="T14" fmla="*/ 2147483647 w 35"/>
              <a:gd name="T15" fmla="*/ 2147483647 h 1620"/>
              <a:gd name="T16" fmla="*/ 2147483647 w 35"/>
              <a:gd name="T17" fmla="*/ 2147483647 h 1620"/>
              <a:gd name="T18" fmla="*/ 2147483647 w 35"/>
              <a:gd name="T19" fmla="*/ 2147483647 h 16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620">
                <a:moveTo>
                  <a:pt x="5" y="774"/>
                </a:moveTo>
                <a:cubicBezTo>
                  <a:pt x="0" y="747"/>
                  <a:pt x="14" y="728"/>
                  <a:pt x="20" y="711"/>
                </a:cubicBezTo>
                <a:cubicBezTo>
                  <a:pt x="20" y="741"/>
                  <a:pt x="20" y="741"/>
                  <a:pt x="20" y="741"/>
                </a:cubicBezTo>
                <a:cubicBezTo>
                  <a:pt x="22" y="755"/>
                  <a:pt x="28" y="768"/>
                  <a:pt x="35" y="778"/>
                </a:cubicBezTo>
                <a:cubicBezTo>
                  <a:pt x="35" y="0"/>
                  <a:pt x="35" y="0"/>
                  <a:pt x="35" y="0"/>
                </a:cubicBezTo>
                <a:cubicBezTo>
                  <a:pt x="1" y="0"/>
                  <a:pt x="1" y="0"/>
                  <a:pt x="1" y="0"/>
                </a:cubicBezTo>
                <a:cubicBezTo>
                  <a:pt x="1" y="1620"/>
                  <a:pt x="1" y="1620"/>
                  <a:pt x="1" y="1620"/>
                </a:cubicBezTo>
                <a:cubicBezTo>
                  <a:pt x="35" y="1620"/>
                  <a:pt x="35" y="1620"/>
                  <a:pt x="35" y="1620"/>
                </a:cubicBezTo>
                <a:cubicBezTo>
                  <a:pt x="35" y="822"/>
                  <a:pt x="35" y="822"/>
                  <a:pt x="35" y="822"/>
                </a:cubicBezTo>
                <a:cubicBezTo>
                  <a:pt x="20" y="809"/>
                  <a:pt x="9" y="793"/>
                  <a:pt x="5" y="77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2" name="Rectangle 17"/>
          <p:cNvSpPr>
            <a:spLocks noChangeArrowheads="1"/>
          </p:cNvSpPr>
          <p:nvPr/>
        </p:nvSpPr>
        <p:spPr bwMode="auto">
          <a:xfrm>
            <a:off x="3189288" y="1"/>
            <a:ext cx="444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3" name="Rectangle 18"/>
          <p:cNvSpPr>
            <a:spLocks noChangeArrowheads="1"/>
          </p:cNvSpPr>
          <p:nvPr/>
        </p:nvSpPr>
        <p:spPr bwMode="auto">
          <a:xfrm>
            <a:off x="3306763" y="1"/>
            <a:ext cx="1651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4" name="Freeform 19"/>
          <p:cNvSpPr>
            <a:spLocks/>
          </p:cNvSpPr>
          <p:nvPr/>
        </p:nvSpPr>
        <p:spPr bwMode="auto">
          <a:xfrm>
            <a:off x="3754440" y="3712635"/>
            <a:ext cx="103187" cy="3153833"/>
          </a:xfrm>
          <a:custGeom>
            <a:avLst/>
            <a:gdLst>
              <a:gd name="T0" fmla="*/ 0 w 32"/>
              <a:gd name="T1" fmla="*/ 2147483647 h 744"/>
              <a:gd name="T2" fmla="*/ 2147483647 w 32"/>
              <a:gd name="T3" fmla="*/ 2147483647 h 744"/>
              <a:gd name="T4" fmla="*/ 2147483647 w 32"/>
              <a:gd name="T5" fmla="*/ 2147483647 h 744"/>
              <a:gd name="T6" fmla="*/ 0 w 32"/>
              <a:gd name="T7" fmla="*/ 0 h 744"/>
              <a:gd name="T8" fmla="*/ 0 w 32"/>
              <a:gd name="T9" fmla="*/ 2147483647 h 7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744">
                <a:moveTo>
                  <a:pt x="0" y="744"/>
                </a:moveTo>
                <a:cubicBezTo>
                  <a:pt x="32" y="744"/>
                  <a:pt x="32" y="744"/>
                  <a:pt x="32" y="744"/>
                </a:cubicBezTo>
                <a:cubicBezTo>
                  <a:pt x="32" y="9"/>
                  <a:pt x="32" y="9"/>
                  <a:pt x="32" y="9"/>
                </a:cubicBezTo>
                <a:cubicBezTo>
                  <a:pt x="21" y="7"/>
                  <a:pt x="10" y="4"/>
                  <a:pt x="0" y="0"/>
                </a:cubicBezTo>
                <a:lnTo>
                  <a:pt x="0" y="744"/>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5" name="Freeform 20"/>
          <p:cNvSpPr>
            <a:spLocks/>
          </p:cNvSpPr>
          <p:nvPr/>
        </p:nvSpPr>
        <p:spPr bwMode="auto">
          <a:xfrm>
            <a:off x="3754440" y="2"/>
            <a:ext cx="103187" cy="3331633"/>
          </a:xfrm>
          <a:custGeom>
            <a:avLst/>
            <a:gdLst>
              <a:gd name="T0" fmla="*/ 2147483647 w 32"/>
              <a:gd name="T1" fmla="*/ 0 h 786"/>
              <a:gd name="T2" fmla="*/ 0 w 32"/>
              <a:gd name="T3" fmla="*/ 0 h 786"/>
              <a:gd name="T4" fmla="*/ 0 w 32"/>
              <a:gd name="T5" fmla="*/ 2147483647 h 786"/>
              <a:gd name="T6" fmla="*/ 2147483647 w 32"/>
              <a:gd name="T7" fmla="*/ 2147483647 h 786"/>
              <a:gd name="T8" fmla="*/ 2147483647 w 32"/>
              <a:gd name="T9" fmla="*/ 0 h 7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786">
                <a:moveTo>
                  <a:pt x="32" y="0"/>
                </a:moveTo>
                <a:cubicBezTo>
                  <a:pt x="0" y="0"/>
                  <a:pt x="0" y="0"/>
                  <a:pt x="0" y="0"/>
                </a:cubicBezTo>
                <a:cubicBezTo>
                  <a:pt x="0" y="775"/>
                  <a:pt x="0" y="775"/>
                  <a:pt x="0" y="775"/>
                </a:cubicBezTo>
                <a:cubicBezTo>
                  <a:pt x="10" y="780"/>
                  <a:pt x="21" y="784"/>
                  <a:pt x="32" y="786"/>
                </a:cubicBezTo>
                <a:lnTo>
                  <a:pt x="32"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6" name="Freeform 21"/>
          <p:cNvSpPr>
            <a:spLocks/>
          </p:cNvSpPr>
          <p:nvPr/>
        </p:nvSpPr>
        <p:spPr bwMode="auto">
          <a:xfrm>
            <a:off x="4279900" y="2"/>
            <a:ext cx="107950" cy="2976033"/>
          </a:xfrm>
          <a:custGeom>
            <a:avLst/>
            <a:gdLst>
              <a:gd name="T0" fmla="*/ 0 w 34"/>
              <a:gd name="T1" fmla="*/ 2147483647 h 702"/>
              <a:gd name="T2" fmla="*/ 2147483647 w 34"/>
              <a:gd name="T3" fmla="*/ 2147483647 h 702"/>
              <a:gd name="T4" fmla="*/ 2147483647 w 34"/>
              <a:gd name="T5" fmla="*/ 0 h 702"/>
              <a:gd name="T6" fmla="*/ 0 w 34"/>
              <a:gd name="T7" fmla="*/ 0 h 7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702">
                <a:moveTo>
                  <a:pt x="0" y="702"/>
                </a:moveTo>
                <a:cubicBezTo>
                  <a:pt x="20" y="678"/>
                  <a:pt x="32" y="639"/>
                  <a:pt x="34" y="626"/>
                </a:cubicBezTo>
                <a:cubicBezTo>
                  <a:pt x="34" y="0"/>
                  <a:pt x="34" y="0"/>
                  <a:pt x="34" y="0"/>
                </a:cubicBezTo>
                <a:cubicBezTo>
                  <a:pt x="0" y="0"/>
                  <a:pt x="0" y="0"/>
                  <a:pt x="0" y="0"/>
                </a:cubicBez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7" name="Freeform 22"/>
          <p:cNvSpPr>
            <a:spLocks/>
          </p:cNvSpPr>
          <p:nvPr/>
        </p:nvSpPr>
        <p:spPr bwMode="auto">
          <a:xfrm>
            <a:off x="4279900" y="3742267"/>
            <a:ext cx="107950" cy="3124200"/>
          </a:xfrm>
          <a:custGeom>
            <a:avLst/>
            <a:gdLst>
              <a:gd name="T0" fmla="*/ 0 w 34"/>
              <a:gd name="T1" fmla="*/ 2147483647 h 737"/>
              <a:gd name="T2" fmla="*/ 2147483647 w 34"/>
              <a:gd name="T3" fmla="*/ 2147483647 h 737"/>
              <a:gd name="T4" fmla="*/ 2147483647 w 34"/>
              <a:gd name="T5" fmla="*/ 0 h 737"/>
              <a:gd name="T6" fmla="*/ 0 w 34"/>
              <a:gd name="T7" fmla="*/ 2147483647 h 737"/>
              <a:gd name="T8" fmla="*/ 0 w 34"/>
              <a:gd name="T9" fmla="*/ 2147483647 h 7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737">
                <a:moveTo>
                  <a:pt x="0" y="737"/>
                </a:moveTo>
                <a:cubicBezTo>
                  <a:pt x="34" y="737"/>
                  <a:pt x="34" y="737"/>
                  <a:pt x="34" y="737"/>
                </a:cubicBezTo>
                <a:cubicBezTo>
                  <a:pt x="34" y="0"/>
                  <a:pt x="34" y="0"/>
                  <a:pt x="34" y="0"/>
                </a:cubicBezTo>
                <a:cubicBezTo>
                  <a:pt x="23" y="6"/>
                  <a:pt x="12" y="12"/>
                  <a:pt x="0" y="17"/>
                </a:cubicBezTo>
                <a:lnTo>
                  <a:pt x="0" y="73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8" name="Freeform 23"/>
          <p:cNvSpPr>
            <a:spLocks/>
          </p:cNvSpPr>
          <p:nvPr/>
        </p:nvSpPr>
        <p:spPr bwMode="auto">
          <a:xfrm>
            <a:off x="3933825" y="1"/>
            <a:ext cx="44450" cy="3242733"/>
          </a:xfrm>
          <a:custGeom>
            <a:avLst/>
            <a:gdLst>
              <a:gd name="T0" fmla="*/ 2147483647 w 14"/>
              <a:gd name="T1" fmla="*/ 2147483647 h 765"/>
              <a:gd name="T2" fmla="*/ 2147483647 w 14"/>
              <a:gd name="T3" fmla="*/ 0 h 765"/>
              <a:gd name="T4" fmla="*/ 0 w 14"/>
              <a:gd name="T5" fmla="*/ 0 h 765"/>
              <a:gd name="T6" fmla="*/ 0 w 14"/>
              <a:gd name="T7" fmla="*/ 2147483647 h 765"/>
              <a:gd name="T8" fmla="*/ 2147483647 w 14"/>
              <a:gd name="T9" fmla="*/ 2147483647 h 7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65">
                <a:moveTo>
                  <a:pt x="14" y="765"/>
                </a:moveTo>
                <a:cubicBezTo>
                  <a:pt x="14" y="0"/>
                  <a:pt x="14" y="0"/>
                  <a:pt x="14" y="0"/>
                </a:cubicBezTo>
                <a:cubicBezTo>
                  <a:pt x="0" y="0"/>
                  <a:pt x="0" y="0"/>
                  <a:pt x="0" y="0"/>
                </a:cubicBezTo>
                <a:cubicBezTo>
                  <a:pt x="0" y="765"/>
                  <a:pt x="0" y="765"/>
                  <a:pt x="0" y="765"/>
                </a:cubicBezTo>
                <a:cubicBezTo>
                  <a:pt x="5" y="765"/>
                  <a:pt x="10" y="765"/>
                  <a:pt x="14" y="76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9" name="Freeform 24"/>
          <p:cNvSpPr>
            <a:spLocks/>
          </p:cNvSpPr>
          <p:nvPr/>
        </p:nvSpPr>
        <p:spPr bwMode="auto">
          <a:xfrm>
            <a:off x="3933825" y="3865035"/>
            <a:ext cx="44450" cy="3001433"/>
          </a:xfrm>
          <a:custGeom>
            <a:avLst/>
            <a:gdLst>
              <a:gd name="T0" fmla="*/ 0 w 14"/>
              <a:gd name="T1" fmla="*/ 2147483647 h 708"/>
              <a:gd name="T2" fmla="*/ 2147483647 w 14"/>
              <a:gd name="T3" fmla="*/ 2147483647 h 708"/>
              <a:gd name="T4" fmla="*/ 2147483647 w 14"/>
              <a:gd name="T5" fmla="*/ 0 h 708"/>
              <a:gd name="T6" fmla="*/ 0 w 14"/>
              <a:gd name="T7" fmla="*/ 0 h 708"/>
              <a:gd name="T8" fmla="*/ 0 w 14"/>
              <a:gd name="T9" fmla="*/ 2147483647 h 7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08">
                <a:moveTo>
                  <a:pt x="0" y="708"/>
                </a:moveTo>
                <a:cubicBezTo>
                  <a:pt x="14" y="708"/>
                  <a:pt x="14" y="708"/>
                  <a:pt x="14" y="708"/>
                </a:cubicBezTo>
                <a:cubicBezTo>
                  <a:pt x="14" y="0"/>
                  <a:pt x="14" y="0"/>
                  <a:pt x="14" y="0"/>
                </a:cubicBezTo>
                <a:cubicBezTo>
                  <a:pt x="10" y="0"/>
                  <a:pt x="5" y="0"/>
                  <a:pt x="0" y="0"/>
                </a:cubicBezTo>
                <a:lnTo>
                  <a:pt x="0" y="70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 name="Freeform 25"/>
          <p:cNvSpPr>
            <a:spLocks/>
          </p:cNvSpPr>
          <p:nvPr/>
        </p:nvSpPr>
        <p:spPr bwMode="auto">
          <a:xfrm>
            <a:off x="4051300" y="1"/>
            <a:ext cx="165100" cy="3335867"/>
          </a:xfrm>
          <a:custGeom>
            <a:avLst/>
            <a:gdLst>
              <a:gd name="T0" fmla="*/ 2147483647 w 52"/>
              <a:gd name="T1" fmla="*/ 0 h 787"/>
              <a:gd name="T2" fmla="*/ 0 w 52"/>
              <a:gd name="T3" fmla="*/ 0 h 787"/>
              <a:gd name="T4" fmla="*/ 0 w 52"/>
              <a:gd name="T5" fmla="*/ 2147483647 h 787"/>
              <a:gd name="T6" fmla="*/ 2147483647 w 52"/>
              <a:gd name="T7" fmla="*/ 2147483647 h 787"/>
              <a:gd name="T8" fmla="*/ 2147483647 w 52"/>
              <a:gd name="T9" fmla="*/ 0 h 7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787">
                <a:moveTo>
                  <a:pt x="52" y="0"/>
                </a:moveTo>
                <a:cubicBezTo>
                  <a:pt x="0" y="0"/>
                  <a:pt x="0" y="0"/>
                  <a:pt x="0" y="0"/>
                </a:cubicBezTo>
                <a:cubicBezTo>
                  <a:pt x="0" y="787"/>
                  <a:pt x="0" y="787"/>
                  <a:pt x="0" y="787"/>
                </a:cubicBezTo>
                <a:cubicBezTo>
                  <a:pt x="18" y="785"/>
                  <a:pt x="35" y="780"/>
                  <a:pt x="52" y="774"/>
                </a:cubicBezTo>
                <a:lnTo>
                  <a:pt x="52"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 name="Freeform 26"/>
          <p:cNvSpPr>
            <a:spLocks/>
          </p:cNvSpPr>
          <p:nvPr/>
        </p:nvSpPr>
        <p:spPr bwMode="auto">
          <a:xfrm>
            <a:off x="4051300" y="3708401"/>
            <a:ext cx="165100" cy="3158067"/>
          </a:xfrm>
          <a:custGeom>
            <a:avLst/>
            <a:gdLst>
              <a:gd name="T0" fmla="*/ 0 w 52"/>
              <a:gd name="T1" fmla="*/ 2147483647 h 745"/>
              <a:gd name="T2" fmla="*/ 0 w 52"/>
              <a:gd name="T3" fmla="*/ 2147483647 h 745"/>
              <a:gd name="T4" fmla="*/ 2147483647 w 52"/>
              <a:gd name="T5" fmla="*/ 2147483647 h 745"/>
              <a:gd name="T6" fmla="*/ 2147483647 w 52"/>
              <a:gd name="T7" fmla="*/ 0 h 745"/>
              <a:gd name="T8" fmla="*/ 2147483647 w 52"/>
              <a:gd name="T9" fmla="*/ 2147483647 h 745"/>
              <a:gd name="T10" fmla="*/ 0 w 52"/>
              <a:gd name="T11" fmla="*/ 2147483647 h 7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745">
                <a:moveTo>
                  <a:pt x="0" y="12"/>
                </a:moveTo>
                <a:cubicBezTo>
                  <a:pt x="0" y="745"/>
                  <a:pt x="0" y="745"/>
                  <a:pt x="0" y="745"/>
                </a:cubicBezTo>
                <a:cubicBezTo>
                  <a:pt x="52" y="745"/>
                  <a:pt x="52" y="745"/>
                  <a:pt x="52" y="745"/>
                </a:cubicBezTo>
                <a:cubicBezTo>
                  <a:pt x="52" y="0"/>
                  <a:pt x="52" y="0"/>
                  <a:pt x="52" y="0"/>
                </a:cubicBezTo>
                <a:cubicBezTo>
                  <a:pt x="41" y="4"/>
                  <a:pt x="29" y="8"/>
                  <a:pt x="16" y="10"/>
                </a:cubicBezTo>
                <a:cubicBezTo>
                  <a:pt x="11" y="11"/>
                  <a:pt x="5" y="12"/>
                  <a:pt x="0" y="12"/>
                </a:cubicBez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48" name="Freeform 27"/>
          <p:cNvSpPr>
            <a:spLocks/>
          </p:cNvSpPr>
          <p:nvPr/>
        </p:nvSpPr>
        <p:spPr bwMode="auto">
          <a:xfrm>
            <a:off x="4498975" y="3649135"/>
            <a:ext cx="101600" cy="3217333"/>
          </a:xfrm>
          <a:custGeom>
            <a:avLst/>
            <a:gdLst>
              <a:gd name="T0" fmla="*/ 0 w 32"/>
              <a:gd name="T1" fmla="*/ 2147483647 h 759"/>
              <a:gd name="T2" fmla="*/ 2147483647 w 32"/>
              <a:gd name="T3" fmla="*/ 2147483647 h 759"/>
              <a:gd name="T4" fmla="*/ 2147483647 w 32"/>
              <a:gd name="T5" fmla="*/ 2147483647 h 759"/>
              <a:gd name="T6" fmla="*/ 0 w 32"/>
              <a:gd name="T7" fmla="*/ 0 h 759"/>
              <a:gd name="T8" fmla="*/ 0 w 32"/>
              <a:gd name="T9" fmla="*/ 2147483647 h 7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759">
                <a:moveTo>
                  <a:pt x="0" y="759"/>
                </a:moveTo>
                <a:cubicBezTo>
                  <a:pt x="32" y="759"/>
                  <a:pt x="32" y="759"/>
                  <a:pt x="32" y="759"/>
                </a:cubicBezTo>
                <a:cubicBezTo>
                  <a:pt x="32" y="10"/>
                  <a:pt x="32" y="10"/>
                  <a:pt x="32" y="10"/>
                </a:cubicBezTo>
                <a:cubicBezTo>
                  <a:pt x="19" y="7"/>
                  <a:pt x="8" y="6"/>
                  <a:pt x="0" y="0"/>
                </a:cubicBezTo>
                <a:lnTo>
                  <a:pt x="0" y="759"/>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49" name="Rectangle 28"/>
          <p:cNvSpPr>
            <a:spLocks noChangeArrowheads="1"/>
          </p:cNvSpPr>
          <p:nvPr/>
        </p:nvSpPr>
        <p:spPr bwMode="auto">
          <a:xfrm>
            <a:off x="4498975" y="1"/>
            <a:ext cx="101600" cy="2182284"/>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0" name="Rectangle 29"/>
          <p:cNvSpPr>
            <a:spLocks noChangeArrowheads="1"/>
          </p:cNvSpPr>
          <p:nvPr/>
        </p:nvSpPr>
        <p:spPr bwMode="auto">
          <a:xfrm>
            <a:off x="5022850" y="0"/>
            <a:ext cx="107950" cy="2093384"/>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1" name="Freeform 30"/>
          <p:cNvSpPr>
            <a:spLocks/>
          </p:cNvSpPr>
          <p:nvPr/>
        </p:nvSpPr>
        <p:spPr bwMode="auto">
          <a:xfrm>
            <a:off x="5022850" y="4489451"/>
            <a:ext cx="107950" cy="2377016"/>
          </a:xfrm>
          <a:custGeom>
            <a:avLst/>
            <a:gdLst>
              <a:gd name="T0" fmla="*/ 0 w 34"/>
              <a:gd name="T1" fmla="*/ 2147483647 h 561"/>
              <a:gd name="T2" fmla="*/ 2147483647 w 34"/>
              <a:gd name="T3" fmla="*/ 2147483647 h 561"/>
              <a:gd name="T4" fmla="*/ 2147483647 w 34"/>
              <a:gd name="T5" fmla="*/ 0 h 561"/>
              <a:gd name="T6" fmla="*/ 0 w 34"/>
              <a:gd name="T7" fmla="*/ 2147483647 h 561"/>
              <a:gd name="T8" fmla="*/ 0 w 34"/>
              <a:gd name="T9" fmla="*/ 2147483647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561">
                <a:moveTo>
                  <a:pt x="0" y="561"/>
                </a:moveTo>
                <a:cubicBezTo>
                  <a:pt x="34" y="561"/>
                  <a:pt x="34" y="561"/>
                  <a:pt x="34" y="561"/>
                </a:cubicBezTo>
                <a:cubicBezTo>
                  <a:pt x="34" y="0"/>
                  <a:pt x="34" y="0"/>
                  <a:pt x="34" y="0"/>
                </a:cubicBezTo>
                <a:cubicBezTo>
                  <a:pt x="24" y="8"/>
                  <a:pt x="14" y="13"/>
                  <a:pt x="0" y="16"/>
                </a:cubicBezTo>
                <a:lnTo>
                  <a:pt x="0" y="561"/>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2" name="Rectangle 31"/>
          <p:cNvSpPr>
            <a:spLocks noChangeArrowheads="1"/>
          </p:cNvSpPr>
          <p:nvPr/>
        </p:nvSpPr>
        <p:spPr bwMode="auto">
          <a:xfrm>
            <a:off x="4676775" y="2"/>
            <a:ext cx="44450" cy="222461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3" name="Freeform 32"/>
          <p:cNvSpPr>
            <a:spLocks/>
          </p:cNvSpPr>
          <p:nvPr/>
        </p:nvSpPr>
        <p:spPr bwMode="auto">
          <a:xfrm>
            <a:off x="4676775" y="4696886"/>
            <a:ext cx="44450" cy="2169583"/>
          </a:xfrm>
          <a:custGeom>
            <a:avLst/>
            <a:gdLst>
              <a:gd name="T0" fmla="*/ 0 w 14"/>
              <a:gd name="T1" fmla="*/ 2147483647 h 512"/>
              <a:gd name="T2" fmla="*/ 2147483647 w 14"/>
              <a:gd name="T3" fmla="*/ 2147483647 h 512"/>
              <a:gd name="T4" fmla="*/ 2147483647 w 14"/>
              <a:gd name="T5" fmla="*/ 2147483647 h 512"/>
              <a:gd name="T6" fmla="*/ 0 w 14"/>
              <a:gd name="T7" fmla="*/ 0 h 512"/>
              <a:gd name="T8" fmla="*/ 0 w 14"/>
              <a:gd name="T9" fmla="*/ 2147483647 h 5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512">
                <a:moveTo>
                  <a:pt x="0" y="512"/>
                </a:moveTo>
                <a:cubicBezTo>
                  <a:pt x="14" y="512"/>
                  <a:pt x="14" y="512"/>
                  <a:pt x="14" y="512"/>
                </a:cubicBezTo>
                <a:cubicBezTo>
                  <a:pt x="14" y="4"/>
                  <a:pt x="14" y="4"/>
                  <a:pt x="14" y="4"/>
                </a:cubicBezTo>
                <a:cubicBezTo>
                  <a:pt x="9" y="4"/>
                  <a:pt x="5" y="2"/>
                  <a:pt x="0" y="0"/>
                </a:cubicBezTo>
                <a:lnTo>
                  <a:pt x="0" y="51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55" name="Rectangle 33"/>
          <p:cNvSpPr>
            <a:spLocks noChangeArrowheads="1"/>
          </p:cNvSpPr>
          <p:nvPr/>
        </p:nvSpPr>
        <p:spPr bwMode="auto">
          <a:xfrm>
            <a:off x="4794250" y="2"/>
            <a:ext cx="165100" cy="222461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0" name="Rectangle 34"/>
          <p:cNvSpPr>
            <a:spLocks noChangeArrowheads="1"/>
          </p:cNvSpPr>
          <p:nvPr/>
        </p:nvSpPr>
        <p:spPr bwMode="auto">
          <a:xfrm>
            <a:off x="4794250" y="4569886"/>
            <a:ext cx="165100" cy="229658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2" name="Freeform 35"/>
          <p:cNvSpPr>
            <a:spLocks/>
          </p:cNvSpPr>
          <p:nvPr/>
        </p:nvSpPr>
        <p:spPr bwMode="auto">
          <a:xfrm>
            <a:off x="5241925" y="4688419"/>
            <a:ext cx="101600" cy="2178049"/>
          </a:xfrm>
          <a:custGeom>
            <a:avLst/>
            <a:gdLst>
              <a:gd name="T0" fmla="*/ 0 w 32"/>
              <a:gd name="T1" fmla="*/ 0 h 514"/>
              <a:gd name="T2" fmla="*/ 0 w 32"/>
              <a:gd name="T3" fmla="*/ 2147483647 h 514"/>
              <a:gd name="T4" fmla="*/ 2147483647 w 32"/>
              <a:gd name="T5" fmla="*/ 2147483647 h 514"/>
              <a:gd name="T6" fmla="*/ 2147483647 w 32"/>
              <a:gd name="T7" fmla="*/ 2147483647 h 514"/>
              <a:gd name="T8" fmla="*/ 0 w 32"/>
              <a:gd name="T9" fmla="*/ 0 h 5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14">
                <a:moveTo>
                  <a:pt x="0" y="0"/>
                </a:moveTo>
                <a:cubicBezTo>
                  <a:pt x="0" y="514"/>
                  <a:pt x="0" y="514"/>
                  <a:pt x="0" y="514"/>
                </a:cubicBezTo>
                <a:cubicBezTo>
                  <a:pt x="32" y="514"/>
                  <a:pt x="32" y="514"/>
                  <a:pt x="32" y="514"/>
                </a:cubicBezTo>
                <a:cubicBezTo>
                  <a:pt x="32" y="4"/>
                  <a:pt x="32" y="4"/>
                  <a:pt x="32" y="4"/>
                </a:cubicBezTo>
                <a:cubicBezTo>
                  <a:pt x="18" y="4"/>
                  <a:pt x="8" y="3"/>
                  <a:pt x="0" y="0"/>
                </a:cubicBez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3" name="Rectangle 36"/>
          <p:cNvSpPr>
            <a:spLocks noChangeArrowheads="1"/>
          </p:cNvSpPr>
          <p:nvPr/>
        </p:nvSpPr>
        <p:spPr bwMode="auto">
          <a:xfrm>
            <a:off x="5241925" y="1"/>
            <a:ext cx="101600" cy="2305051"/>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4" name="Freeform 37"/>
          <p:cNvSpPr>
            <a:spLocks/>
          </p:cNvSpPr>
          <p:nvPr/>
        </p:nvSpPr>
        <p:spPr bwMode="auto">
          <a:xfrm>
            <a:off x="5767388" y="1"/>
            <a:ext cx="107950" cy="2288117"/>
          </a:xfrm>
          <a:custGeom>
            <a:avLst/>
            <a:gdLst>
              <a:gd name="T0" fmla="*/ 2147483647 w 34"/>
              <a:gd name="T1" fmla="*/ 0 h 540"/>
              <a:gd name="T2" fmla="*/ 0 w 34"/>
              <a:gd name="T3" fmla="*/ 0 h 540"/>
              <a:gd name="T4" fmla="*/ 0 w 34"/>
              <a:gd name="T5" fmla="*/ 2147483647 h 540"/>
              <a:gd name="T6" fmla="*/ 2147483647 w 34"/>
              <a:gd name="T7" fmla="*/ 2147483647 h 540"/>
              <a:gd name="T8" fmla="*/ 2147483647 w 34"/>
              <a:gd name="T9" fmla="*/ 0 h 5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540">
                <a:moveTo>
                  <a:pt x="34" y="0"/>
                </a:moveTo>
                <a:cubicBezTo>
                  <a:pt x="0" y="0"/>
                  <a:pt x="0" y="0"/>
                  <a:pt x="0" y="0"/>
                </a:cubicBezTo>
                <a:cubicBezTo>
                  <a:pt x="0" y="540"/>
                  <a:pt x="0" y="540"/>
                  <a:pt x="0" y="540"/>
                </a:cubicBezTo>
                <a:cubicBezTo>
                  <a:pt x="11" y="540"/>
                  <a:pt x="23" y="540"/>
                  <a:pt x="34" y="540"/>
                </a:cubicBezTo>
                <a:lnTo>
                  <a:pt x="34"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5" name="Freeform 38"/>
          <p:cNvSpPr>
            <a:spLocks/>
          </p:cNvSpPr>
          <p:nvPr/>
        </p:nvSpPr>
        <p:spPr bwMode="auto">
          <a:xfrm>
            <a:off x="5767388" y="4548719"/>
            <a:ext cx="107950" cy="2317749"/>
          </a:xfrm>
          <a:custGeom>
            <a:avLst/>
            <a:gdLst>
              <a:gd name="T0" fmla="*/ 0 w 68"/>
              <a:gd name="T1" fmla="*/ 2147483647 h 1095"/>
              <a:gd name="T2" fmla="*/ 0 w 68"/>
              <a:gd name="T3" fmla="*/ 2147483647 h 1095"/>
              <a:gd name="T4" fmla="*/ 2147483647 w 68"/>
              <a:gd name="T5" fmla="*/ 2147483647 h 1095"/>
              <a:gd name="T6" fmla="*/ 2147483647 w 68"/>
              <a:gd name="T7" fmla="*/ 0 h 1095"/>
              <a:gd name="T8" fmla="*/ 0 w 68"/>
              <a:gd name="T9" fmla="*/ 2147483647 h 10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1095">
                <a:moveTo>
                  <a:pt x="0" y="6"/>
                </a:moveTo>
                <a:lnTo>
                  <a:pt x="0" y="1095"/>
                </a:lnTo>
                <a:lnTo>
                  <a:pt x="68" y="1095"/>
                </a:lnTo>
                <a:lnTo>
                  <a:pt x="68" y="0"/>
                </a:lnTo>
                <a:lnTo>
                  <a:pt x="0" y="6"/>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6" name="Rectangle 39"/>
          <p:cNvSpPr>
            <a:spLocks noChangeArrowheads="1"/>
          </p:cNvSpPr>
          <p:nvPr/>
        </p:nvSpPr>
        <p:spPr bwMode="auto">
          <a:xfrm>
            <a:off x="5421313" y="1"/>
            <a:ext cx="44450" cy="216111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11299" name="Freeform 40"/>
          <p:cNvSpPr>
            <a:spLocks/>
          </p:cNvSpPr>
          <p:nvPr/>
        </p:nvSpPr>
        <p:spPr bwMode="auto">
          <a:xfrm>
            <a:off x="5421313" y="1"/>
            <a:ext cx="44450" cy="2161117"/>
          </a:xfrm>
          <a:custGeom>
            <a:avLst/>
            <a:gdLst>
              <a:gd name="T0" fmla="*/ 2147483647 w 28"/>
              <a:gd name="T1" fmla="*/ 0 h 1021"/>
              <a:gd name="T2" fmla="*/ 0 w 28"/>
              <a:gd name="T3" fmla="*/ 0 h 1021"/>
              <a:gd name="T4" fmla="*/ 0 w 28"/>
              <a:gd name="T5" fmla="*/ 2147483647 h 1021"/>
              <a:gd name="T6" fmla="*/ 2147483647 w 28"/>
              <a:gd name="T7" fmla="*/ 2147483647 h 10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1021">
                <a:moveTo>
                  <a:pt x="28" y="0"/>
                </a:moveTo>
                <a:lnTo>
                  <a:pt x="0" y="0"/>
                </a:lnTo>
                <a:lnTo>
                  <a:pt x="0" y="1021"/>
                </a:lnTo>
                <a:lnTo>
                  <a:pt x="28" y="10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8" name="Rectangle 41"/>
          <p:cNvSpPr>
            <a:spLocks noChangeArrowheads="1"/>
          </p:cNvSpPr>
          <p:nvPr/>
        </p:nvSpPr>
        <p:spPr bwMode="auto">
          <a:xfrm>
            <a:off x="5421313" y="4578351"/>
            <a:ext cx="44450" cy="228811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69" name="Freeform 42"/>
          <p:cNvSpPr>
            <a:spLocks/>
          </p:cNvSpPr>
          <p:nvPr/>
        </p:nvSpPr>
        <p:spPr bwMode="auto">
          <a:xfrm>
            <a:off x="5538788" y="4497919"/>
            <a:ext cx="165100" cy="2368549"/>
          </a:xfrm>
          <a:custGeom>
            <a:avLst/>
            <a:gdLst>
              <a:gd name="T0" fmla="*/ 2147483647 w 52"/>
              <a:gd name="T1" fmla="*/ 2147483647 h 559"/>
              <a:gd name="T2" fmla="*/ 0 w 52"/>
              <a:gd name="T3" fmla="*/ 2147483647 h 559"/>
              <a:gd name="T4" fmla="*/ 0 w 52"/>
              <a:gd name="T5" fmla="*/ 2147483647 h 559"/>
              <a:gd name="T6" fmla="*/ 2147483647 w 52"/>
              <a:gd name="T7" fmla="*/ 2147483647 h 559"/>
              <a:gd name="T8" fmla="*/ 2147483647 w 52"/>
              <a:gd name="T9" fmla="*/ 0 h 559"/>
              <a:gd name="T10" fmla="*/ 2147483647 w 52"/>
              <a:gd name="T11" fmla="*/ 2147483647 h 5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559">
                <a:moveTo>
                  <a:pt x="29" y="33"/>
                </a:moveTo>
                <a:cubicBezTo>
                  <a:pt x="21" y="38"/>
                  <a:pt x="12" y="41"/>
                  <a:pt x="0" y="42"/>
                </a:cubicBezTo>
                <a:cubicBezTo>
                  <a:pt x="0" y="559"/>
                  <a:pt x="0" y="559"/>
                  <a:pt x="0" y="559"/>
                </a:cubicBezTo>
                <a:cubicBezTo>
                  <a:pt x="52" y="559"/>
                  <a:pt x="52" y="559"/>
                  <a:pt x="52" y="559"/>
                </a:cubicBezTo>
                <a:cubicBezTo>
                  <a:pt x="52" y="0"/>
                  <a:pt x="52" y="0"/>
                  <a:pt x="52" y="0"/>
                </a:cubicBezTo>
                <a:cubicBezTo>
                  <a:pt x="45" y="15"/>
                  <a:pt x="37" y="28"/>
                  <a:pt x="29" y="3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0" name="Rectangle 43"/>
          <p:cNvSpPr>
            <a:spLocks noChangeArrowheads="1"/>
          </p:cNvSpPr>
          <p:nvPr/>
        </p:nvSpPr>
        <p:spPr bwMode="auto">
          <a:xfrm>
            <a:off x="5986463" y="4671486"/>
            <a:ext cx="101600" cy="2194983"/>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1" name="Freeform 44"/>
          <p:cNvSpPr>
            <a:spLocks/>
          </p:cNvSpPr>
          <p:nvPr/>
        </p:nvSpPr>
        <p:spPr bwMode="auto">
          <a:xfrm>
            <a:off x="5986463" y="1"/>
            <a:ext cx="101600" cy="2127251"/>
          </a:xfrm>
          <a:custGeom>
            <a:avLst/>
            <a:gdLst>
              <a:gd name="T0" fmla="*/ 2147483647 w 32"/>
              <a:gd name="T1" fmla="*/ 0 h 502"/>
              <a:gd name="T2" fmla="*/ 0 w 32"/>
              <a:gd name="T3" fmla="*/ 0 h 502"/>
              <a:gd name="T4" fmla="*/ 0 w 32"/>
              <a:gd name="T5" fmla="*/ 2147483647 h 502"/>
              <a:gd name="T6" fmla="*/ 2147483647 w 32"/>
              <a:gd name="T7" fmla="*/ 2147483647 h 502"/>
              <a:gd name="T8" fmla="*/ 2147483647 w 32"/>
              <a:gd name="T9" fmla="*/ 0 h 5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502">
                <a:moveTo>
                  <a:pt x="32" y="0"/>
                </a:moveTo>
                <a:cubicBezTo>
                  <a:pt x="0" y="0"/>
                  <a:pt x="0" y="0"/>
                  <a:pt x="0" y="0"/>
                </a:cubicBezTo>
                <a:cubicBezTo>
                  <a:pt x="0" y="502"/>
                  <a:pt x="0" y="502"/>
                  <a:pt x="0" y="502"/>
                </a:cubicBezTo>
                <a:cubicBezTo>
                  <a:pt x="11" y="502"/>
                  <a:pt x="21" y="502"/>
                  <a:pt x="32" y="502"/>
                </a:cubicBezTo>
                <a:lnTo>
                  <a:pt x="32"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2" name="Rectangle 45"/>
          <p:cNvSpPr>
            <a:spLocks noChangeArrowheads="1"/>
          </p:cNvSpPr>
          <p:nvPr/>
        </p:nvSpPr>
        <p:spPr bwMode="auto">
          <a:xfrm>
            <a:off x="6510338" y="5213351"/>
            <a:ext cx="107950" cy="1653116"/>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3" name="Rectangle 46"/>
          <p:cNvSpPr>
            <a:spLocks noChangeArrowheads="1"/>
          </p:cNvSpPr>
          <p:nvPr/>
        </p:nvSpPr>
        <p:spPr bwMode="auto">
          <a:xfrm>
            <a:off x="6510338" y="1"/>
            <a:ext cx="107950" cy="218651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4" name="Freeform 47"/>
          <p:cNvSpPr>
            <a:spLocks/>
          </p:cNvSpPr>
          <p:nvPr/>
        </p:nvSpPr>
        <p:spPr bwMode="auto">
          <a:xfrm>
            <a:off x="6164263" y="2"/>
            <a:ext cx="44450" cy="2292351"/>
          </a:xfrm>
          <a:custGeom>
            <a:avLst/>
            <a:gdLst>
              <a:gd name="T0" fmla="*/ 2147483647 w 14"/>
              <a:gd name="T1" fmla="*/ 0 h 541"/>
              <a:gd name="T2" fmla="*/ 0 w 14"/>
              <a:gd name="T3" fmla="*/ 0 h 541"/>
              <a:gd name="T4" fmla="*/ 0 w 14"/>
              <a:gd name="T5" fmla="*/ 2147483647 h 541"/>
              <a:gd name="T6" fmla="*/ 2147483647 w 14"/>
              <a:gd name="T7" fmla="*/ 2147483647 h 541"/>
              <a:gd name="T8" fmla="*/ 2147483647 w 14"/>
              <a:gd name="T9" fmla="*/ 0 h 5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541">
                <a:moveTo>
                  <a:pt x="14" y="0"/>
                </a:moveTo>
                <a:cubicBezTo>
                  <a:pt x="0" y="0"/>
                  <a:pt x="0" y="0"/>
                  <a:pt x="0" y="0"/>
                </a:cubicBezTo>
                <a:cubicBezTo>
                  <a:pt x="0" y="541"/>
                  <a:pt x="0" y="541"/>
                  <a:pt x="0" y="541"/>
                </a:cubicBezTo>
                <a:cubicBezTo>
                  <a:pt x="5" y="541"/>
                  <a:pt x="10" y="541"/>
                  <a:pt x="14" y="541"/>
                </a:cubicBezTo>
                <a:lnTo>
                  <a:pt x="1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5" name="Freeform 48"/>
          <p:cNvSpPr>
            <a:spLocks/>
          </p:cNvSpPr>
          <p:nvPr/>
        </p:nvSpPr>
        <p:spPr bwMode="auto">
          <a:xfrm>
            <a:off x="6164263" y="4480985"/>
            <a:ext cx="44450" cy="2385483"/>
          </a:xfrm>
          <a:custGeom>
            <a:avLst/>
            <a:gdLst>
              <a:gd name="T0" fmla="*/ 0 w 14"/>
              <a:gd name="T1" fmla="*/ 2147483647 h 563"/>
              <a:gd name="T2" fmla="*/ 0 w 14"/>
              <a:gd name="T3" fmla="*/ 2147483647 h 563"/>
              <a:gd name="T4" fmla="*/ 2147483647 w 14"/>
              <a:gd name="T5" fmla="*/ 2147483647 h 563"/>
              <a:gd name="T6" fmla="*/ 2147483647 w 14"/>
              <a:gd name="T7" fmla="*/ 0 h 563"/>
              <a:gd name="T8" fmla="*/ 2147483647 w 14"/>
              <a:gd name="T9" fmla="*/ 2147483647 h 563"/>
              <a:gd name="T10" fmla="*/ 0 w 14"/>
              <a:gd name="T11" fmla="*/ 2147483647 h 5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563">
                <a:moveTo>
                  <a:pt x="0" y="17"/>
                </a:moveTo>
                <a:cubicBezTo>
                  <a:pt x="0" y="563"/>
                  <a:pt x="0" y="563"/>
                  <a:pt x="0" y="563"/>
                </a:cubicBezTo>
                <a:cubicBezTo>
                  <a:pt x="14" y="563"/>
                  <a:pt x="14" y="563"/>
                  <a:pt x="14" y="563"/>
                </a:cubicBezTo>
                <a:cubicBezTo>
                  <a:pt x="14" y="0"/>
                  <a:pt x="14" y="0"/>
                  <a:pt x="14" y="0"/>
                </a:cubicBezTo>
                <a:cubicBezTo>
                  <a:pt x="12" y="7"/>
                  <a:pt x="9" y="12"/>
                  <a:pt x="7" y="16"/>
                </a:cubicBezTo>
                <a:cubicBezTo>
                  <a:pt x="5" y="16"/>
                  <a:pt x="2" y="17"/>
                  <a:pt x="0" y="1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6" name="Rectangle 49"/>
          <p:cNvSpPr>
            <a:spLocks noChangeArrowheads="1"/>
          </p:cNvSpPr>
          <p:nvPr/>
        </p:nvSpPr>
        <p:spPr bwMode="auto">
          <a:xfrm>
            <a:off x="6281738" y="5060951"/>
            <a:ext cx="165100" cy="180551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7" name="Freeform 50"/>
          <p:cNvSpPr>
            <a:spLocks/>
          </p:cNvSpPr>
          <p:nvPr/>
        </p:nvSpPr>
        <p:spPr bwMode="auto">
          <a:xfrm>
            <a:off x="6281738" y="2"/>
            <a:ext cx="165100" cy="2292351"/>
          </a:xfrm>
          <a:custGeom>
            <a:avLst/>
            <a:gdLst>
              <a:gd name="T0" fmla="*/ 2147483647 w 52"/>
              <a:gd name="T1" fmla="*/ 0 h 541"/>
              <a:gd name="T2" fmla="*/ 0 w 52"/>
              <a:gd name="T3" fmla="*/ 0 h 541"/>
              <a:gd name="T4" fmla="*/ 0 w 52"/>
              <a:gd name="T5" fmla="*/ 2147483647 h 541"/>
              <a:gd name="T6" fmla="*/ 2147483647 w 52"/>
              <a:gd name="T7" fmla="*/ 2147483647 h 541"/>
              <a:gd name="T8" fmla="*/ 2147483647 w 52"/>
              <a:gd name="T9" fmla="*/ 0 h 5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41">
                <a:moveTo>
                  <a:pt x="52" y="0"/>
                </a:moveTo>
                <a:cubicBezTo>
                  <a:pt x="0" y="0"/>
                  <a:pt x="0" y="0"/>
                  <a:pt x="0" y="0"/>
                </a:cubicBezTo>
                <a:cubicBezTo>
                  <a:pt x="0" y="541"/>
                  <a:pt x="0" y="541"/>
                  <a:pt x="0" y="541"/>
                </a:cubicBezTo>
                <a:cubicBezTo>
                  <a:pt x="18" y="541"/>
                  <a:pt x="35" y="541"/>
                  <a:pt x="52" y="541"/>
                </a:cubicBezTo>
                <a:lnTo>
                  <a:pt x="5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8" name="Freeform 51"/>
          <p:cNvSpPr>
            <a:spLocks/>
          </p:cNvSpPr>
          <p:nvPr/>
        </p:nvSpPr>
        <p:spPr bwMode="auto">
          <a:xfrm>
            <a:off x="6729413" y="5022851"/>
            <a:ext cx="101600" cy="1843616"/>
          </a:xfrm>
          <a:custGeom>
            <a:avLst/>
            <a:gdLst>
              <a:gd name="T0" fmla="*/ 0 w 32"/>
              <a:gd name="T1" fmla="*/ 0 h 435"/>
              <a:gd name="T2" fmla="*/ 0 w 32"/>
              <a:gd name="T3" fmla="*/ 2147483647 h 435"/>
              <a:gd name="T4" fmla="*/ 2147483647 w 32"/>
              <a:gd name="T5" fmla="*/ 2147483647 h 435"/>
              <a:gd name="T6" fmla="*/ 2147483647 w 32"/>
              <a:gd name="T7" fmla="*/ 0 h 435"/>
              <a:gd name="T8" fmla="*/ 2147483647 w 32"/>
              <a:gd name="T9" fmla="*/ 2147483647 h 435"/>
              <a:gd name="T10" fmla="*/ 0 w 32"/>
              <a:gd name="T11" fmla="*/ 0 h 4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435">
                <a:moveTo>
                  <a:pt x="0" y="0"/>
                </a:moveTo>
                <a:cubicBezTo>
                  <a:pt x="0" y="435"/>
                  <a:pt x="0" y="435"/>
                  <a:pt x="0" y="435"/>
                </a:cubicBezTo>
                <a:cubicBezTo>
                  <a:pt x="32" y="435"/>
                  <a:pt x="32" y="435"/>
                  <a:pt x="32" y="435"/>
                </a:cubicBezTo>
                <a:cubicBezTo>
                  <a:pt x="32" y="0"/>
                  <a:pt x="32" y="0"/>
                  <a:pt x="32" y="0"/>
                </a:cubicBezTo>
                <a:cubicBezTo>
                  <a:pt x="31" y="0"/>
                  <a:pt x="30" y="1"/>
                  <a:pt x="30" y="1"/>
                </a:cubicBezTo>
                <a:lnTo>
                  <a:pt x="0" y="0"/>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2079" name="Freeform 52"/>
          <p:cNvSpPr>
            <a:spLocks/>
          </p:cNvSpPr>
          <p:nvPr/>
        </p:nvSpPr>
        <p:spPr bwMode="auto">
          <a:xfrm>
            <a:off x="7254875" y="4823886"/>
            <a:ext cx="107950" cy="2042583"/>
          </a:xfrm>
          <a:custGeom>
            <a:avLst/>
            <a:gdLst>
              <a:gd name="T0" fmla="*/ 0 w 34"/>
              <a:gd name="T1" fmla="*/ 2147483647 h 482"/>
              <a:gd name="T2" fmla="*/ 0 w 34"/>
              <a:gd name="T3" fmla="*/ 2147483647 h 482"/>
              <a:gd name="T4" fmla="*/ 2147483647 w 34"/>
              <a:gd name="T5" fmla="*/ 2147483647 h 482"/>
              <a:gd name="T6" fmla="*/ 2147483647 w 34"/>
              <a:gd name="T7" fmla="*/ 0 h 482"/>
              <a:gd name="T8" fmla="*/ 0 w 34"/>
              <a:gd name="T9" fmla="*/ 2147483647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82">
                <a:moveTo>
                  <a:pt x="0" y="49"/>
                </a:moveTo>
                <a:cubicBezTo>
                  <a:pt x="0" y="482"/>
                  <a:pt x="0" y="482"/>
                  <a:pt x="0" y="482"/>
                </a:cubicBezTo>
                <a:cubicBezTo>
                  <a:pt x="34" y="482"/>
                  <a:pt x="34" y="482"/>
                  <a:pt x="34" y="482"/>
                </a:cubicBezTo>
                <a:cubicBezTo>
                  <a:pt x="34" y="0"/>
                  <a:pt x="34" y="0"/>
                  <a:pt x="34" y="0"/>
                </a:cubicBezTo>
                <a:cubicBezTo>
                  <a:pt x="26" y="25"/>
                  <a:pt x="18" y="40"/>
                  <a:pt x="0" y="4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2" name="Freeform 53"/>
          <p:cNvSpPr>
            <a:spLocks/>
          </p:cNvSpPr>
          <p:nvPr/>
        </p:nvSpPr>
        <p:spPr bwMode="auto">
          <a:xfrm>
            <a:off x="6908800" y="2"/>
            <a:ext cx="44450" cy="2275417"/>
          </a:xfrm>
          <a:custGeom>
            <a:avLst/>
            <a:gdLst>
              <a:gd name="T0" fmla="*/ 2147483647 w 14"/>
              <a:gd name="T1" fmla="*/ 2147483647 h 537"/>
              <a:gd name="T2" fmla="*/ 2147483647 w 14"/>
              <a:gd name="T3" fmla="*/ 0 h 537"/>
              <a:gd name="T4" fmla="*/ 0 w 14"/>
              <a:gd name="T5" fmla="*/ 0 h 537"/>
              <a:gd name="T6" fmla="*/ 0 w 14"/>
              <a:gd name="T7" fmla="*/ 2147483647 h 537"/>
              <a:gd name="T8" fmla="*/ 2147483647 w 14"/>
              <a:gd name="T9" fmla="*/ 2147483647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537">
                <a:moveTo>
                  <a:pt x="14" y="536"/>
                </a:moveTo>
                <a:cubicBezTo>
                  <a:pt x="14" y="0"/>
                  <a:pt x="14" y="0"/>
                  <a:pt x="14" y="0"/>
                </a:cubicBezTo>
                <a:cubicBezTo>
                  <a:pt x="0" y="0"/>
                  <a:pt x="0" y="0"/>
                  <a:pt x="0" y="0"/>
                </a:cubicBezTo>
                <a:cubicBezTo>
                  <a:pt x="0" y="537"/>
                  <a:pt x="0" y="537"/>
                  <a:pt x="0" y="537"/>
                </a:cubicBezTo>
                <a:cubicBezTo>
                  <a:pt x="4" y="536"/>
                  <a:pt x="9" y="535"/>
                  <a:pt x="14" y="53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3" name="Rectangle 54"/>
          <p:cNvSpPr>
            <a:spLocks noChangeArrowheads="1"/>
          </p:cNvSpPr>
          <p:nvPr/>
        </p:nvSpPr>
        <p:spPr bwMode="auto">
          <a:xfrm>
            <a:off x="6908800" y="4959351"/>
            <a:ext cx="44450" cy="190711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6" name="Freeform 55"/>
          <p:cNvSpPr>
            <a:spLocks/>
          </p:cNvSpPr>
          <p:nvPr/>
        </p:nvSpPr>
        <p:spPr bwMode="auto">
          <a:xfrm>
            <a:off x="7026275" y="5137151"/>
            <a:ext cx="165100" cy="1729316"/>
          </a:xfrm>
          <a:custGeom>
            <a:avLst/>
            <a:gdLst>
              <a:gd name="T0" fmla="*/ 0 w 52"/>
              <a:gd name="T1" fmla="*/ 2147483647 h 408"/>
              <a:gd name="T2" fmla="*/ 2147483647 w 52"/>
              <a:gd name="T3" fmla="*/ 2147483647 h 408"/>
              <a:gd name="T4" fmla="*/ 2147483647 w 52"/>
              <a:gd name="T5" fmla="*/ 0 h 408"/>
              <a:gd name="T6" fmla="*/ 0 w 52"/>
              <a:gd name="T7" fmla="*/ 2147483647 h 408"/>
              <a:gd name="T8" fmla="*/ 0 w 52"/>
              <a:gd name="T9" fmla="*/ 2147483647 h 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08">
                <a:moveTo>
                  <a:pt x="0" y="408"/>
                </a:moveTo>
                <a:cubicBezTo>
                  <a:pt x="52" y="408"/>
                  <a:pt x="52" y="408"/>
                  <a:pt x="52" y="408"/>
                </a:cubicBezTo>
                <a:cubicBezTo>
                  <a:pt x="52" y="0"/>
                  <a:pt x="52" y="0"/>
                  <a:pt x="52" y="0"/>
                </a:cubicBezTo>
                <a:cubicBezTo>
                  <a:pt x="39" y="2"/>
                  <a:pt x="22" y="3"/>
                  <a:pt x="0" y="4"/>
                </a:cubicBezTo>
                <a:lnTo>
                  <a:pt x="0" y="408"/>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7" name="Freeform 56"/>
          <p:cNvSpPr>
            <a:spLocks/>
          </p:cNvSpPr>
          <p:nvPr/>
        </p:nvSpPr>
        <p:spPr bwMode="auto">
          <a:xfrm>
            <a:off x="7473950" y="0"/>
            <a:ext cx="101600" cy="2448984"/>
          </a:xfrm>
          <a:custGeom>
            <a:avLst/>
            <a:gdLst>
              <a:gd name="T0" fmla="*/ 2147483647 w 32"/>
              <a:gd name="T1" fmla="*/ 2147483647 h 578"/>
              <a:gd name="T2" fmla="*/ 2147483647 w 32"/>
              <a:gd name="T3" fmla="*/ 0 h 578"/>
              <a:gd name="T4" fmla="*/ 0 w 32"/>
              <a:gd name="T5" fmla="*/ 0 h 578"/>
              <a:gd name="T6" fmla="*/ 0 w 32"/>
              <a:gd name="T7" fmla="*/ 2147483647 h 578"/>
              <a:gd name="T8" fmla="*/ 2147483647 w 32"/>
              <a:gd name="T9" fmla="*/ 2147483647 h 578"/>
              <a:gd name="T10" fmla="*/ 2147483647 w 32"/>
              <a:gd name="T11" fmla="*/ 2147483647 h 5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578">
                <a:moveTo>
                  <a:pt x="32" y="553"/>
                </a:moveTo>
                <a:cubicBezTo>
                  <a:pt x="32" y="0"/>
                  <a:pt x="32" y="0"/>
                  <a:pt x="32" y="0"/>
                </a:cubicBezTo>
                <a:cubicBezTo>
                  <a:pt x="0" y="0"/>
                  <a:pt x="0" y="0"/>
                  <a:pt x="0" y="0"/>
                </a:cubicBezTo>
                <a:cubicBezTo>
                  <a:pt x="0" y="578"/>
                  <a:pt x="0" y="578"/>
                  <a:pt x="0" y="578"/>
                </a:cubicBezTo>
                <a:cubicBezTo>
                  <a:pt x="12" y="572"/>
                  <a:pt x="20" y="563"/>
                  <a:pt x="30" y="553"/>
                </a:cubicBezTo>
                <a:cubicBezTo>
                  <a:pt x="31" y="553"/>
                  <a:pt x="31" y="553"/>
                  <a:pt x="32" y="55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8" name="Freeform 57"/>
          <p:cNvSpPr>
            <a:spLocks/>
          </p:cNvSpPr>
          <p:nvPr/>
        </p:nvSpPr>
        <p:spPr bwMode="auto">
          <a:xfrm>
            <a:off x="7997825" y="4157135"/>
            <a:ext cx="107950" cy="2709333"/>
          </a:xfrm>
          <a:custGeom>
            <a:avLst/>
            <a:gdLst>
              <a:gd name="T0" fmla="*/ 0 w 34"/>
              <a:gd name="T1" fmla="*/ 2147483647 h 639"/>
              <a:gd name="T2" fmla="*/ 2147483647 w 34"/>
              <a:gd name="T3" fmla="*/ 2147483647 h 639"/>
              <a:gd name="T4" fmla="*/ 2147483647 w 34"/>
              <a:gd name="T5" fmla="*/ 0 h 639"/>
              <a:gd name="T6" fmla="*/ 0 w 34"/>
              <a:gd name="T7" fmla="*/ 2147483647 h 639"/>
              <a:gd name="T8" fmla="*/ 0 w 34"/>
              <a:gd name="T9" fmla="*/ 2147483647 h 6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39">
                <a:moveTo>
                  <a:pt x="0" y="639"/>
                </a:moveTo>
                <a:cubicBezTo>
                  <a:pt x="34" y="639"/>
                  <a:pt x="34" y="639"/>
                  <a:pt x="34" y="639"/>
                </a:cubicBezTo>
                <a:cubicBezTo>
                  <a:pt x="34" y="0"/>
                  <a:pt x="34" y="0"/>
                  <a:pt x="34" y="0"/>
                </a:cubicBezTo>
                <a:cubicBezTo>
                  <a:pt x="24" y="7"/>
                  <a:pt x="13" y="11"/>
                  <a:pt x="0" y="13"/>
                </a:cubicBezTo>
                <a:lnTo>
                  <a:pt x="0" y="63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79" name="Freeform 58"/>
          <p:cNvSpPr>
            <a:spLocks/>
          </p:cNvSpPr>
          <p:nvPr/>
        </p:nvSpPr>
        <p:spPr bwMode="auto">
          <a:xfrm>
            <a:off x="7651750" y="4076702"/>
            <a:ext cx="44450" cy="2789767"/>
          </a:xfrm>
          <a:custGeom>
            <a:avLst/>
            <a:gdLst>
              <a:gd name="T0" fmla="*/ 0 w 14"/>
              <a:gd name="T1" fmla="*/ 2147483647 h 658"/>
              <a:gd name="T2" fmla="*/ 2147483647 w 14"/>
              <a:gd name="T3" fmla="*/ 2147483647 h 658"/>
              <a:gd name="T4" fmla="*/ 2147483647 w 14"/>
              <a:gd name="T5" fmla="*/ 2147483647 h 658"/>
              <a:gd name="T6" fmla="*/ 0 w 14"/>
              <a:gd name="T7" fmla="*/ 0 h 658"/>
              <a:gd name="T8" fmla="*/ 0 w 14"/>
              <a:gd name="T9" fmla="*/ 2147483647 h 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58">
                <a:moveTo>
                  <a:pt x="0" y="658"/>
                </a:moveTo>
                <a:cubicBezTo>
                  <a:pt x="14" y="658"/>
                  <a:pt x="14" y="658"/>
                  <a:pt x="14" y="658"/>
                </a:cubicBezTo>
                <a:cubicBezTo>
                  <a:pt x="14" y="12"/>
                  <a:pt x="14" y="12"/>
                  <a:pt x="14" y="12"/>
                </a:cubicBezTo>
                <a:cubicBezTo>
                  <a:pt x="10" y="8"/>
                  <a:pt x="5" y="4"/>
                  <a:pt x="0" y="0"/>
                </a:cubicBezTo>
                <a:lnTo>
                  <a:pt x="0" y="658"/>
                </a:ln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0" name="Freeform 59"/>
          <p:cNvSpPr>
            <a:spLocks/>
          </p:cNvSpPr>
          <p:nvPr/>
        </p:nvSpPr>
        <p:spPr bwMode="auto">
          <a:xfrm>
            <a:off x="7769225" y="4332819"/>
            <a:ext cx="165100" cy="2533649"/>
          </a:xfrm>
          <a:custGeom>
            <a:avLst/>
            <a:gdLst>
              <a:gd name="T0" fmla="*/ 0 w 52"/>
              <a:gd name="T1" fmla="*/ 0 h 598"/>
              <a:gd name="T2" fmla="*/ 0 w 52"/>
              <a:gd name="T3" fmla="*/ 2147483647 h 598"/>
              <a:gd name="T4" fmla="*/ 2147483647 w 52"/>
              <a:gd name="T5" fmla="*/ 2147483647 h 598"/>
              <a:gd name="T6" fmla="*/ 2147483647 w 52"/>
              <a:gd name="T7" fmla="*/ 2147483647 h 598"/>
              <a:gd name="T8" fmla="*/ 0 w 52"/>
              <a:gd name="T9" fmla="*/ 0 h 5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98">
                <a:moveTo>
                  <a:pt x="0" y="0"/>
                </a:moveTo>
                <a:cubicBezTo>
                  <a:pt x="0" y="598"/>
                  <a:pt x="0" y="598"/>
                  <a:pt x="0" y="598"/>
                </a:cubicBezTo>
                <a:cubicBezTo>
                  <a:pt x="52" y="598"/>
                  <a:pt x="52" y="598"/>
                  <a:pt x="52" y="598"/>
                </a:cubicBezTo>
                <a:cubicBezTo>
                  <a:pt x="52" y="8"/>
                  <a:pt x="52" y="8"/>
                  <a:pt x="52" y="8"/>
                </a:cubicBezTo>
                <a:cubicBezTo>
                  <a:pt x="35" y="8"/>
                  <a:pt x="16" y="6"/>
                  <a:pt x="0" y="0"/>
                </a:cubicBez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1" name="Freeform 60"/>
          <p:cNvSpPr>
            <a:spLocks/>
          </p:cNvSpPr>
          <p:nvPr/>
        </p:nvSpPr>
        <p:spPr bwMode="auto">
          <a:xfrm>
            <a:off x="7769225" y="2"/>
            <a:ext cx="165100" cy="2292351"/>
          </a:xfrm>
          <a:custGeom>
            <a:avLst/>
            <a:gdLst>
              <a:gd name="T0" fmla="*/ 2147483647 w 52"/>
              <a:gd name="T1" fmla="*/ 2147483647 h 541"/>
              <a:gd name="T2" fmla="*/ 2147483647 w 52"/>
              <a:gd name="T3" fmla="*/ 0 h 541"/>
              <a:gd name="T4" fmla="*/ 0 w 52"/>
              <a:gd name="T5" fmla="*/ 0 h 541"/>
              <a:gd name="T6" fmla="*/ 0 w 52"/>
              <a:gd name="T7" fmla="*/ 2147483647 h 541"/>
              <a:gd name="T8" fmla="*/ 2147483647 w 52"/>
              <a:gd name="T9" fmla="*/ 2147483647 h 541"/>
              <a:gd name="T10" fmla="*/ 2147483647 w 52"/>
              <a:gd name="T11" fmla="*/ 2147483647 h 5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541">
                <a:moveTo>
                  <a:pt x="52" y="509"/>
                </a:moveTo>
                <a:cubicBezTo>
                  <a:pt x="52" y="0"/>
                  <a:pt x="52" y="0"/>
                  <a:pt x="52" y="0"/>
                </a:cubicBezTo>
                <a:cubicBezTo>
                  <a:pt x="0" y="0"/>
                  <a:pt x="0" y="0"/>
                  <a:pt x="0" y="0"/>
                </a:cubicBezTo>
                <a:cubicBezTo>
                  <a:pt x="0" y="541"/>
                  <a:pt x="0" y="541"/>
                  <a:pt x="0" y="541"/>
                </a:cubicBezTo>
                <a:cubicBezTo>
                  <a:pt x="0" y="541"/>
                  <a:pt x="7" y="524"/>
                  <a:pt x="20" y="516"/>
                </a:cubicBezTo>
                <a:cubicBezTo>
                  <a:pt x="34" y="507"/>
                  <a:pt x="52" y="509"/>
                  <a:pt x="52" y="509"/>
                </a:cubicBez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2" name="Rectangle 61"/>
          <p:cNvSpPr>
            <a:spLocks noChangeArrowheads="1"/>
          </p:cNvSpPr>
          <p:nvPr/>
        </p:nvSpPr>
        <p:spPr bwMode="auto">
          <a:xfrm>
            <a:off x="8216900" y="1"/>
            <a:ext cx="1016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3" name="Rectangle 62"/>
          <p:cNvSpPr>
            <a:spLocks noChangeArrowheads="1"/>
          </p:cNvSpPr>
          <p:nvPr/>
        </p:nvSpPr>
        <p:spPr bwMode="auto">
          <a:xfrm>
            <a:off x="8742363" y="1"/>
            <a:ext cx="10795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4" name="Rectangle 63"/>
          <p:cNvSpPr>
            <a:spLocks noChangeArrowheads="1"/>
          </p:cNvSpPr>
          <p:nvPr/>
        </p:nvSpPr>
        <p:spPr bwMode="auto">
          <a:xfrm>
            <a:off x="8394700" y="1"/>
            <a:ext cx="444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5" name="Rectangle 64"/>
          <p:cNvSpPr>
            <a:spLocks noChangeArrowheads="1"/>
          </p:cNvSpPr>
          <p:nvPr/>
        </p:nvSpPr>
        <p:spPr bwMode="auto">
          <a:xfrm>
            <a:off x="8513763" y="1"/>
            <a:ext cx="1651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6" name="Rectangle 65"/>
          <p:cNvSpPr>
            <a:spLocks noChangeArrowheads="1"/>
          </p:cNvSpPr>
          <p:nvPr/>
        </p:nvSpPr>
        <p:spPr bwMode="auto">
          <a:xfrm>
            <a:off x="8961438" y="1"/>
            <a:ext cx="1016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7" name="Rectangle 66"/>
          <p:cNvSpPr>
            <a:spLocks noChangeArrowheads="1"/>
          </p:cNvSpPr>
          <p:nvPr/>
        </p:nvSpPr>
        <p:spPr bwMode="auto">
          <a:xfrm>
            <a:off x="9485313" y="1"/>
            <a:ext cx="10795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8" name="Rectangle 67"/>
          <p:cNvSpPr>
            <a:spLocks noChangeArrowheads="1"/>
          </p:cNvSpPr>
          <p:nvPr/>
        </p:nvSpPr>
        <p:spPr bwMode="auto">
          <a:xfrm>
            <a:off x="9139238" y="1"/>
            <a:ext cx="444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89" name="Rectangle 68"/>
          <p:cNvSpPr>
            <a:spLocks noChangeArrowheads="1"/>
          </p:cNvSpPr>
          <p:nvPr/>
        </p:nvSpPr>
        <p:spPr bwMode="auto">
          <a:xfrm>
            <a:off x="9256713" y="1"/>
            <a:ext cx="1651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0" name="Rectangle 69"/>
          <p:cNvSpPr>
            <a:spLocks noChangeArrowheads="1"/>
          </p:cNvSpPr>
          <p:nvPr/>
        </p:nvSpPr>
        <p:spPr bwMode="auto">
          <a:xfrm>
            <a:off x="9704388" y="1"/>
            <a:ext cx="10160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1" name="Rectangle 70"/>
          <p:cNvSpPr>
            <a:spLocks noChangeArrowheads="1"/>
          </p:cNvSpPr>
          <p:nvPr/>
        </p:nvSpPr>
        <p:spPr bwMode="auto">
          <a:xfrm>
            <a:off x="10229850" y="1"/>
            <a:ext cx="1079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2" name="Rectangle 71"/>
          <p:cNvSpPr>
            <a:spLocks noChangeArrowheads="1"/>
          </p:cNvSpPr>
          <p:nvPr/>
        </p:nvSpPr>
        <p:spPr bwMode="auto">
          <a:xfrm>
            <a:off x="9882188" y="1"/>
            <a:ext cx="4445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3" name="Rectangle 72"/>
          <p:cNvSpPr>
            <a:spLocks noChangeArrowheads="1"/>
          </p:cNvSpPr>
          <p:nvPr/>
        </p:nvSpPr>
        <p:spPr bwMode="auto">
          <a:xfrm>
            <a:off x="10001250" y="1"/>
            <a:ext cx="1651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4" name="Rectangle 73"/>
          <p:cNvSpPr>
            <a:spLocks noChangeArrowheads="1"/>
          </p:cNvSpPr>
          <p:nvPr/>
        </p:nvSpPr>
        <p:spPr bwMode="auto">
          <a:xfrm>
            <a:off x="10448925" y="1"/>
            <a:ext cx="101600" cy="686646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5" name="Rectangle 74"/>
          <p:cNvSpPr>
            <a:spLocks noChangeArrowheads="1"/>
          </p:cNvSpPr>
          <p:nvPr/>
        </p:nvSpPr>
        <p:spPr bwMode="auto">
          <a:xfrm>
            <a:off x="10626725" y="1"/>
            <a:ext cx="44450" cy="686646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6" name="Rectangle 75"/>
          <p:cNvSpPr>
            <a:spLocks noChangeArrowheads="1"/>
          </p:cNvSpPr>
          <p:nvPr/>
        </p:nvSpPr>
        <p:spPr bwMode="auto">
          <a:xfrm>
            <a:off x="7254875" y="1"/>
            <a:ext cx="107950" cy="28321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7" name="Rectangle 76"/>
          <p:cNvSpPr>
            <a:spLocks noChangeArrowheads="1"/>
          </p:cNvSpPr>
          <p:nvPr/>
        </p:nvSpPr>
        <p:spPr bwMode="auto">
          <a:xfrm>
            <a:off x="7026275" y="1"/>
            <a:ext cx="165100" cy="2385484"/>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8" name="Rectangle 77"/>
          <p:cNvSpPr>
            <a:spLocks noChangeArrowheads="1"/>
          </p:cNvSpPr>
          <p:nvPr/>
        </p:nvSpPr>
        <p:spPr bwMode="auto">
          <a:xfrm>
            <a:off x="6729413" y="1"/>
            <a:ext cx="101600" cy="249131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099" name="Rectangle 78"/>
          <p:cNvSpPr>
            <a:spLocks noChangeArrowheads="1"/>
          </p:cNvSpPr>
          <p:nvPr/>
        </p:nvSpPr>
        <p:spPr bwMode="auto">
          <a:xfrm>
            <a:off x="7651750" y="2"/>
            <a:ext cx="44450" cy="2199217"/>
          </a:xfrm>
          <a:prstGeom prst="rect">
            <a:avLst/>
          </a:prstGeom>
          <a:solidFill>
            <a:srgbClr val="CA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00" name="Rectangle 79"/>
          <p:cNvSpPr>
            <a:spLocks noChangeArrowheads="1"/>
          </p:cNvSpPr>
          <p:nvPr/>
        </p:nvSpPr>
        <p:spPr bwMode="auto">
          <a:xfrm>
            <a:off x="7997825" y="1"/>
            <a:ext cx="107950" cy="231351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01" name="Rectangle 80"/>
          <p:cNvSpPr>
            <a:spLocks noChangeArrowheads="1"/>
          </p:cNvSpPr>
          <p:nvPr/>
        </p:nvSpPr>
        <p:spPr bwMode="auto">
          <a:xfrm>
            <a:off x="7473950" y="4468286"/>
            <a:ext cx="101600" cy="239818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02" name="Rectangle 81"/>
          <p:cNvSpPr>
            <a:spLocks noChangeArrowheads="1"/>
          </p:cNvSpPr>
          <p:nvPr/>
        </p:nvSpPr>
        <p:spPr bwMode="auto">
          <a:xfrm>
            <a:off x="5538788" y="1"/>
            <a:ext cx="165100" cy="184785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37" name="Freeform 86"/>
          <p:cNvSpPr>
            <a:spLocks noEditPoints="1"/>
          </p:cNvSpPr>
          <p:nvPr/>
        </p:nvSpPr>
        <p:spPr bwMode="auto">
          <a:xfrm>
            <a:off x="9571040" y="5257802"/>
            <a:ext cx="541337" cy="529167"/>
          </a:xfrm>
          <a:custGeom>
            <a:avLst/>
            <a:gdLst>
              <a:gd name="T0" fmla="*/ 2147483647 w 168"/>
              <a:gd name="T1" fmla="*/ 0 h 123"/>
              <a:gd name="T2" fmla="*/ 2147483647 w 168"/>
              <a:gd name="T3" fmla="*/ 2147483647 h 123"/>
              <a:gd name="T4" fmla="*/ 2147483647 w 168"/>
              <a:gd name="T5" fmla="*/ 0 h 123"/>
              <a:gd name="T6" fmla="*/ 2147483647 w 168"/>
              <a:gd name="T7" fmla="*/ 2147483647 h 123"/>
              <a:gd name="T8" fmla="*/ 2147483647 w 168"/>
              <a:gd name="T9" fmla="*/ 2147483647 h 123"/>
              <a:gd name="T10" fmla="*/ 2147483647 w 168"/>
              <a:gd name="T11" fmla="*/ 2147483647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123">
                <a:moveTo>
                  <a:pt x="154" y="0"/>
                </a:moveTo>
                <a:cubicBezTo>
                  <a:pt x="122" y="46"/>
                  <a:pt x="0" y="18"/>
                  <a:pt x="64" y="123"/>
                </a:cubicBezTo>
                <a:cubicBezTo>
                  <a:pt x="168" y="108"/>
                  <a:pt x="162" y="44"/>
                  <a:pt x="154" y="0"/>
                </a:cubicBezTo>
                <a:close/>
                <a:moveTo>
                  <a:pt x="141" y="24"/>
                </a:moveTo>
                <a:cubicBezTo>
                  <a:pt x="137" y="79"/>
                  <a:pt x="77" y="57"/>
                  <a:pt x="67" y="112"/>
                </a:cubicBezTo>
                <a:cubicBezTo>
                  <a:pt x="62" y="54"/>
                  <a:pt x="131" y="80"/>
                  <a:pt x="141" y="24"/>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39" name="Freeform 88"/>
          <p:cNvSpPr>
            <a:spLocks noEditPoints="1"/>
          </p:cNvSpPr>
          <p:nvPr/>
        </p:nvSpPr>
        <p:spPr bwMode="auto">
          <a:xfrm>
            <a:off x="9625015" y="1255185"/>
            <a:ext cx="376237" cy="368300"/>
          </a:xfrm>
          <a:custGeom>
            <a:avLst/>
            <a:gdLst>
              <a:gd name="T0" fmla="*/ 2147483647 w 117"/>
              <a:gd name="T1" fmla="*/ 0 h 86"/>
              <a:gd name="T2" fmla="*/ 2147483647 w 117"/>
              <a:gd name="T3" fmla="*/ 2147483647 h 86"/>
              <a:gd name="T4" fmla="*/ 2147483647 w 117"/>
              <a:gd name="T5" fmla="*/ 0 h 86"/>
              <a:gd name="T6" fmla="*/ 2147483647 w 117"/>
              <a:gd name="T7" fmla="*/ 2147483647 h 86"/>
              <a:gd name="T8" fmla="*/ 2147483647 w 117"/>
              <a:gd name="T9" fmla="*/ 2147483647 h 86"/>
              <a:gd name="T10" fmla="*/ 2147483647 w 117"/>
              <a:gd name="T11" fmla="*/ 2147483647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7" h="86">
                <a:moveTo>
                  <a:pt x="107" y="0"/>
                </a:moveTo>
                <a:cubicBezTo>
                  <a:pt x="85" y="32"/>
                  <a:pt x="0" y="13"/>
                  <a:pt x="45" y="86"/>
                </a:cubicBezTo>
                <a:cubicBezTo>
                  <a:pt x="117" y="75"/>
                  <a:pt x="113" y="31"/>
                  <a:pt x="107" y="0"/>
                </a:cubicBezTo>
                <a:close/>
                <a:moveTo>
                  <a:pt x="98" y="17"/>
                </a:moveTo>
                <a:cubicBezTo>
                  <a:pt x="96" y="55"/>
                  <a:pt x="54" y="40"/>
                  <a:pt x="47" y="78"/>
                </a:cubicBezTo>
                <a:cubicBezTo>
                  <a:pt x="43" y="37"/>
                  <a:pt x="91" y="56"/>
                  <a:pt x="98" y="17"/>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0" name="Freeform 89"/>
          <p:cNvSpPr>
            <a:spLocks noEditPoints="1"/>
          </p:cNvSpPr>
          <p:nvPr/>
        </p:nvSpPr>
        <p:spPr bwMode="auto">
          <a:xfrm>
            <a:off x="3451227" y="5596467"/>
            <a:ext cx="334963" cy="328084"/>
          </a:xfrm>
          <a:custGeom>
            <a:avLst/>
            <a:gdLst>
              <a:gd name="T0" fmla="*/ 2147483647 w 104"/>
              <a:gd name="T1" fmla="*/ 0 h 76"/>
              <a:gd name="T2" fmla="*/ 2147483647 w 104"/>
              <a:gd name="T3" fmla="*/ 2147483647 h 76"/>
              <a:gd name="T4" fmla="*/ 2147483647 w 104"/>
              <a:gd name="T5" fmla="*/ 0 h 76"/>
              <a:gd name="T6" fmla="*/ 2147483647 w 104"/>
              <a:gd name="T7" fmla="*/ 2147483647 h 76"/>
              <a:gd name="T8" fmla="*/ 2147483647 w 104"/>
              <a:gd name="T9" fmla="*/ 2147483647 h 76"/>
              <a:gd name="T10" fmla="*/ 2147483647 w 104"/>
              <a:gd name="T11" fmla="*/ 2147483647 h 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4" h="76">
                <a:moveTo>
                  <a:pt x="95" y="0"/>
                </a:moveTo>
                <a:cubicBezTo>
                  <a:pt x="75" y="29"/>
                  <a:pt x="0" y="11"/>
                  <a:pt x="39" y="76"/>
                </a:cubicBezTo>
                <a:cubicBezTo>
                  <a:pt x="104" y="67"/>
                  <a:pt x="100" y="27"/>
                  <a:pt x="95" y="0"/>
                </a:cubicBezTo>
                <a:close/>
                <a:moveTo>
                  <a:pt x="87" y="15"/>
                </a:moveTo>
                <a:cubicBezTo>
                  <a:pt x="85" y="49"/>
                  <a:pt x="48" y="36"/>
                  <a:pt x="41" y="69"/>
                </a:cubicBezTo>
                <a:cubicBezTo>
                  <a:pt x="38" y="33"/>
                  <a:pt x="81" y="50"/>
                  <a:pt x="87" y="15"/>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1" name="Freeform 90"/>
          <p:cNvSpPr>
            <a:spLocks noEditPoints="1"/>
          </p:cNvSpPr>
          <p:nvPr/>
        </p:nvSpPr>
        <p:spPr bwMode="auto">
          <a:xfrm>
            <a:off x="2549525" y="5145619"/>
            <a:ext cx="419100" cy="412749"/>
          </a:xfrm>
          <a:custGeom>
            <a:avLst/>
            <a:gdLst>
              <a:gd name="T0" fmla="*/ 2147483647 w 130"/>
              <a:gd name="T1" fmla="*/ 0 h 96"/>
              <a:gd name="T2" fmla="*/ 2147483647 w 130"/>
              <a:gd name="T3" fmla="*/ 2147483647 h 96"/>
              <a:gd name="T4" fmla="*/ 2147483647 w 130"/>
              <a:gd name="T5" fmla="*/ 0 h 96"/>
              <a:gd name="T6" fmla="*/ 2147483647 w 130"/>
              <a:gd name="T7" fmla="*/ 2147483647 h 96"/>
              <a:gd name="T8" fmla="*/ 2147483647 w 130"/>
              <a:gd name="T9" fmla="*/ 2147483647 h 96"/>
              <a:gd name="T10" fmla="*/ 2147483647 w 130"/>
              <a:gd name="T11" fmla="*/ 2147483647 h 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96">
                <a:moveTo>
                  <a:pt x="119" y="0"/>
                </a:moveTo>
                <a:cubicBezTo>
                  <a:pt x="94" y="36"/>
                  <a:pt x="0" y="15"/>
                  <a:pt x="50" y="96"/>
                </a:cubicBezTo>
                <a:cubicBezTo>
                  <a:pt x="130" y="84"/>
                  <a:pt x="125" y="35"/>
                  <a:pt x="119" y="0"/>
                </a:cubicBezTo>
                <a:close/>
                <a:moveTo>
                  <a:pt x="109" y="19"/>
                </a:moveTo>
                <a:cubicBezTo>
                  <a:pt x="106" y="62"/>
                  <a:pt x="60" y="45"/>
                  <a:pt x="52" y="87"/>
                </a:cubicBezTo>
                <a:cubicBezTo>
                  <a:pt x="48" y="42"/>
                  <a:pt x="101" y="62"/>
                  <a:pt x="109" y="19"/>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2" name="Freeform 91"/>
          <p:cNvSpPr>
            <a:spLocks noEditPoints="1"/>
          </p:cNvSpPr>
          <p:nvPr/>
        </p:nvSpPr>
        <p:spPr bwMode="auto">
          <a:xfrm>
            <a:off x="2130425" y="4218519"/>
            <a:ext cx="869950" cy="884767"/>
          </a:xfrm>
          <a:custGeom>
            <a:avLst/>
            <a:gdLst>
              <a:gd name="T0" fmla="*/ 2147483647 w 270"/>
              <a:gd name="T1" fmla="*/ 0 h 206"/>
              <a:gd name="T2" fmla="*/ 2147483647 w 270"/>
              <a:gd name="T3" fmla="*/ 2147483647 h 206"/>
              <a:gd name="T4" fmla="*/ 2147483647 w 270"/>
              <a:gd name="T5" fmla="*/ 0 h 206"/>
              <a:gd name="T6" fmla="*/ 2147483647 w 270"/>
              <a:gd name="T7" fmla="*/ 2147483647 h 206"/>
              <a:gd name="T8" fmla="*/ 2147483647 w 270"/>
              <a:gd name="T9" fmla="*/ 2147483647 h 206"/>
              <a:gd name="T10" fmla="*/ 2147483647 w 270"/>
              <a:gd name="T11" fmla="*/ 2147483647 h 2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0" h="206">
                <a:moveTo>
                  <a:pt x="51" y="0"/>
                </a:moveTo>
                <a:cubicBezTo>
                  <a:pt x="26" y="63"/>
                  <a:pt x="0" y="155"/>
                  <a:pt x="147" y="206"/>
                </a:cubicBezTo>
                <a:cubicBezTo>
                  <a:pt x="270" y="70"/>
                  <a:pt x="85" y="77"/>
                  <a:pt x="51" y="0"/>
                </a:cubicBezTo>
                <a:close/>
                <a:moveTo>
                  <a:pt x="146" y="188"/>
                </a:moveTo>
                <a:cubicBezTo>
                  <a:pt x="146" y="106"/>
                  <a:pt x="52" y="120"/>
                  <a:pt x="62" y="39"/>
                </a:cubicBezTo>
                <a:cubicBezTo>
                  <a:pt x="62" y="123"/>
                  <a:pt x="169" y="105"/>
                  <a:pt x="146" y="188"/>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3" name="Freeform 92"/>
          <p:cNvSpPr>
            <a:spLocks noEditPoints="1"/>
          </p:cNvSpPr>
          <p:nvPr/>
        </p:nvSpPr>
        <p:spPr bwMode="auto">
          <a:xfrm>
            <a:off x="3432177" y="717552"/>
            <a:ext cx="206375" cy="211667"/>
          </a:xfrm>
          <a:custGeom>
            <a:avLst/>
            <a:gdLst>
              <a:gd name="T0" fmla="*/ 2147483647 w 64"/>
              <a:gd name="T1" fmla="*/ 0 h 49"/>
              <a:gd name="T2" fmla="*/ 2147483647 w 64"/>
              <a:gd name="T3" fmla="*/ 2147483647 h 49"/>
              <a:gd name="T4" fmla="*/ 2147483647 w 64"/>
              <a:gd name="T5" fmla="*/ 0 h 49"/>
              <a:gd name="T6" fmla="*/ 2147483647 w 64"/>
              <a:gd name="T7" fmla="*/ 2147483647 h 49"/>
              <a:gd name="T8" fmla="*/ 2147483647 w 64"/>
              <a:gd name="T9" fmla="*/ 2147483647 h 49"/>
              <a:gd name="T10" fmla="*/ 2147483647 w 64"/>
              <a:gd name="T11" fmla="*/ 2147483647 h 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 h="49">
                <a:moveTo>
                  <a:pt x="12" y="0"/>
                </a:moveTo>
                <a:cubicBezTo>
                  <a:pt x="6" y="15"/>
                  <a:pt x="0" y="37"/>
                  <a:pt x="35" y="49"/>
                </a:cubicBezTo>
                <a:cubicBezTo>
                  <a:pt x="64" y="17"/>
                  <a:pt x="20" y="18"/>
                  <a:pt x="12" y="0"/>
                </a:cubicBezTo>
                <a:close/>
                <a:moveTo>
                  <a:pt x="35" y="45"/>
                </a:moveTo>
                <a:cubicBezTo>
                  <a:pt x="35" y="25"/>
                  <a:pt x="12" y="29"/>
                  <a:pt x="15" y="9"/>
                </a:cubicBezTo>
                <a:cubicBezTo>
                  <a:pt x="14" y="29"/>
                  <a:pt x="40" y="25"/>
                  <a:pt x="35" y="45"/>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4" name="Freeform 93"/>
          <p:cNvSpPr>
            <a:spLocks noEditPoints="1"/>
          </p:cNvSpPr>
          <p:nvPr/>
        </p:nvSpPr>
        <p:spPr bwMode="auto">
          <a:xfrm>
            <a:off x="9342438" y="4214285"/>
            <a:ext cx="735012" cy="742949"/>
          </a:xfrm>
          <a:custGeom>
            <a:avLst/>
            <a:gdLst>
              <a:gd name="T0" fmla="*/ 2147483647 w 228"/>
              <a:gd name="T1" fmla="*/ 0 h 173"/>
              <a:gd name="T2" fmla="*/ 2147483647 w 228"/>
              <a:gd name="T3" fmla="*/ 2147483647 h 173"/>
              <a:gd name="T4" fmla="*/ 2147483647 w 228"/>
              <a:gd name="T5" fmla="*/ 0 h 173"/>
              <a:gd name="T6" fmla="*/ 2147483647 w 228"/>
              <a:gd name="T7" fmla="*/ 2147483647 h 173"/>
              <a:gd name="T8" fmla="*/ 2147483647 w 228"/>
              <a:gd name="T9" fmla="*/ 2147483647 h 173"/>
              <a:gd name="T10" fmla="*/ 2147483647 w 228"/>
              <a:gd name="T11" fmla="*/ 2147483647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173">
                <a:moveTo>
                  <a:pt x="43" y="0"/>
                </a:moveTo>
                <a:cubicBezTo>
                  <a:pt x="22" y="53"/>
                  <a:pt x="0" y="130"/>
                  <a:pt x="125" y="173"/>
                </a:cubicBezTo>
                <a:cubicBezTo>
                  <a:pt x="228" y="59"/>
                  <a:pt x="72" y="64"/>
                  <a:pt x="43" y="0"/>
                </a:cubicBezTo>
                <a:close/>
                <a:moveTo>
                  <a:pt x="124" y="159"/>
                </a:moveTo>
                <a:cubicBezTo>
                  <a:pt x="124" y="89"/>
                  <a:pt x="44" y="101"/>
                  <a:pt x="53" y="33"/>
                </a:cubicBezTo>
                <a:cubicBezTo>
                  <a:pt x="52" y="104"/>
                  <a:pt x="143" y="88"/>
                  <a:pt x="124" y="159"/>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3145" name="Freeform 94"/>
          <p:cNvSpPr>
            <a:spLocks noEditPoints="1"/>
          </p:cNvSpPr>
          <p:nvPr/>
        </p:nvSpPr>
        <p:spPr bwMode="auto">
          <a:xfrm>
            <a:off x="8266115" y="5924552"/>
            <a:ext cx="428625" cy="438149"/>
          </a:xfrm>
          <a:custGeom>
            <a:avLst/>
            <a:gdLst>
              <a:gd name="T0" fmla="*/ 2147483647 w 133"/>
              <a:gd name="T1" fmla="*/ 0 h 102"/>
              <a:gd name="T2" fmla="*/ 2147483647 w 133"/>
              <a:gd name="T3" fmla="*/ 2147483647 h 102"/>
              <a:gd name="T4" fmla="*/ 2147483647 w 133"/>
              <a:gd name="T5" fmla="*/ 0 h 102"/>
              <a:gd name="T6" fmla="*/ 2147483647 w 133"/>
              <a:gd name="T7" fmla="*/ 2147483647 h 102"/>
              <a:gd name="T8" fmla="*/ 2147483647 w 133"/>
              <a:gd name="T9" fmla="*/ 2147483647 h 102"/>
              <a:gd name="T10" fmla="*/ 2147483647 w 133"/>
              <a:gd name="T11" fmla="*/ 2147483647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 h="102">
                <a:moveTo>
                  <a:pt x="25" y="0"/>
                </a:moveTo>
                <a:cubicBezTo>
                  <a:pt x="13" y="31"/>
                  <a:pt x="0" y="76"/>
                  <a:pt x="73" y="102"/>
                </a:cubicBezTo>
                <a:cubicBezTo>
                  <a:pt x="133" y="34"/>
                  <a:pt x="42" y="38"/>
                  <a:pt x="25" y="0"/>
                </a:cubicBezTo>
                <a:close/>
                <a:moveTo>
                  <a:pt x="72" y="93"/>
                </a:moveTo>
                <a:cubicBezTo>
                  <a:pt x="72" y="52"/>
                  <a:pt x="26" y="59"/>
                  <a:pt x="31" y="19"/>
                </a:cubicBezTo>
                <a:cubicBezTo>
                  <a:pt x="31" y="61"/>
                  <a:pt x="84" y="52"/>
                  <a:pt x="72" y="93"/>
                </a:cubicBezTo>
                <a:close/>
              </a:path>
            </a:pathLst>
          </a:custGeom>
          <a:solidFill>
            <a:srgbClr val="8F1D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zh-CN" altLang="en-US">
              <a:solidFill>
                <a:prstClr val="black"/>
              </a:solidFill>
            </a:endParaRPr>
          </a:p>
        </p:txBody>
      </p:sp>
      <p:sp>
        <p:nvSpPr>
          <p:cNvPr id="12" name="TextBox 11"/>
          <p:cNvSpPr txBox="1"/>
          <p:nvPr/>
        </p:nvSpPr>
        <p:spPr>
          <a:xfrm>
            <a:off x="4895535" y="2854409"/>
            <a:ext cx="2778993" cy="1077218"/>
          </a:xfrm>
          <a:prstGeom prst="rect">
            <a:avLst/>
          </a:prstGeom>
          <a:noFill/>
        </p:spPr>
        <p:txBody>
          <a:bodyPr wrap="square" rtlCol="0">
            <a:spAutoFit/>
          </a:bodyPr>
          <a:lstStyle/>
          <a:p>
            <a:pPr fontAlgn="base">
              <a:spcBef>
                <a:spcPct val="0"/>
              </a:spcBef>
              <a:spcAft>
                <a:spcPct val="0"/>
              </a:spcAft>
            </a:pPr>
            <a:r>
              <a:rPr lang="zh-CN" altLang="en-US" sz="3200" spc="600" dirty="0">
                <a:solidFill>
                  <a:srgbClr val="8F1D22"/>
                </a:solidFill>
                <a:effectLst>
                  <a:outerShdw blurRad="38100" dist="38100" dir="2700000" algn="tl">
                    <a:srgbClr val="000000">
                      <a:alpha val="43137"/>
                    </a:srgbClr>
                  </a:outerShdw>
                </a:effectLst>
                <a:latin typeface="微软雅黑" pitchFamily="34" charset="-122"/>
                <a:ea typeface="微软雅黑" pitchFamily="34" charset="-122"/>
              </a:rPr>
              <a:t> 干脆面的诞生与发展</a:t>
            </a:r>
          </a:p>
        </p:txBody>
      </p:sp>
    </p:spTree>
    <p:extLst>
      <p:ext uri="{BB962C8B-B14F-4D97-AF65-F5344CB8AC3E}">
        <p14:creationId xmlns:p14="http://schemas.microsoft.com/office/powerpoint/2010/main" val="1721953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500" fill="hold"/>
                                        <p:tgtEl>
                                          <p:spTgt spid="25"/>
                                        </p:tgtEl>
                                        <p:attrNameLst>
                                          <p:attrName>ppt_x</p:attrName>
                                        </p:attrNameLst>
                                      </p:cBhvr>
                                      <p:tavLst>
                                        <p:tav tm="0">
                                          <p:val>
                                            <p:strVal val="#ppt_x"/>
                                          </p:val>
                                        </p:tav>
                                        <p:tav tm="100000">
                                          <p:val>
                                            <p:strVal val="#ppt_x"/>
                                          </p:val>
                                        </p:tav>
                                      </p:tavLst>
                                    </p:anim>
                                    <p:anim calcmode="lin" valueType="num">
                                      <p:cBhvr additive="base">
                                        <p:cTn id="11" dur="500" fill="hold"/>
                                        <p:tgtEl>
                                          <p:spTgt spid="25"/>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2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20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ppt_x"/>
                                          </p:val>
                                        </p:tav>
                                        <p:tav tm="100000">
                                          <p:val>
                                            <p:strVal val="#ppt_x"/>
                                          </p:val>
                                        </p:tav>
                                      </p:tavLst>
                                    </p:anim>
                                    <p:anim calcmode="lin" valueType="num">
                                      <p:cBhvr additive="base">
                                        <p:cTn id="19" dur="500" fill="hold"/>
                                        <p:tgtEl>
                                          <p:spTgt spid="30"/>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0-#ppt_h/2"/>
                                          </p:val>
                                        </p:tav>
                                        <p:tav tm="100000">
                                          <p:val>
                                            <p:strVal val="#ppt_y"/>
                                          </p:val>
                                        </p:tav>
                                      </p:tavLst>
                                    </p:anim>
                                  </p:childTnLst>
                                </p:cTn>
                              </p:par>
                              <p:par>
                                <p:cTn id="24" presetID="2" presetClass="entr" presetSubtype="1" fill="hold" grpId="0" nodeType="withEffect">
                                  <p:stCondLst>
                                    <p:cond delay="0"/>
                                  </p:stCondLst>
                                  <p:childTnLst>
                                    <p:set>
                                      <p:cBhvr>
                                        <p:cTn id="25" dur="1" fill="hold">
                                          <p:stCondLst>
                                            <p:cond delay="0"/>
                                          </p:stCondLst>
                                        </p:cTn>
                                        <p:tgtEl>
                                          <p:spTgt spid="2049"/>
                                        </p:tgtEl>
                                        <p:attrNameLst>
                                          <p:attrName>style.visibility</p:attrName>
                                        </p:attrNameLst>
                                      </p:cBhvr>
                                      <p:to>
                                        <p:strVal val="visible"/>
                                      </p:to>
                                    </p:set>
                                    <p:anim calcmode="lin" valueType="num">
                                      <p:cBhvr additive="base">
                                        <p:cTn id="26" dur="500" fill="hold"/>
                                        <p:tgtEl>
                                          <p:spTgt spid="2049"/>
                                        </p:tgtEl>
                                        <p:attrNameLst>
                                          <p:attrName>ppt_x</p:attrName>
                                        </p:attrNameLst>
                                      </p:cBhvr>
                                      <p:tavLst>
                                        <p:tav tm="0">
                                          <p:val>
                                            <p:strVal val="#ppt_x"/>
                                          </p:val>
                                        </p:tav>
                                        <p:tav tm="100000">
                                          <p:val>
                                            <p:strVal val="#ppt_x"/>
                                          </p:val>
                                        </p:tav>
                                      </p:tavLst>
                                    </p:anim>
                                    <p:anim calcmode="lin" valueType="num">
                                      <p:cBhvr additive="base">
                                        <p:cTn id="27" dur="500" fill="hold"/>
                                        <p:tgtEl>
                                          <p:spTgt spid="2049"/>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2052"/>
                                        </p:tgtEl>
                                        <p:attrNameLst>
                                          <p:attrName>style.visibility</p:attrName>
                                        </p:attrNameLst>
                                      </p:cBhvr>
                                      <p:to>
                                        <p:strVal val="visible"/>
                                      </p:to>
                                    </p:set>
                                    <p:anim calcmode="lin" valueType="num">
                                      <p:cBhvr additive="base">
                                        <p:cTn id="30" dur="500" fill="hold"/>
                                        <p:tgtEl>
                                          <p:spTgt spid="2052"/>
                                        </p:tgtEl>
                                        <p:attrNameLst>
                                          <p:attrName>ppt_x</p:attrName>
                                        </p:attrNameLst>
                                      </p:cBhvr>
                                      <p:tavLst>
                                        <p:tav tm="0">
                                          <p:val>
                                            <p:strVal val="#ppt_x"/>
                                          </p:val>
                                        </p:tav>
                                        <p:tav tm="100000">
                                          <p:val>
                                            <p:strVal val="#ppt_x"/>
                                          </p:val>
                                        </p:tav>
                                      </p:tavLst>
                                    </p:anim>
                                    <p:anim calcmode="lin" valueType="num">
                                      <p:cBhvr additive="base">
                                        <p:cTn id="31" dur="500" fill="hold"/>
                                        <p:tgtEl>
                                          <p:spTgt spid="2052"/>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100"/>
                                  </p:stCondLst>
                                  <p:childTnLst>
                                    <p:set>
                                      <p:cBhvr>
                                        <p:cTn id="33" dur="1" fill="hold">
                                          <p:stCondLst>
                                            <p:cond delay="0"/>
                                          </p:stCondLst>
                                        </p:cTn>
                                        <p:tgtEl>
                                          <p:spTgt spid="2055"/>
                                        </p:tgtEl>
                                        <p:attrNameLst>
                                          <p:attrName>style.visibility</p:attrName>
                                        </p:attrNameLst>
                                      </p:cBhvr>
                                      <p:to>
                                        <p:strVal val="visible"/>
                                      </p:to>
                                    </p:set>
                                    <p:anim calcmode="lin" valueType="num">
                                      <p:cBhvr additive="base">
                                        <p:cTn id="34" dur="500" fill="hold"/>
                                        <p:tgtEl>
                                          <p:spTgt spid="2055"/>
                                        </p:tgtEl>
                                        <p:attrNameLst>
                                          <p:attrName>ppt_x</p:attrName>
                                        </p:attrNameLst>
                                      </p:cBhvr>
                                      <p:tavLst>
                                        <p:tav tm="0">
                                          <p:val>
                                            <p:strVal val="#ppt_x"/>
                                          </p:val>
                                        </p:tav>
                                        <p:tav tm="100000">
                                          <p:val>
                                            <p:strVal val="#ppt_x"/>
                                          </p:val>
                                        </p:tav>
                                      </p:tavLst>
                                    </p:anim>
                                    <p:anim calcmode="lin" valueType="num">
                                      <p:cBhvr additive="base">
                                        <p:cTn id="35" dur="500" fill="hold"/>
                                        <p:tgtEl>
                                          <p:spTgt spid="2055"/>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200"/>
                                  </p:stCondLst>
                                  <p:childTnLst>
                                    <p:set>
                                      <p:cBhvr>
                                        <p:cTn id="37" dur="1" fill="hold">
                                          <p:stCondLst>
                                            <p:cond delay="0"/>
                                          </p:stCondLst>
                                        </p:cTn>
                                        <p:tgtEl>
                                          <p:spTgt spid="2050"/>
                                        </p:tgtEl>
                                        <p:attrNameLst>
                                          <p:attrName>style.visibility</p:attrName>
                                        </p:attrNameLst>
                                      </p:cBhvr>
                                      <p:to>
                                        <p:strVal val="visible"/>
                                      </p:to>
                                    </p:set>
                                    <p:anim calcmode="lin" valueType="num">
                                      <p:cBhvr additive="base">
                                        <p:cTn id="38" dur="500" fill="hold"/>
                                        <p:tgtEl>
                                          <p:spTgt spid="2050"/>
                                        </p:tgtEl>
                                        <p:attrNameLst>
                                          <p:attrName>ppt_x</p:attrName>
                                        </p:attrNameLst>
                                      </p:cBhvr>
                                      <p:tavLst>
                                        <p:tav tm="0">
                                          <p:val>
                                            <p:strVal val="#ppt_x"/>
                                          </p:val>
                                        </p:tav>
                                        <p:tav tm="100000">
                                          <p:val>
                                            <p:strVal val="#ppt_x"/>
                                          </p:val>
                                        </p:tav>
                                      </p:tavLst>
                                    </p:anim>
                                    <p:anim calcmode="lin" valueType="num">
                                      <p:cBhvr additive="base">
                                        <p:cTn id="39" dur="500" fill="hold"/>
                                        <p:tgtEl>
                                          <p:spTgt spid="2050"/>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100"/>
                                  </p:stCondLst>
                                  <p:childTnLst>
                                    <p:set>
                                      <p:cBhvr>
                                        <p:cTn id="41" dur="1" fill="hold">
                                          <p:stCondLst>
                                            <p:cond delay="0"/>
                                          </p:stCondLst>
                                        </p:cTn>
                                        <p:tgtEl>
                                          <p:spTgt spid="2063"/>
                                        </p:tgtEl>
                                        <p:attrNameLst>
                                          <p:attrName>style.visibility</p:attrName>
                                        </p:attrNameLst>
                                      </p:cBhvr>
                                      <p:to>
                                        <p:strVal val="visible"/>
                                      </p:to>
                                    </p:set>
                                    <p:anim calcmode="lin" valueType="num">
                                      <p:cBhvr additive="base">
                                        <p:cTn id="42" dur="500" fill="hold"/>
                                        <p:tgtEl>
                                          <p:spTgt spid="2063"/>
                                        </p:tgtEl>
                                        <p:attrNameLst>
                                          <p:attrName>ppt_x</p:attrName>
                                        </p:attrNameLst>
                                      </p:cBhvr>
                                      <p:tavLst>
                                        <p:tav tm="0">
                                          <p:val>
                                            <p:strVal val="#ppt_x"/>
                                          </p:val>
                                        </p:tav>
                                        <p:tav tm="100000">
                                          <p:val>
                                            <p:strVal val="#ppt_x"/>
                                          </p:val>
                                        </p:tav>
                                      </p:tavLst>
                                    </p:anim>
                                    <p:anim calcmode="lin" valueType="num">
                                      <p:cBhvr additive="base">
                                        <p:cTn id="43" dur="500" fill="hold"/>
                                        <p:tgtEl>
                                          <p:spTgt spid="2063"/>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200"/>
                                  </p:stCondLst>
                                  <p:childTnLst>
                                    <p:set>
                                      <p:cBhvr>
                                        <p:cTn id="45" dur="1" fill="hold">
                                          <p:stCondLst>
                                            <p:cond delay="0"/>
                                          </p:stCondLst>
                                        </p:cTn>
                                        <p:tgtEl>
                                          <p:spTgt spid="2066"/>
                                        </p:tgtEl>
                                        <p:attrNameLst>
                                          <p:attrName>style.visibility</p:attrName>
                                        </p:attrNameLst>
                                      </p:cBhvr>
                                      <p:to>
                                        <p:strVal val="visible"/>
                                      </p:to>
                                    </p:set>
                                    <p:anim calcmode="lin" valueType="num">
                                      <p:cBhvr additive="base">
                                        <p:cTn id="46" dur="500" fill="hold"/>
                                        <p:tgtEl>
                                          <p:spTgt spid="2066"/>
                                        </p:tgtEl>
                                        <p:attrNameLst>
                                          <p:attrName>ppt_x</p:attrName>
                                        </p:attrNameLst>
                                      </p:cBhvr>
                                      <p:tavLst>
                                        <p:tav tm="0">
                                          <p:val>
                                            <p:strVal val="#ppt_x"/>
                                          </p:val>
                                        </p:tav>
                                        <p:tav tm="100000">
                                          <p:val>
                                            <p:strVal val="#ppt_x"/>
                                          </p:val>
                                        </p:tav>
                                      </p:tavLst>
                                    </p:anim>
                                    <p:anim calcmode="lin" valueType="num">
                                      <p:cBhvr additive="base">
                                        <p:cTn id="47" dur="500" fill="hold"/>
                                        <p:tgtEl>
                                          <p:spTgt spid="2066"/>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200"/>
                                  </p:stCondLst>
                                  <p:childTnLst>
                                    <p:set>
                                      <p:cBhvr>
                                        <p:cTn id="49" dur="1" fill="hold">
                                          <p:stCondLst>
                                            <p:cond delay="0"/>
                                          </p:stCondLst>
                                        </p:cTn>
                                        <p:tgtEl>
                                          <p:spTgt spid="3102"/>
                                        </p:tgtEl>
                                        <p:attrNameLst>
                                          <p:attrName>style.visibility</p:attrName>
                                        </p:attrNameLst>
                                      </p:cBhvr>
                                      <p:to>
                                        <p:strVal val="visible"/>
                                      </p:to>
                                    </p:set>
                                    <p:anim calcmode="lin" valueType="num">
                                      <p:cBhvr additive="base">
                                        <p:cTn id="50" dur="500" fill="hold"/>
                                        <p:tgtEl>
                                          <p:spTgt spid="3102"/>
                                        </p:tgtEl>
                                        <p:attrNameLst>
                                          <p:attrName>ppt_x</p:attrName>
                                        </p:attrNameLst>
                                      </p:cBhvr>
                                      <p:tavLst>
                                        <p:tav tm="0">
                                          <p:val>
                                            <p:strVal val="#ppt_x"/>
                                          </p:val>
                                        </p:tav>
                                        <p:tav tm="100000">
                                          <p:val>
                                            <p:strVal val="#ppt_x"/>
                                          </p:val>
                                        </p:tav>
                                      </p:tavLst>
                                    </p:anim>
                                    <p:anim calcmode="lin" valueType="num">
                                      <p:cBhvr additive="base">
                                        <p:cTn id="51" dur="500" fill="hold"/>
                                        <p:tgtEl>
                                          <p:spTgt spid="3102"/>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200"/>
                                  </p:stCondLst>
                                  <p:childTnLst>
                                    <p:set>
                                      <p:cBhvr>
                                        <p:cTn id="53" dur="1" fill="hold">
                                          <p:stCondLst>
                                            <p:cond delay="0"/>
                                          </p:stCondLst>
                                        </p:cTn>
                                        <p:tgtEl>
                                          <p:spTgt spid="2064"/>
                                        </p:tgtEl>
                                        <p:attrNameLst>
                                          <p:attrName>style.visibility</p:attrName>
                                        </p:attrNameLst>
                                      </p:cBhvr>
                                      <p:to>
                                        <p:strVal val="visible"/>
                                      </p:to>
                                    </p:set>
                                    <p:anim calcmode="lin" valueType="num">
                                      <p:cBhvr additive="base">
                                        <p:cTn id="54" dur="600" fill="hold"/>
                                        <p:tgtEl>
                                          <p:spTgt spid="2064"/>
                                        </p:tgtEl>
                                        <p:attrNameLst>
                                          <p:attrName>ppt_x</p:attrName>
                                        </p:attrNameLst>
                                      </p:cBhvr>
                                      <p:tavLst>
                                        <p:tav tm="0">
                                          <p:val>
                                            <p:strVal val="#ppt_x"/>
                                          </p:val>
                                        </p:tav>
                                        <p:tav tm="100000">
                                          <p:val>
                                            <p:strVal val="#ppt_x"/>
                                          </p:val>
                                        </p:tav>
                                      </p:tavLst>
                                    </p:anim>
                                    <p:anim calcmode="lin" valueType="num">
                                      <p:cBhvr additive="base">
                                        <p:cTn id="55" dur="600" fill="hold"/>
                                        <p:tgtEl>
                                          <p:spTgt spid="2064"/>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stCondLst>
                                    <p:cond delay="200"/>
                                  </p:stCondLst>
                                  <p:childTnLst>
                                    <p:set>
                                      <p:cBhvr>
                                        <p:cTn id="57" dur="1" fill="hold">
                                          <p:stCondLst>
                                            <p:cond delay="0"/>
                                          </p:stCondLst>
                                        </p:cTn>
                                        <p:tgtEl>
                                          <p:spTgt spid="2071"/>
                                        </p:tgtEl>
                                        <p:attrNameLst>
                                          <p:attrName>style.visibility</p:attrName>
                                        </p:attrNameLst>
                                      </p:cBhvr>
                                      <p:to>
                                        <p:strVal val="visible"/>
                                      </p:to>
                                    </p:set>
                                    <p:anim calcmode="lin" valueType="num">
                                      <p:cBhvr additive="base">
                                        <p:cTn id="58" dur="300" fill="hold"/>
                                        <p:tgtEl>
                                          <p:spTgt spid="2071"/>
                                        </p:tgtEl>
                                        <p:attrNameLst>
                                          <p:attrName>ppt_x</p:attrName>
                                        </p:attrNameLst>
                                      </p:cBhvr>
                                      <p:tavLst>
                                        <p:tav tm="0">
                                          <p:val>
                                            <p:strVal val="#ppt_x"/>
                                          </p:val>
                                        </p:tav>
                                        <p:tav tm="100000">
                                          <p:val>
                                            <p:strVal val="#ppt_x"/>
                                          </p:val>
                                        </p:tav>
                                      </p:tavLst>
                                    </p:anim>
                                    <p:anim calcmode="lin" valueType="num">
                                      <p:cBhvr additive="base">
                                        <p:cTn id="59" dur="300" fill="hold"/>
                                        <p:tgtEl>
                                          <p:spTgt spid="2071"/>
                                        </p:tgtEl>
                                        <p:attrNameLst>
                                          <p:attrName>ppt_y</p:attrName>
                                        </p:attrNameLst>
                                      </p:cBhvr>
                                      <p:tavLst>
                                        <p:tav tm="0">
                                          <p:val>
                                            <p:strVal val="0-#ppt_h/2"/>
                                          </p:val>
                                        </p:tav>
                                        <p:tav tm="100000">
                                          <p:val>
                                            <p:strVal val="#ppt_y"/>
                                          </p:val>
                                        </p:tav>
                                      </p:tavLst>
                                    </p:anim>
                                  </p:childTnLst>
                                </p:cTn>
                              </p:par>
                              <p:par>
                                <p:cTn id="60" presetID="2" presetClass="entr" presetSubtype="1" fill="hold" grpId="0" nodeType="withEffect">
                                  <p:stCondLst>
                                    <p:cond delay="0"/>
                                  </p:stCondLst>
                                  <p:childTnLst>
                                    <p:set>
                                      <p:cBhvr>
                                        <p:cTn id="61" dur="1" fill="hold">
                                          <p:stCondLst>
                                            <p:cond delay="0"/>
                                          </p:stCondLst>
                                        </p:cTn>
                                        <p:tgtEl>
                                          <p:spTgt spid="2074"/>
                                        </p:tgtEl>
                                        <p:attrNameLst>
                                          <p:attrName>style.visibility</p:attrName>
                                        </p:attrNameLst>
                                      </p:cBhvr>
                                      <p:to>
                                        <p:strVal val="visible"/>
                                      </p:to>
                                    </p:set>
                                    <p:anim calcmode="lin" valueType="num">
                                      <p:cBhvr additive="base">
                                        <p:cTn id="62" dur="800" fill="hold"/>
                                        <p:tgtEl>
                                          <p:spTgt spid="2074"/>
                                        </p:tgtEl>
                                        <p:attrNameLst>
                                          <p:attrName>ppt_x</p:attrName>
                                        </p:attrNameLst>
                                      </p:cBhvr>
                                      <p:tavLst>
                                        <p:tav tm="0">
                                          <p:val>
                                            <p:strVal val="#ppt_x"/>
                                          </p:val>
                                        </p:tav>
                                        <p:tav tm="100000">
                                          <p:val>
                                            <p:strVal val="#ppt_x"/>
                                          </p:val>
                                        </p:tav>
                                      </p:tavLst>
                                    </p:anim>
                                    <p:anim calcmode="lin" valueType="num">
                                      <p:cBhvr additive="base">
                                        <p:cTn id="63" dur="800" fill="hold"/>
                                        <p:tgtEl>
                                          <p:spTgt spid="2074"/>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300"/>
                                  </p:stCondLst>
                                  <p:childTnLst>
                                    <p:set>
                                      <p:cBhvr>
                                        <p:cTn id="65" dur="1" fill="hold">
                                          <p:stCondLst>
                                            <p:cond delay="0"/>
                                          </p:stCondLst>
                                        </p:cTn>
                                        <p:tgtEl>
                                          <p:spTgt spid="2077"/>
                                        </p:tgtEl>
                                        <p:attrNameLst>
                                          <p:attrName>style.visibility</p:attrName>
                                        </p:attrNameLst>
                                      </p:cBhvr>
                                      <p:to>
                                        <p:strVal val="visible"/>
                                      </p:to>
                                    </p:set>
                                    <p:anim calcmode="lin" valueType="num">
                                      <p:cBhvr additive="base">
                                        <p:cTn id="66" dur="500" fill="hold"/>
                                        <p:tgtEl>
                                          <p:spTgt spid="2077"/>
                                        </p:tgtEl>
                                        <p:attrNameLst>
                                          <p:attrName>ppt_x</p:attrName>
                                        </p:attrNameLst>
                                      </p:cBhvr>
                                      <p:tavLst>
                                        <p:tav tm="0">
                                          <p:val>
                                            <p:strVal val="#ppt_x"/>
                                          </p:val>
                                        </p:tav>
                                        <p:tav tm="100000">
                                          <p:val>
                                            <p:strVal val="#ppt_x"/>
                                          </p:val>
                                        </p:tav>
                                      </p:tavLst>
                                    </p:anim>
                                    <p:anim calcmode="lin" valueType="num">
                                      <p:cBhvr additive="base">
                                        <p:cTn id="67" dur="500" fill="hold"/>
                                        <p:tgtEl>
                                          <p:spTgt spid="2077"/>
                                        </p:tgtEl>
                                        <p:attrNameLst>
                                          <p:attrName>ppt_y</p:attrName>
                                        </p:attrNameLst>
                                      </p:cBhvr>
                                      <p:tavLst>
                                        <p:tav tm="0">
                                          <p:val>
                                            <p:strVal val="0-#ppt_h/2"/>
                                          </p:val>
                                        </p:tav>
                                        <p:tav tm="100000">
                                          <p:val>
                                            <p:strVal val="#ppt_y"/>
                                          </p:val>
                                        </p:tav>
                                      </p:tavLst>
                                    </p:anim>
                                  </p:childTnLst>
                                </p:cTn>
                              </p:par>
                              <p:par>
                                <p:cTn id="68" presetID="2" presetClass="entr" presetSubtype="1" fill="hold" grpId="0" nodeType="withEffect">
                                  <p:stCondLst>
                                    <p:cond delay="0"/>
                                  </p:stCondLst>
                                  <p:childTnLst>
                                    <p:set>
                                      <p:cBhvr>
                                        <p:cTn id="69" dur="1" fill="hold">
                                          <p:stCondLst>
                                            <p:cond delay="0"/>
                                          </p:stCondLst>
                                        </p:cTn>
                                        <p:tgtEl>
                                          <p:spTgt spid="2073"/>
                                        </p:tgtEl>
                                        <p:attrNameLst>
                                          <p:attrName>style.visibility</p:attrName>
                                        </p:attrNameLst>
                                      </p:cBhvr>
                                      <p:to>
                                        <p:strVal val="visible"/>
                                      </p:to>
                                    </p:set>
                                    <p:anim calcmode="lin" valueType="num">
                                      <p:cBhvr additive="base">
                                        <p:cTn id="70" dur="500" fill="hold"/>
                                        <p:tgtEl>
                                          <p:spTgt spid="2073"/>
                                        </p:tgtEl>
                                        <p:attrNameLst>
                                          <p:attrName>ppt_x</p:attrName>
                                        </p:attrNameLst>
                                      </p:cBhvr>
                                      <p:tavLst>
                                        <p:tav tm="0">
                                          <p:val>
                                            <p:strVal val="#ppt_x"/>
                                          </p:val>
                                        </p:tav>
                                        <p:tav tm="100000">
                                          <p:val>
                                            <p:strVal val="#ppt_x"/>
                                          </p:val>
                                        </p:tav>
                                      </p:tavLst>
                                    </p:anim>
                                    <p:anim calcmode="lin" valueType="num">
                                      <p:cBhvr additive="base">
                                        <p:cTn id="71" dur="500" fill="hold"/>
                                        <p:tgtEl>
                                          <p:spTgt spid="2073"/>
                                        </p:tgtEl>
                                        <p:attrNameLst>
                                          <p:attrName>ppt_y</p:attrName>
                                        </p:attrNameLst>
                                      </p:cBhvr>
                                      <p:tavLst>
                                        <p:tav tm="0">
                                          <p:val>
                                            <p:strVal val="0-#ppt_h/2"/>
                                          </p:val>
                                        </p:tav>
                                        <p:tav tm="100000">
                                          <p:val>
                                            <p:strVal val="#ppt_y"/>
                                          </p:val>
                                        </p:tav>
                                      </p:tavLst>
                                    </p:anim>
                                  </p:childTnLst>
                                </p:cTn>
                              </p:par>
                              <p:par>
                                <p:cTn id="72" presetID="2" presetClass="entr" presetSubtype="1" fill="hold" grpId="0" nodeType="withEffect">
                                  <p:stCondLst>
                                    <p:cond delay="200"/>
                                  </p:stCondLst>
                                  <p:childTnLst>
                                    <p:set>
                                      <p:cBhvr>
                                        <p:cTn id="73" dur="1" fill="hold">
                                          <p:stCondLst>
                                            <p:cond delay="0"/>
                                          </p:stCondLst>
                                        </p:cTn>
                                        <p:tgtEl>
                                          <p:spTgt spid="3098"/>
                                        </p:tgtEl>
                                        <p:attrNameLst>
                                          <p:attrName>style.visibility</p:attrName>
                                        </p:attrNameLst>
                                      </p:cBhvr>
                                      <p:to>
                                        <p:strVal val="visible"/>
                                      </p:to>
                                    </p:set>
                                    <p:anim calcmode="lin" valueType="num">
                                      <p:cBhvr additive="base">
                                        <p:cTn id="74" dur="500" fill="hold"/>
                                        <p:tgtEl>
                                          <p:spTgt spid="3098"/>
                                        </p:tgtEl>
                                        <p:attrNameLst>
                                          <p:attrName>ppt_x</p:attrName>
                                        </p:attrNameLst>
                                      </p:cBhvr>
                                      <p:tavLst>
                                        <p:tav tm="0">
                                          <p:val>
                                            <p:strVal val="#ppt_x"/>
                                          </p:val>
                                        </p:tav>
                                        <p:tav tm="100000">
                                          <p:val>
                                            <p:strVal val="#ppt_x"/>
                                          </p:val>
                                        </p:tav>
                                      </p:tavLst>
                                    </p:anim>
                                    <p:anim calcmode="lin" valueType="num">
                                      <p:cBhvr additive="base">
                                        <p:cTn id="75" dur="500" fill="hold"/>
                                        <p:tgtEl>
                                          <p:spTgt spid="3098"/>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3072"/>
                                        </p:tgtEl>
                                        <p:attrNameLst>
                                          <p:attrName>style.visibility</p:attrName>
                                        </p:attrNameLst>
                                      </p:cBhvr>
                                      <p:to>
                                        <p:strVal val="visible"/>
                                      </p:to>
                                    </p:set>
                                    <p:anim calcmode="lin" valueType="num">
                                      <p:cBhvr additive="base">
                                        <p:cTn id="78" dur="500" fill="hold"/>
                                        <p:tgtEl>
                                          <p:spTgt spid="3072"/>
                                        </p:tgtEl>
                                        <p:attrNameLst>
                                          <p:attrName>ppt_x</p:attrName>
                                        </p:attrNameLst>
                                      </p:cBhvr>
                                      <p:tavLst>
                                        <p:tav tm="0">
                                          <p:val>
                                            <p:strVal val="#ppt_x"/>
                                          </p:val>
                                        </p:tav>
                                        <p:tav tm="100000">
                                          <p:val>
                                            <p:strVal val="#ppt_x"/>
                                          </p:val>
                                        </p:tav>
                                      </p:tavLst>
                                    </p:anim>
                                    <p:anim calcmode="lin" valueType="num">
                                      <p:cBhvr additive="base">
                                        <p:cTn id="79" dur="500" fill="hold"/>
                                        <p:tgtEl>
                                          <p:spTgt spid="3072"/>
                                        </p:tgtEl>
                                        <p:attrNameLst>
                                          <p:attrName>ppt_y</p:attrName>
                                        </p:attrNameLst>
                                      </p:cBhvr>
                                      <p:tavLst>
                                        <p:tav tm="0">
                                          <p:val>
                                            <p:strVal val="0-#ppt_h/2"/>
                                          </p:val>
                                        </p:tav>
                                        <p:tav tm="100000">
                                          <p:val>
                                            <p:strVal val="#ppt_y"/>
                                          </p:val>
                                        </p:tav>
                                      </p:tavLst>
                                    </p:anim>
                                  </p:childTnLst>
                                </p:cTn>
                              </p:par>
                              <p:par>
                                <p:cTn id="80" presetID="2" presetClass="entr" presetSubtype="1" fill="hold" grpId="0" nodeType="withEffect">
                                  <p:stCondLst>
                                    <p:cond delay="0"/>
                                  </p:stCondLst>
                                  <p:childTnLst>
                                    <p:set>
                                      <p:cBhvr>
                                        <p:cTn id="81" dur="1" fill="hold">
                                          <p:stCondLst>
                                            <p:cond delay="0"/>
                                          </p:stCondLst>
                                        </p:cTn>
                                        <p:tgtEl>
                                          <p:spTgt spid="3097"/>
                                        </p:tgtEl>
                                        <p:attrNameLst>
                                          <p:attrName>style.visibility</p:attrName>
                                        </p:attrNameLst>
                                      </p:cBhvr>
                                      <p:to>
                                        <p:strVal val="visible"/>
                                      </p:to>
                                    </p:set>
                                    <p:anim calcmode="lin" valueType="num">
                                      <p:cBhvr additive="base">
                                        <p:cTn id="82" dur="500" fill="hold"/>
                                        <p:tgtEl>
                                          <p:spTgt spid="3097"/>
                                        </p:tgtEl>
                                        <p:attrNameLst>
                                          <p:attrName>ppt_x</p:attrName>
                                        </p:attrNameLst>
                                      </p:cBhvr>
                                      <p:tavLst>
                                        <p:tav tm="0">
                                          <p:val>
                                            <p:strVal val="#ppt_x"/>
                                          </p:val>
                                        </p:tav>
                                        <p:tav tm="100000">
                                          <p:val>
                                            <p:strVal val="#ppt_x"/>
                                          </p:val>
                                        </p:tav>
                                      </p:tavLst>
                                    </p:anim>
                                    <p:anim calcmode="lin" valueType="num">
                                      <p:cBhvr additive="base">
                                        <p:cTn id="83" dur="500" fill="hold"/>
                                        <p:tgtEl>
                                          <p:spTgt spid="3097"/>
                                        </p:tgtEl>
                                        <p:attrNameLst>
                                          <p:attrName>ppt_y</p:attrName>
                                        </p:attrNameLst>
                                      </p:cBhvr>
                                      <p:tavLst>
                                        <p:tav tm="0">
                                          <p:val>
                                            <p:strVal val="0-#ppt_h/2"/>
                                          </p:val>
                                        </p:tav>
                                        <p:tav tm="100000">
                                          <p:val>
                                            <p:strVal val="#ppt_y"/>
                                          </p:val>
                                        </p:tav>
                                      </p:tavLst>
                                    </p:anim>
                                  </p:childTnLst>
                                </p:cTn>
                              </p:par>
                              <p:par>
                                <p:cTn id="84" presetID="2" presetClass="entr" presetSubtype="1" fill="hold" grpId="0" nodeType="withEffect">
                                  <p:stCondLst>
                                    <p:cond delay="0"/>
                                  </p:stCondLst>
                                  <p:childTnLst>
                                    <p:set>
                                      <p:cBhvr>
                                        <p:cTn id="85" dur="1" fill="hold">
                                          <p:stCondLst>
                                            <p:cond delay="0"/>
                                          </p:stCondLst>
                                        </p:cTn>
                                        <p:tgtEl>
                                          <p:spTgt spid="3096"/>
                                        </p:tgtEl>
                                        <p:attrNameLst>
                                          <p:attrName>style.visibility</p:attrName>
                                        </p:attrNameLst>
                                      </p:cBhvr>
                                      <p:to>
                                        <p:strVal val="visible"/>
                                      </p:to>
                                    </p:set>
                                    <p:anim calcmode="lin" valueType="num">
                                      <p:cBhvr additive="base">
                                        <p:cTn id="86" dur="500" fill="hold"/>
                                        <p:tgtEl>
                                          <p:spTgt spid="3096"/>
                                        </p:tgtEl>
                                        <p:attrNameLst>
                                          <p:attrName>ppt_x</p:attrName>
                                        </p:attrNameLst>
                                      </p:cBhvr>
                                      <p:tavLst>
                                        <p:tav tm="0">
                                          <p:val>
                                            <p:strVal val="#ppt_x"/>
                                          </p:val>
                                        </p:tav>
                                        <p:tav tm="100000">
                                          <p:val>
                                            <p:strVal val="#ppt_x"/>
                                          </p:val>
                                        </p:tav>
                                      </p:tavLst>
                                    </p:anim>
                                    <p:anim calcmode="lin" valueType="num">
                                      <p:cBhvr additive="base">
                                        <p:cTn id="87" dur="500" fill="hold"/>
                                        <p:tgtEl>
                                          <p:spTgt spid="3096"/>
                                        </p:tgtEl>
                                        <p:attrNameLst>
                                          <p:attrName>ppt_y</p:attrName>
                                        </p:attrNameLst>
                                      </p:cBhvr>
                                      <p:tavLst>
                                        <p:tav tm="0">
                                          <p:val>
                                            <p:strVal val="0-#ppt_h/2"/>
                                          </p:val>
                                        </p:tav>
                                        <p:tav tm="100000">
                                          <p:val>
                                            <p:strVal val="#ppt_y"/>
                                          </p:val>
                                        </p:tav>
                                      </p:tavLst>
                                    </p:anim>
                                  </p:childTnLst>
                                </p:cTn>
                              </p:par>
                              <p:par>
                                <p:cTn id="88" presetID="2" presetClass="entr" presetSubtype="1" fill="hold" grpId="0" nodeType="withEffect">
                                  <p:stCondLst>
                                    <p:cond delay="200"/>
                                  </p:stCondLst>
                                  <p:childTnLst>
                                    <p:set>
                                      <p:cBhvr>
                                        <p:cTn id="89" dur="1" fill="hold">
                                          <p:stCondLst>
                                            <p:cond delay="0"/>
                                          </p:stCondLst>
                                        </p:cTn>
                                        <p:tgtEl>
                                          <p:spTgt spid="3077"/>
                                        </p:tgtEl>
                                        <p:attrNameLst>
                                          <p:attrName>style.visibility</p:attrName>
                                        </p:attrNameLst>
                                      </p:cBhvr>
                                      <p:to>
                                        <p:strVal val="visible"/>
                                      </p:to>
                                    </p:set>
                                    <p:anim calcmode="lin" valueType="num">
                                      <p:cBhvr additive="base">
                                        <p:cTn id="90" dur="500" fill="hold"/>
                                        <p:tgtEl>
                                          <p:spTgt spid="3077"/>
                                        </p:tgtEl>
                                        <p:attrNameLst>
                                          <p:attrName>ppt_x</p:attrName>
                                        </p:attrNameLst>
                                      </p:cBhvr>
                                      <p:tavLst>
                                        <p:tav tm="0">
                                          <p:val>
                                            <p:strVal val="#ppt_x"/>
                                          </p:val>
                                        </p:tav>
                                        <p:tav tm="100000">
                                          <p:val>
                                            <p:strVal val="#ppt_x"/>
                                          </p:val>
                                        </p:tav>
                                      </p:tavLst>
                                    </p:anim>
                                    <p:anim calcmode="lin" valueType="num">
                                      <p:cBhvr additive="base">
                                        <p:cTn id="91" dur="500" fill="hold"/>
                                        <p:tgtEl>
                                          <p:spTgt spid="3077"/>
                                        </p:tgtEl>
                                        <p:attrNameLst>
                                          <p:attrName>ppt_y</p:attrName>
                                        </p:attrNameLst>
                                      </p:cBhvr>
                                      <p:tavLst>
                                        <p:tav tm="0">
                                          <p:val>
                                            <p:strVal val="0-#ppt_h/2"/>
                                          </p:val>
                                        </p:tav>
                                        <p:tav tm="100000">
                                          <p:val>
                                            <p:strVal val="#ppt_y"/>
                                          </p:val>
                                        </p:tav>
                                      </p:tavLst>
                                    </p:anim>
                                  </p:childTnLst>
                                </p:cTn>
                              </p:par>
                              <p:par>
                                <p:cTn id="92" presetID="2" presetClass="entr" presetSubtype="1" fill="hold" grpId="0" nodeType="withEffect">
                                  <p:stCondLst>
                                    <p:cond delay="0"/>
                                  </p:stCondLst>
                                  <p:childTnLst>
                                    <p:set>
                                      <p:cBhvr>
                                        <p:cTn id="93" dur="1" fill="hold">
                                          <p:stCondLst>
                                            <p:cond delay="0"/>
                                          </p:stCondLst>
                                        </p:cTn>
                                        <p:tgtEl>
                                          <p:spTgt spid="3099"/>
                                        </p:tgtEl>
                                        <p:attrNameLst>
                                          <p:attrName>style.visibility</p:attrName>
                                        </p:attrNameLst>
                                      </p:cBhvr>
                                      <p:to>
                                        <p:strVal val="visible"/>
                                      </p:to>
                                    </p:set>
                                    <p:anim calcmode="lin" valueType="num">
                                      <p:cBhvr additive="base">
                                        <p:cTn id="94" dur="500" fill="hold"/>
                                        <p:tgtEl>
                                          <p:spTgt spid="3099"/>
                                        </p:tgtEl>
                                        <p:attrNameLst>
                                          <p:attrName>ppt_x</p:attrName>
                                        </p:attrNameLst>
                                      </p:cBhvr>
                                      <p:tavLst>
                                        <p:tav tm="0">
                                          <p:val>
                                            <p:strVal val="#ppt_x"/>
                                          </p:val>
                                        </p:tav>
                                        <p:tav tm="100000">
                                          <p:val>
                                            <p:strVal val="#ppt_x"/>
                                          </p:val>
                                        </p:tav>
                                      </p:tavLst>
                                    </p:anim>
                                    <p:anim calcmode="lin" valueType="num">
                                      <p:cBhvr additive="base">
                                        <p:cTn id="95" dur="500" fill="hold"/>
                                        <p:tgtEl>
                                          <p:spTgt spid="3099"/>
                                        </p:tgtEl>
                                        <p:attrNameLst>
                                          <p:attrName>ppt_y</p:attrName>
                                        </p:attrNameLst>
                                      </p:cBhvr>
                                      <p:tavLst>
                                        <p:tav tm="0">
                                          <p:val>
                                            <p:strVal val="0-#ppt_h/2"/>
                                          </p:val>
                                        </p:tav>
                                        <p:tav tm="100000">
                                          <p:val>
                                            <p:strVal val="#ppt_y"/>
                                          </p:val>
                                        </p:tav>
                                      </p:tavLst>
                                    </p:anim>
                                  </p:childTnLst>
                                </p:cTn>
                              </p:par>
                              <p:par>
                                <p:cTn id="96" presetID="2" presetClass="entr" presetSubtype="1" fill="hold" grpId="0" nodeType="withEffect">
                                  <p:stCondLst>
                                    <p:cond delay="300"/>
                                  </p:stCondLst>
                                  <p:childTnLst>
                                    <p:set>
                                      <p:cBhvr>
                                        <p:cTn id="97" dur="1" fill="hold">
                                          <p:stCondLst>
                                            <p:cond delay="0"/>
                                          </p:stCondLst>
                                        </p:cTn>
                                        <p:tgtEl>
                                          <p:spTgt spid="3081"/>
                                        </p:tgtEl>
                                        <p:attrNameLst>
                                          <p:attrName>style.visibility</p:attrName>
                                        </p:attrNameLst>
                                      </p:cBhvr>
                                      <p:to>
                                        <p:strVal val="visible"/>
                                      </p:to>
                                    </p:set>
                                    <p:anim calcmode="lin" valueType="num">
                                      <p:cBhvr additive="base">
                                        <p:cTn id="98" dur="500" fill="hold"/>
                                        <p:tgtEl>
                                          <p:spTgt spid="3081"/>
                                        </p:tgtEl>
                                        <p:attrNameLst>
                                          <p:attrName>ppt_x</p:attrName>
                                        </p:attrNameLst>
                                      </p:cBhvr>
                                      <p:tavLst>
                                        <p:tav tm="0">
                                          <p:val>
                                            <p:strVal val="#ppt_x"/>
                                          </p:val>
                                        </p:tav>
                                        <p:tav tm="100000">
                                          <p:val>
                                            <p:strVal val="#ppt_x"/>
                                          </p:val>
                                        </p:tav>
                                      </p:tavLst>
                                    </p:anim>
                                    <p:anim calcmode="lin" valueType="num">
                                      <p:cBhvr additive="base">
                                        <p:cTn id="99" dur="500" fill="hold"/>
                                        <p:tgtEl>
                                          <p:spTgt spid="3081"/>
                                        </p:tgtEl>
                                        <p:attrNameLst>
                                          <p:attrName>ppt_y</p:attrName>
                                        </p:attrNameLst>
                                      </p:cBhvr>
                                      <p:tavLst>
                                        <p:tav tm="0">
                                          <p:val>
                                            <p:strVal val="0-#ppt_h/2"/>
                                          </p:val>
                                        </p:tav>
                                        <p:tav tm="100000">
                                          <p:val>
                                            <p:strVal val="#ppt_y"/>
                                          </p:val>
                                        </p:tav>
                                      </p:tavLst>
                                    </p:anim>
                                  </p:childTnLst>
                                </p:cTn>
                              </p:par>
                              <p:par>
                                <p:cTn id="100" presetID="2" presetClass="entr" presetSubtype="1" fill="hold" grpId="0" nodeType="withEffect">
                                  <p:stCondLst>
                                    <p:cond delay="0"/>
                                  </p:stCondLst>
                                  <p:childTnLst>
                                    <p:set>
                                      <p:cBhvr>
                                        <p:cTn id="101" dur="1" fill="hold">
                                          <p:stCondLst>
                                            <p:cond delay="0"/>
                                          </p:stCondLst>
                                        </p:cTn>
                                        <p:tgtEl>
                                          <p:spTgt spid="3100"/>
                                        </p:tgtEl>
                                        <p:attrNameLst>
                                          <p:attrName>style.visibility</p:attrName>
                                        </p:attrNameLst>
                                      </p:cBhvr>
                                      <p:to>
                                        <p:strVal val="visible"/>
                                      </p:to>
                                    </p:set>
                                    <p:anim calcmode="lin" valueType="num">
                                      <p:cBhvr additive="base">
                                        <p:cTn id="102" dur="500" fill="hold"/>
                                        <p:tgtEl>
                                          <p:spTgt spid="3100"/>
                                        </p:tgtEl>
                                        <p:attrNameLst>
                                          <p:attrName>ppt_x</p:attrName>
                                        </p:attrNameLst>
                                      </p:cBhvr>
                                      <p:tavLst>
                                        <p:tav tm="0">
                                          <p:val>
                                            <p:strVal val="#ppt_x"/>
                                          </p:val>
                                        </p:tav>
                                        <p:tav tm="100000">
                                          <p:val>
                                            <p:strVal val="#ppt_x"/>
                                          </p:val>
                                        </p:tav>
                                      </p:tavLst>
                                    </p:anim>
                                    <p:anim calcmode="lin" valueType="num">
                                      <p:cBhvr additive="base">
                                        <p:cTn id="103" dur="500" fill="hold"/>
                                        <p:tgtEl>
                                          <p:spTgt spid="3100"/>
                                        </p:tgtEl>
                                        <p:attrNameLst>
                                          <p:attrName>ppt_y</p:attrName>
                                        </p:attrNameLst>
                                      </p:cBhvr>
                                      <p:tavLst>
                                        <p:tav tm="0">
                                          <p:val>
                                            <p:strVal val="0-#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4"/>
                                        </p:tgtEl>
                                        <p:attrNameLst>
                                          <p:attrName>style.visibility</p:attrName>
                                        </p:attrNameLst>
                                      </p:cBhvr>
                                      <p:to>
                                        <p:strVal val="visible"/>
                                      </p:to>
                                    </p:set>
                                    <p:anim calcmode="lin" valueType="num">
                                      <p:cBhvr additive="base">
                                        <p:cTn id="106" dur="500" fill="hold"/>
                                        <p:tgtEl>
                                          <p:spTgt spid="24"/>
                                        </p:tgtEl>
                                        <p:attrNameLst>
                                          <p:attrName>ppt_x</p:attrName>
                                        </p:attrNameLst>
                                      </p:cBhvr>
                                      <p:tavLst>
                                        <p:tav tm="0">
                                          <p:val>
                                            <p:strVal val="#ppt_x"/>
                                          </p:val>
                                        </p:tav>
                                        <p:tav tm="100000">
                                          <p:val>
                                            <p:strVal val="#ppt_x"/>
                                          </p:val>
                                        </p:tav>
                                      </p:tavLst>
                                    </p:anim>
                                    <p:anim calcmode="lin" valueType="num">
                                      <p:cBhvr additive="base">
                                        <p:cTn id="107" dur="500" fill="hold"/>
                                        <p:tgtEl>
                                          <p:spTgt spid="24"/>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200"/>
                                  </p:stCondLst>
                                  <p:childTnLst>
                                    <p:set>
                                      <p:cBhvr>
                                        <p:cTn id="109" dur="1" fill="hold">
                                          <p:stCondLst>
                                            <p:cond delay="0"/>
                                          </p:stCondLst>
                                        </p:cTn>
                                        <p:tgtEl>
                                          <p:spTgt spid="29"/>
                                        </p:tgtEl>
                                        <p:attrNameLst>
                                          <p:attrName>style.visibility</p:attrName>
                                        </p:attrNameLst>
                                      </p:cBhvr>
                                      <p:to>
                                        <p:strVal val="visible"/>
                                      </p:to>
                                    </p:set>
                                    <p:anim calcmode="lin" valueType="num">
                                      <p:cBhvr additive="base">
                                        <p:cTn id="110" dur="500" fill="hold"/>
                                        <p:tgtEl>
                                          <p:spTgt spid="29"/>
                                        </p:tgtEl>
                                        <p:attrNameLst>
                                          <p:attrName>ppt_x</p:attrName>
                                        </p:attrNameLst>
                                      </p:cBhvr>
                                      <p:tavLst>
                                        <p:tav tm="0">
                                          <p:val>
                                            <p:strVal val="#ppt_x"/>
                                          </p:val>
                                        </p:tav>
                                        <p:tav tm="100000">
                                          <p:val>
                                            <p:strVal val="#ppt_x"/>
                                          </p:val>
                                        </p:tav>
                                      </p:tavLst>
                                    </p:anim>
                                    <p:anim calcmode="lin" valueType="num">
                                      <p:cBhvr additive="base">
                                        <p:cTn id="111" dur="500" fill="hold"/>
                                        <p:tgtEl>
                                          <p:spTgt spid="29"/>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31"/>
                                        </p:tgtEl>
                                        <p:attrNameLst>
                                          <p:attrName>style.visibility</p:attrName>
                                        </p:attrNameLst>
                                      </p:cBhvr>
                                      <p:to>
                                        <p:strVal val="visible"/>
                                      </p:to>
                                    </p:set>
                                    <p:anim calcmode="lin" valueType="num">
                                      <p:cBhvr additive="base">
                                        <p:cTn id="114" dur="500" fill="hold"/>
                                        <p:tgtEl>
                                          <p:spTgt spid="31"/>
                                        </p:tgtEl>
                                        <p:attrNameLst>
                                          <p:attrName>ppt_x</p:attrName>
                                        </p:attrNameLst>
                                      </p:cBhvr>
                                      <p:tavLst>
                                        <p:tav tm="0">
                                          <p:val>
                                            <p:strVal val="#ppt_x"/>
                                          </p:val>
                                        </p:tav>
                                        <p:tav tm="100000">
                                          <p:val>
                                            <p:strVal val="#ppt_x"/>
                                          </p:val>
                                        </p:tav>
                                      </p:tavLst>
                                    </p:anim>
                                    <p:anim calcmode="lin" valueType="num">
                                      <p:cBhvr additive="base">
                                        <p:cTn id="115" dur="500" fill="hold"/>
                                        <p:tgtEl>
                                          <p:spTgt spid="31"/>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200"/>
                                  </p:stCondLst>
                                  <p:childTnLst>
                                    <p:set>
                                      <p:cBhvr>
                                        <p:cTn id="117" dur="1" fill="hold">
                                          <p:stCondLst>
                                            <p:cond delay="0"/>
                                          </p:stCondLst>
                                        </p:cTn>
                                        <p:tgtEl>
                                          <p:spTgt spid="27"/>
                                        </p:tgtEl>
                                        <p:attrNameLst>
                                          <p:attrName>style.visibility</p:attrName>
                                        </p:attrNameLst>
                                      </p:cBhvr>
                                      <p:to>
                                        <p:strVal val="visible"/>
                                      </p:to>
                                    </p:set>
                                    <p:anim calcmode="lin" valueType="num">
                                      <p:cBhvr additive="base">
                                        <p:cTn id="118" dur="500" fill="hold"/>
                                        <p:tgtEl>
                                          <p:spTgt spid="27"/>
                                        </p:tgtEl>
                                        <p:attrNameLst>
                                          <p:attrName>ppt_x</p:attrName>
                                        </p:attrNameLst>
                                      </p:cBhvr>
                                      <p:tavLst>
                                        <p:tav tm="0">
                                          <p:val>
                                            <p:strVal val="#ppt_x"/>
                                          </p:val>
                                        </p:tav>
                                        <p:tav tm="100000">
                                          <p:val>
                                            <p:strVal val="#ppt_x"/>
                                          </p:val>
                                        </p:tav>
                                      </p:tavLst>
                                    </p:anim>
                                    <p:anim calcmode="lin" valueType="num">
                                      <p:cBhvr additive="base">
                                        <p:cTn id="119" dur="500" fill="hold"/>
                                        <p:tgtEl>
                                          <p:spTgt spid="27"/>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2048"/>
                                        </p:tgtEl>
                                        <p:attrNameLst>
                                          <p:attrName>style.visibility</p:attrName>
                                        </p:attrNameLst>
                                      </p:cBhvr>
                                      <p:to>
                                        <p:strVal val="visible"/>
                                      </p:to>
                                    </p:set>
                                    <p:anim calcmode="lin" valueType="num">
                                      <p:cBhvr additive="base">
                                        <p:cTn id="122" dur="500" fill="hold"/>
                                        <p:tgtEl>
                                          <p:spTgt spid="2048"/>
                                        </p:tgtEl>
                                        <p:attrNameLst>
                                          <p:attrName>ppt_x</p:attrName>
                                        </p:attrNameLst>
                                      </p:cBhvr>
                                      <p:tavLst>
                                        <p:tav tm="0">
                                          <p:val>
                                            <p:strVal val="#ppt_x"/>
                                          </p:val>
                                        </p:tav>
                                        <p:tav tm="100000">
                                          <p:val>
                                            <p:strVal val="#ppt_x"/>
                                          </p:val>
                                        </p:tav>
                                      </p:tavLst>
                                    </p:anim>
                                    <p:anim calcmode="lin" valueType="num">
                                      <p:cBhvr additive="base">
                                        <p:cTn id="123" dur="500" fill="hold"/>
                                        <p:tgtEl>
                                          <p:spTgt spid="2048"/>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500"/>
                                  </p:stCondLst>
                                  <p:childTnLst>
                                    <p:set>
                                      <p:cBhvr>
                                        <p:cTn id="125" dur="1" fill="hold">
                                          <p:stCondLst>
                                            <p:cond delay="0"/>
                                          </p:stCondLst>
                                        </p:cTn>
                                        <p:tgtEl>
                                          <p:spTgt spid="2053"/>
                                        </p:tgtEl>
                                        <p:attrNameLst>
                                          <p:attrName>style.visibility</p:attrName>
                                        </p:attrNameLst>
                                      </p:cBhvr>
                                      <p:to>
                                        <p:strVal val="visible"/>
                                      </p:to>
                                    </p:set>
                                    <p:anim calcmode="lin" valueType="num">
                                      <p:cBhvr additive="base">
                                        <p:cTn id="126" dur="500" fill="hold"/>
                                        <p:tgtEl>
                                          <p:spTgt spid="2053"/>
                                        </p:tgtEl>
                                        <p:attrNameLst>
                                          <p:attrName>ppt_x</p:attrName>
                                        </p:attrNameLst>
                                      </p:cBhvr>
                                      <p:tavLst>
                                        <p:tav tm="0">
                                          <p:val>
                                            <p:strVal val="#ppt_x"/>
                                          </p:val>
                                        </p:tav>
                                        <p:tav tm="100000">
                                          <p:val>
                                            <p:strVal val="#ppt_x"/>
                                          </p:val>
                                        </p:tav>
                                      </p:tavLst>
                                    </p:anim>
                                    <p:anim calcmode="lin" valueType="num">
                                      <p:cBhvr additive="base">
                                        <p:cTn id="127" dur="500" fill="hold"/>
                                        <p:tgtEl>
                                          <p:spTgt spid="2053"/>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2060"/>
                                        </p:tgtEl>
                                        <p:attrNameLst>
                                          <p:attrName>style.visibility</p:attrName>
                                        </p:attrNameLst>
                                      </p:cBhvr>
                                      <p:to>
                                        <p:strVal val="visible"/>
                                      </p:to>
                                    </p:set>
                                    <p:anim calcmode="lin" valueType="num">
                                      <p:cBhvr additive="base">
                                        <p:cTn id="130" dur="500" fill="hold"/>
                                        <p:tgtEl>
                                          <p:spTgt spid="2060"/>
                                        </p:tgtEl>
                                        <p:attrNameLst>
                                          <p:attrName>ppt_x</p:attrName>
                                        </p:attrNameLst>
                                      </p:cBhvr>
                                      <p:tavLst>
                                        <p:tav tm="0">
                                          <p:val>
                                            <p:strVal val="#ppt_x"/>
                                          </p:val>
                                        </p:tav>
                                        <p:tav tm="100000">
                                          <p:val>
                                            <p:strVal val="#ppt_x"/>
                                          </p:val>
                                        </p:tav>
                                      </p:tavLst>
                                    </p:anim>
                                    <p:anim calcmode="lin" valueType="num">
                                      <p:cBhvr additive="base">
                                        <p:cTn id="131" dur="500" fill="hold"/>
                                        <p:tgtEl>
                                          <p:spTgt spid="2060"/>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2051"/>
                                        </p:tgtEl>
                                        <p:attrNameLst>
                                          <p:attrName>style.visibility</p:attrName>
                                        </p:attrNameLst>
                                      </p:cBhvr>
                                      <p:to>
                                        <p:strVal val="visible"/>
                                      </p:to>
                                    </p:set>
                                    <p:anim calcmode="lin" valueType="num">
                                      <p:cBhvr additive="base">
                                        <p:cTn id="134" dur="500" fill="hold"/>
                                        <p:tgtEl>
                                          <p:spTgt spid="2051"/>
                                        </p:tgtEl>
                                        <p:attrNameLst>
                                          <p:attrName>ppt_x</p:attrName>
                                        </p:attrNameLst>
                                      </p:cBhvr>
                                      <p:tavLst>
                                        <p:tav tm="0">
                                          <p:val>
                                            <p:strVal val="#ppt_x"/>
                                          </p:val>
                                        </p:tav>
                                        <p:tav tm="100000">
                                          <p:val>
                                            <p:strVal val="#ppt_x"/>
                                          </p:val>
                                        </p:tav>
                                      </p:tavLst>
                                    </p:anim>
                                    <p:anim calcmode="lin" valueType="num">
                                      <p:cBhvr additive="base">
                                        <p:cTn id="135" dur="500" fill="hold"/>
                                        <p:tgtEl>
                                          <p:spTgt spid="2051"/>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200"/>
                                  </p:stCondLst>
                                  <p:childTnLst>
                                    <p:set>
                                      <p:cBhvr>
                                        <p:cTn id="137" dur="1" fill="hold">
                                          <p:stCondLst>
                                            <p:cond delay="0"/>
                                          </p:stCondLst>
                                        </p:cTn>
                                        <p:tgtEl>
                                          <p:spTgt spid="2062"/>
                                        </p:tgtEl>
                                        <p:attrNameLst>
                                          <p:attrName>style.visibility</p:attrName>
                                        </p:attrNameLst>
                                      </p:cBhvr>
                                      <p:to>
                                        <p:strVal val="visible"/>
                                      </p:to>
                                    </p:set>
                                    <p:anim calcmode="lin" valueType="num">
                                      <p:cBhvr additive="base">
                                        <p:cTn id="138" dur="500" fill="hold"/>
                                        <p:tgtEl>
                                          <p:spTgt spid="2062"/>
                                        </p:tgtEl>
                                        <p:attrNameLst>
                                          <p:attrName>ppt_x</p:attrName>
                                        </p:attrNameLst>
                                      </p:cBhvr>
                                      <p:tavLst>
                                        <p:tav tm="0">
                                          <p:val>
                                            <p:strVal val="#ppt_x"/>
                                          </p:val>
                                        </p:tav>
                                        <p:tav tm="100000">
                                          <p:val>
                                            <p:strVal val="#ppt_x"/>
                                          </p:val>
                                        </p:tav>
                                      </p:tavLst>
                                    </p:anim>
                                    <p:anim calcmode="lin" valueType="num">
                                      <p:cBhvr additive="base">
                                        <p:cTn id="139" dur="500" fill="hold"/>
                                        <p:tgtEl>
                                          <p:spTgt spid="2062"/>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200"/>
                                  </p:stCondLst>
                                  <p:childTnLst>
                                    <p:set>
                                      <p:cBhvr>
                                        <p:cTn id="141" dur="1" fill="hold">
                                          <p:stCondLst>
                                            <p:cond delay="0"/>
                                          </p:stCondLst>
                                        </p:cTn>
                                        <p:tgtEl>
                                          <p:spTgt spid="2068"/>
                                        </p:tgtEl>
                                        <p:attrNameLst>
                                          <p:attrName>style.visibility</p:attrName>
                                        </p:attrNameLst>
                                      </p:cBhvr>
                                      <p:to>
                                        <p:strVal val="visible"/>
                                      </p:to>
                                    </p:set>
                                    <p:anim calcmode="lin" valueType="num">
                                      <p:cBhvr additive="base">
                                        <p:cTn id="142" dur="500" fill="hold"/>
                                        <p:tgtEl>
                                          <p:spTgt spid="2068"/>
                                        </p:tgtEl>
                                        <p:attrNameLst>
                                          <p:attrName>ppt_x</p:attrName>
                                        </p:attrNameLst>
                                      </p:cBhvr>
                                      <p:tavLst>
                                        <p:tav tm="0">
                                          <p:val>
                                            <p:strVal val="#ppt_x"/>
                                          </p:val>
                                        </p:tav>
                                        <p:tav tm="100000">
                                          <p:val>
                                            <p:strVal val="#ppt_x"/>
                                          </p:val>
                                        </p:tav>
                                      </p:tavLst>
                                    </p:anim>
                                    <p:anim calcmode="lin" valueType="num">
                                      <p:cBhvr additive="base">
                                        <p:cTn id="143" dur="500" fill="hold"/>
                                        <p:tgtEl>
                                          <p:spTgt spid="2068"/>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100"/>
                                  </p:stCondLst>
                                  <p:childTnLst>
                                    <p:set>
                                      <p:cBhvr>
                                        <p:cTn id="145" dur="1" fill="hold">
                                          <p:stCondLst>
                                            <p:cond delay="0"/>
                                          </p:stCondLst>
                                        </p:cTn>
                                        <p:tgtEl>
                                          <p:spTgt spid="2069"/>
                                        </p:tgtEl>
                                        <p:attrNameLst>
                                          <p:attrName>style.visibility</p:attrName>
                                        </p:attrNameLst>
                                      </p:cBhvr>
                                      <p:to>
                                        <p:strVal val="visible"/>
                                      </p:to>
                                    </p:set>
                                    <p:anim calcmode="lin" valueType="num">
                                      <p:cBhvr additive="base">
                                        <p:cTn id="146" dur="500" fill="hold"/>
                                        <p:tgtEl>
                                          <p:spTgt spid="2069"/>
                                        </p:tgtEl>
                                        <p:attrNameLst>
                                          <p:attrName>ppt_x</p:attrName>
                                        </p:attrNameLst>
                                      </p:cBhvr>
                                      <p:tavLst>
                                        <p:tav tm="0">
                                          <p:val>
                                            <p:strVal val="#ppt_x"/>
                                          </p:val>
                                        </p:tav>
                                        <p:tav tm="100000">
                                          <p:val>
                                            <p:strVal val="#ppt_x"/>
                                          </p:val>
                                        </p:tav>
                                      </p:tavLst>
                                    </p:anim>
                                    <p:anim calcmode="lin" valueType="num">
                                      <p:cBhvr additive="base">
                                        <p:cTn id="147" dur="500" fill="hold"/>
                                        <p:tgtEl>
                                          <p:spTgt spid="2069"/>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100"/>
                                  </p:stCondLst>
                                  <p:childTnLst>
                                    <p:set>
                                      <p:cBhvr>
                                        <p:cTn id="149" dur="1" fill="hold">
                                          <p:stCondLst>
                                            <p:cond delay="0"/>
                                          </p:stCondLst>
                                        </p:cTn>
                                        <p:tgtEl>
                                          <p:spTgt spid="2065"/>
                                        </p:tgtEl>
                                        <p:attrNameLst>
                                          <p:attrName>style.visibility</p:attrName>
                                        </p:attrNameLst>
                                      </p:cBhvr>
                                      <p:to>
                                        <p:strVal val="visible"/>
                                      </p:to>
                                    </p:set>
                                    <p:anim calcmode="lin" valueType="num">
                                      <p:cBhvr additive="base">
                                        <p:cTn id="150" dur="500" fill="hold"/>
                                        <p:tgtEl>
                                          <p:spTgt spid="2065"/>
                                        </p:tgtEl>
                                        <p:attrNameLst>
                                          <p:attrName>ppt_x</p:attrName>
                                        </p:attrNameLst>
                                      </p:cBhvr>
                                      <p:tavLst>
                                        <p:tav tm="0">
                                          <p:val>
                                            <p:strVal val="#ppt_x"/>
                                          </p:val>
                                        </p:tav>
                                        <p:tav tm="100000">
                                          <p:val>
                                            <p:strVal val="#ppt_x"/>
                                          </p:val>
                                        </p:tav>
                                      </p:tavLst>
                                    </p:anim>
                                    <p:anim calcmode="lin" valueType="num">
                                      <p:cBhvr additive="base">
                                        <p:cTn id="151" dur="500" fill="hold"/>
                                        <p:tgtEl>
                                          <p:spTgt spid="2065"/>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2070"/>
                                        </p:tgtEl>
                                        <p:attrNameLst>
                                          <p:attrName>style.visibility</p:attrName>
                                        </p:attrNameLst>
                                      </p:cBhvr>
                                      <p:to>
                                        <p:strVal val="visible"/>
                                      </p:to>
                                    </p:set>
                                    <p:anim calcmode="lin" valueType="num">
                                      <p:cBhvr additive="base">
                                        <p:cTn id="154" dur="500" fill="hold"/>
                                        <p:tgtEl>
                                          <p:spTgt spid="2070"/>
                                        </p:tgtEl>
                                        <p:attrNameLst>
                                          <p:attrName>ppt_x</p:attrName>
                                        </p:attrNameLst>
                                      </p:cBhvr>
                                      <p:tavLst>
                                        <p:tav tm="0">
                                          <p:val>
                                            <p:strVal val="#ppt_x"/>
                                          </p:val>
                                        </p:tav>
                                        <p:tav tm="100000">
                                          <p:val>
                                            <p:strVal val="#ppt_x"/>
                                          </p:val>
                                        </p:tav>
                                      </p:tavLst>
                                    </p:anim>
                                    <p:anim calcmode="lin" valueType="num">
                                      <p:cBhvr additive="base">
                                        <p:cTn id="155" dur="500" fill="hold"/>
                                        <p:tgtEl>
                                          <p:spTgt spid="2070"/>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200"/>
                                  </p:stCondLst>
                                  <p:childTnLst>
                                    <p:set>
                                      <p:cBhvr>
                                        <p:cTn id="157" dur="1" fill="hold">
                                          <p:stCondLst>
                                            <p:cond delay="0"/>
                                          </p:stCondLst>
                                        </p:cTn>
                                        <p:tgtEl>
                                          <p:spTgt spid="2075"/>
                                        </p:tgtEl>
                                        <p:attrNameLst>
                                          <p:attrName>style.visibility</p:attrName>
                                        </p:attrNameLst>
                                      </p:cBhvr>
                                      <p:to>
                                        <p:strVal val="visible"/>
                                      </p:to>
                                    </p:set>
                                    <p:anim calcmode="lin" valueType="num">
                                      <p:cBhvr additive="base">
                                        <p:cTn id="158" dur="500" fill="hold"/>
                                        <p:tgtEl>
                                          <p:spTgt spid="2075"/>
                                        </p:tgtEl>
                                        <p:attrNameLst>
                                          <p:attrName>ppt_x</p:attrName>
                                        </p:attrNameLst>
                                      </p:cBhvr>
                                      <p:tavLst>
                                        <p:tav tm="0">
                                          <p:val>
                                            <p:strVal val="#ppt_x"/>
                                          </p:val>
                                        </p:tav>
                                        <p:tav tm="100000">
                                          <p:val>
                                            <p:strVal val="#ppt_x"/>
                                          </p:val>
                                        </p:tav>
                                      </p:tavLst>
                                    </p:anim>
                                    <p:anim calcmode="lin" valueType="num">
                                      <p:cBhvr additive="base">
                                        <p:cTn id="159" dur="500" fill="hold"/>
                                        <p:tgtEl>
                                          <p:spTgt spid="2075"/>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100"/>
                                  </p:stCondLst>
                                  <p:childTnLst>
                                    <p:set>
                                      <p:cBhvr>
                                        <p:cTn id="161" dur="1" fill="hold">
                                          <p:stCondLst>
                                            <p:cond delay="0"/>
                                          </p:stCondLst>
                                        </p:cTn>
                                        <p:tgtEl>
                                          <p:spTgt spid="2076"/>
                                        </p:tgtEl>
                                        <p:attrNameLst>
                                          <p:attrName>style.visibility</p:attrName>
                                        </p:attrNameLst>
                                      </p:cBhvr>
                                      <p:to>
                                        <p:strVal val="visible"/>
                                      </p:to>
                                    </p:set>
                                    <p:anim calcmode="lin" valueType="num">
                                      <p:cBhvr additive="base">
                                        <p:cTn id="162" dur="500" fill="hold"/>
                                        <p:tgtEl>
                                          <p:spTgt spid="2076"/>
                                        </p:tgtEl>
                                        <p:attrNameLst>
                                          <p:attrName>ppt_x</p:attrName>
                                        </p:attrNameLst>
                                      </p:cBhvr>
                                      <p:tavLst>
                                        <p:tav tm="0">
                                          <p:val>
                                            <p:strVal val="#ppt_x"/>
                                          </p:val>
                                        </p:tav>
                                        <p:tav tm="100000">
                                          <p:val>
                                            <p:strVal val="#ppt_x"/>
                                          </p:val>
                                        </p:tav>
                                      </p:tavLst>
                                    </p:anim>
                                    <p:anim calcmode="lin" valueType="num">
                                      <p:cBhvr additive="base">
                                        <p:cTn id="163" dur="500" fill="hold"/>
                                        <p:tgtEl>
                                          <p:spTgt spid="2076"/>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2072"/>
                                        </p:tgtEl>
                                        <p:attrNameLst>
                                          <p:attrName>style.visibility</p:attrName>
                                        </p:attrNameLst>
                                      </p:cBhvr>
                                      <p:to>
                                        <p:strVal val="visible"/>
                                      </p:to>
                                    </p:set>
                                    <p:anim calcmode="lin" valueType="num">
                                      <p:cBhvr additive="base">
                                        <p:cTn id="166" dur="500" fill="hold"/>
                                        <p:tgtEl>
                                          <p:spTgt spid="2072"/>
                                        </p:tgtEl>
                                        <p:attrNameLst>
                                          <p:attrName>ppt_x</p:attrName>
                                        </p:attrNameLst>
                                      </p:cBhvr>
                                      <p:tavLst>
                                        <p:tav tm="0">
                                          <p:val>
                                            <p:strVal val="#ppt_x"/>
                                          </p:val>
                                        </p:tav>
                                        <p:tav tm="100000">
                                          <p:val>
                                            <p:strVal val="#ppt_x"/>
                                          </p:val>
                                        </p:tav>
                                      </p:tavLst>
                                    </p:anim>
                                    <p:anim calcmode="lin" valueType="num">
                                      <p:cBhvr additive="base">
                                        <p:cTn id="167" dur="500" fill="hold"/>
                                        <p:tgtEl>
                                          <p:spTgt spid="2072"/>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2078"/>
                                        </p:tgtEl>
                                        <p:attrNameLst>
                                          <p:attrName>style.visibility</p:attrName>
                                        </p:attrNameLst>
                                      </p:cBhvr>
                                      <p:to>
                                        <p:strVal val="visible"/>
                                      </p:to>
                                    </p:set>
                                    <p:anim calcmode="lin" valueType="num">
                                      <p:cBhvr additive="base">
                                        <p:cTn id="170" dur="500" fill="hold"/>
                                        <p:tgtEl>
                                          <p:spTgt spid="2078"/>
                                        </p:tgtEl>
                                        <p:attrNameLst>
                                          <p:attrName>ppt_x</p:attrName>
                                        </p:attrNameLst>
                                      </p:cBhvr>
                                      <p:tavLst>
                                        <p:tav tm="0">
                                          <p:val>
                                            <p:strVal val="#ppt_x"/>
                                          </p:val>
                                        </p:tav>
                                        <p:tav tm="100000">
                                          <p:val>
                                            <p:strVal val="#ppt_x"/>
                                          </p:val>
                                        </p:tav>
                                      </p:tavLst>
                                    </p:anim>
                                    <p:anim calcmode="lin" valueType="num">
                                      <p:cBhvr additive="base">
                                        <p:cTn id="171" dur="500" fill="hold"/>
                                        <p:tgtEl>
                                          <p:spTgt spid="2078"/>
                                        </p:tgtEl>
                                        <p:attrNameLst>
                                          <p:attrName>ppt_y</p:attrName>
                                        </p:attrNameLst>
                                      </p:cBhvr>
                                      <p:tavLst>
                                        <p:tav tm="0">
                                          <p:val>
                                            <p:strVal val="1+#ppt_h/2"/>
                                          </p:val>
                                        </p:tav>
                                        <p:tav tm="100000">
                                          <p:val>
                                            <p:strVal val="#ppt_y"/>
                                          </p:val>
                                        </p:tav>
                                      </p:tavLst>
                                    </p:anim>
                                  </p:childTnLst>
                                </p:cTn>
                              </p:par>
                              <p:par>
                                <p:cTn id="172" presetID="2" presetClass="entr" presetSubtype="4" fill="hold" grpId="0" nodeType="withEffect">
                                  <p:stCondLst>
                                    <p:cond delay="300"/>
                                  </p:stCondLst>
                                  <p:childTnLst>
                                    <p:set>
                                      <p:cBhvr>
                                        <p:cTn id="173" dur="1" fill="hold">
                                          <p:stCondLst>
                                            <p:cond delay="0"/>
                                          </p:stCondLst>
                                        </p:cTn>
                                        <p:tgtEl>
                                          <p:spTgt spid="3073"/>
                                        </p:tgtEl>
                                        <p:attrNameLst>
                                          <p:attrName>style.visibility</p:attrName>
                                        </p:attrNameLst>
                                      </p:cBhvr>
                                      <p:to>
                                        <p:strVal val="visible"/>
                                      </p:to>
                                    </p:set>
                                    <p:anim calcmode="lin" valueType="num">
                                      <p:cBhvr additive="base">
                                        <p:cTn id="174" dur="500" fill="hold"/>
                                        <p:tgtEl>
                                          <p:spTgt spid="3073"/>
                                        </p:tgtEl>
                                        <p:attrNameLst>
                                          <p:attrName>ppt_x</p:attrName>
                                        </p:attrNameLst>
                                      </p:cBhvr>
                                      <p:tavLst>
                                        <p:tav tm="0">
                                          <p:val>
                                            <p:strVal val="#ppt_x"/>
                                          </p:val>
                                        </p:tav>
                                        <p:tav tm="100000">
                                          <p:val>
                                            <p:strVal val="#ppt_x"/>
                                          </p:val>
                                        </p:tav>
                                      </p:tavLst>
                                    </p:anim>
                                    <p:anim calcmode="lin" valueType="num">
                                      <p:cBhvr additive="base">
                                        <p:cTn id="175" dur="500" fill="hold"/>
                                        <p:tgtEl>
                                          <p:spTgt spid="3073"/>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100"/>
                                  </p:stCondLst>
                                  <p:childTnLst>
                                    <p:set>
                                      <p:cBhvr>
                                        <p:cTn id="177" dur="1" fill="hold">
                                          <p:stCondLst>
                                            <p:cond delay="0"/>
                                          </p:stCondLst>
                                        </p:cTn>
                                        <p:tgtEl>
                                          <p:spTgt spid="3076"/>
                                        </p:tgtEl>
                                        <p:attrNameLst>
                                          <p:attrName>style.visibility</p:attrName>
                                        </p:attrNameLst>
                                      </p:cBhvr>
                                      <p:to>
                                        <p:strVal val="visible"/>
                                      </p:to>
                                    </p:set>
                                    <p:anim calcmode="lin" valueType="num">
                                      <p:cBhvr additive="base">
                                        <p:cTn id="178" dur="500" fill="hold"/>
                                        <p:tgtEl>
                                          <p:spTgt spid="3076"/>
                                        </p:tgtEl>
                                        <p:attrNameLst>
                                          <p:attrName>ppt_x</p:attrName>
                                        </p:attrNameLst>
                                      </p:cBhvr>
                                      <p:tavLst>
                                        <p:tav tm="0">
                                          <p:val>
                                            <p:strVal val="#ppt_x"/>
                                          </p:val>
                                        </p:tav>
                                        <p:tav tm="100000">
                                          <p:val>
                                            <p:strVal val="#ppt_x"/>
                                          </p:val>
                                        </p:tav>
                                      </p:tavLst>
                                    </p:anim>
                                    <p:anim calcmode="lin" valueType="num">
                                      <p:cBhvr additive="base">
                                        <p:cTn id="179" dur="500" fill="hold"/>
                                        <p:tgtEl>
                                          <p:spTgt spid="3076"/>
                                        </p:tgtEl>
                                        <p:attrNameLst>
                                          <p:attrName>ppt_y</p:attrName>
                                        </p:attrNameLst>
                                      </p:cBhvr>
                                      <p:tavLst>
                                        <p:tav tm="0">
                                          <p:val>
                                            <p:strVal val="1+#ppt_h/2"/>
                                          </p:val>
                                        </p:tav>
                                        <p:tav tm="100000">
                                          <p:val>
                                            <p:strVal val="#ppt_y"/>
                                          </p:val>
                                        </p:tav>
                                      </p:tavLst>
                                    </p:anim>
                                  </p:childTnLst>
                                </p:cTn>
                              </p:par>
                              <p:par>
                                <p:cTn id="180" presetID="2" presetClass="entr" presetSubtype="4" fill="hold" grpId="0" nodeType="withEffect">
                                  <p:stCondLst>
                                    <p:cond delay="0"/>
                                  </p:stCondLst>
                                  <p:childTnLst>
                                    <p:set>
                                      <p:cBhvr>
                                        <p:cTn id="181" dur="1" fill="hold">
                                          <p:stCondLst>
                                            <p:cond delay="0"/>
                                          </p:stCondLst>
                                        </p:cTn>
                                        <p:tgtEl>
                                          <p:spTgt spid="2079"/>
                                        </p:tgtEl>
                                        <p:attrNameLst>
                                          <p:attrName>style.visibility</p:attrName>
                                        </p:attrNameLst>
                                      </p:cBhvr>
                                      <p:to>
                                        <p:strVal val="visible"/>
                                      </p:to>
                                    </p:set>
                                    <p:anim calcmode="lin" valueType="num">
                                      <p:cBhvr additive="base">
                                        <p:cTn id="182" dur="500" fill="hold"/>
                                        <p:tgtEl>
                                          <p:spTgt spid="2079"/>
                                        </p:tgtEl>
                                        <p:attrNameLst>
                                          <p:attrName>ppt_x</p:attrName>
                                        </p:attrNameLst>
                                      </p:cBhvr>
                                      <p:tavLst>
                                        <p:tav tm="0">
                                          <p:val>
                                            <p:strVal val="#ppt_x"/>
                                          </p:val>
                                        </p:tav>
                                        <p:tav tm="100000">
                                          <p:val>
                                            <p:strVal val="#ppt_x"/>
                                          </p:val>
                                        </p:tav>
                                      </p:tavLst>
                                    </p:anim>
                                    <p:anim calcmode="lin" valueType="num">
                                      <p:cBhvr additive="base">
                                        <p:cTn id="183" dur="500" fill="hold"/>
                                        <p:tgtEl>
                                          <p:spTgt spid="2079"/>
                                        </p:tgtEl>
                                        <p:attrNameLst>
                                          <p:attrName>ppt_y</p:attrName>
                                        </p:attrNameLst>
                                      </p:cBhvr>
                                      <p:tavLst>
                                        <p:tav tm="0">
                                          <p:val>
                                            <p:strVal val="1+#ppt_h/2"/>
                                          </p:val>
                                        </p:tav>
                                        <p:tav tm="100000">
                                          <p:val>
                                            <p:strVal val="#ppt_y"/>
                                          </p:val>
                                        </p:tav>
                                      </p:tavLst>
                                    </p:anim>
                                  </p:childTnLst>
                                </p:cTn>
                              </p:par>
                              <p:par>
                                <p:cTn id="184" presetID="2" presetClass="entr" presetSubtype="4" fill="hold" grpId="0" nodeType="withEffect">
                                  <p:stCondLst>
                                    <p:cond delay="200"/>
                                  </p:stCondLst>
                                  <p:childTnLst>
                                    <p:set>
                                      <p:cBhvr>
                                        <p:cTn id="185" dur="1" fill="hold">
                                          <p:stCondLst>
                                            <p:cond delay="0"/>
                                          </p:stCondLst>
                                        </p:cTn>
                                        <p:tgtEl>
                                          <p:spTgt spid="3101"/>
                                        </p:tgtEl>
                                        <p:attrNameLst>
                                          <p:attrName>style.visibility</p:attrName>
                                        </p:attrNameLst>
                                      </p:cBhvr>
                                      <p:to>
                                        <p:strVal val="visible"/>
                                      </p:to>
                                    </p:set>
                                    <p:anim calcmode="lin" valueType="num">
                                      <p:cBhvr additive="base">
                                        <p:cTn id="186" dur="500" fill="hold"/>
                                        <p:tgtEl>
                                          <p:spTgt spid="3101"/>
                                        </p:tgtEl>
                                        <p:attrNameLst>
                                          <p:attrName>ppt_x</p:attrName>
                                        </p:attrNameLst>
                                      </p:cBhvr>
                                      <p:tavLst>
                                        <p:tav tm="0">
                                          <p:val>
                                            <p:strVal val="#ppt_x"/>
                                          </p:val>
                                        </p:tav>
                                        <p:tav tm="100000">
                                          <p:val>
                                            <p:strVal val="#ppt_x"/>
                                          </p:val>
                                        </p:tav>
                                      </p:tavLst>
                                    </p:anim>
                                    <p:anim calcmode="lin" valueType="num">
                                      <p:cBhvr additive="base">
                                        <p:cTn id="187" dur="500" fill="hold"/>
                                        <p:tgtEl>
                                          <p:spTgt spid="3101"/>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100"/>
                                  </p:stCondLst>
                                  <p:childTnLst>
                                    <p:set>
                                      <p:cBhvr>
                                        <p:cTn id="189" dur="1" fill="hold">
                                          <p:stCondLst>
                                            <p:cond delay="0"/>
                                          </p:stCondLst>
                                        </p:cTn>
                                        <p:tgtEl>
                                          <p:spTgt spid="3079"/>
                                        </p:tgtEl>
                                        <p:attrNameLst>
                                          <p:attrName>style.visibility</p:attrName>
                                        </p:attrNameLst>
                                      </p:cBhvr>
                                      <p:to>
                                        <p:strVal val="visible"/>
                                      </p:to>
                                    </p:set>
                                    <p:anim calcmode="lin" valueType="num">
                                      <p:cBhvr additive="base">
                                        <p:cTn id="190" dur="500" fill="hold"/>
                                        <p:tgtEl>
                                          <p:spTgt spid="3079"/>
                                        </p:tgtEl>
                                        <p:attrNameLst>
                                          <p:attrName>ppt_x</p:attrName>
                                        </p:attrNameLst>
                                      </p:cBhvr>
                                      <p:tavLst>
                                        <p:tav tm="0">
                                          <p:val>
                                            <p:strVal val="#ppt_x"/>
                                          </p:val>
                                        </p:tav>
                                        <p:tav tm="100000">
                                          <p:val>
                                            <p:strVal val="#ppt_x"/>
                                          </p:val>
                                        </p:tav>
                                      </p:tavLst>
                                    </p:anim>
                                    <p:anim calcmode="lin" valueType="num">
                                      <p:cBhvr additive="base">
                                        <p:cTn id="191" dur="500" fill="hold"/>
                                        <p:tgtEl>
                                          <p:spTgt spid="3079"/>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3080"/>
                                        </p:tgtEl>
                                        <p:attrNameLst>
                                          <p:attrName>style.visibility</p:attrName>
                                        </p:attrNameLst>
                                      </p:cBhvr>
                                      <p:to>
                                        <p:strVal val="visible"/>
                                      </p:to>
                                    </p:set>
                                    <p:anim calcmode="lin" valueType="num">
                                      <p:cBhvr additive="base">
                                        <p:cTn id="194" dur="500" fill="hold"/>
                                        <p:tgtEl>
                                          <p:spTgt spid="3080"/>
                                        </p:tgtEl>
                                        <p:attrNameLst>
                                          <p:attrName>ppt_x</p:attrName>
                                        </p:attrNameLst>
                                      </p:cBhvr>
                                      <p:tavLst>
                                        <p:tav tm="0">
                                          <p:val>
                                            <p:strVal val="#ppt_x"/>
                                          </p:val>
                                        </p:tav>
                                        <p:tav tm="100000">
                                          <p:val>
                                            <p:strVal val="#ppt_x"/>
                                          </p:val>
                                        </p:tav>
                                      </p:tavLst>
                                    </p:anim>
                                    <p:anim calcmode="lin" valueType="num">
                                      <p:cBhvr additive="base">
                                        <p:cTn id="195" dur="500" fill="hold"/>
                                        <p:tgtEl>
                                          <p:spTgt spid="3080"/>
                                        </p:tgtEl>
                                        <p:attrNameLst>
                                          <p:attrName>ppt_y</p:attrName>
                                        </p:attrNameLst>
                                      </p:cBhvr>
                                      <p:tavLst>
                                        <p:tav tm="0">
                                          <p:val>
                                            <p:strVal val="1+#ppt_h/2"/>
                                          </p:val>
                                        </p:tav>
                                        <p:tav tm="100000">
                                          <p:val>
                                            <p:strVal val="#ppt_y"/>
                                          </p:val>
                                        </p:tav>
                                      </p:tavLst>
                                    </p:anim>
                                  </p:childTnLst>
                                </p:cTn>
                              </p:par>
                              <p:par>
                                <p:cTn id="196" presetID="2" presetClass="entr" presetSubtype="4" fill="hold" grpId="0" nodeType="withEffect">
                                  <p:stCondLst>
                                    <p:cond delay="200"/>
                                  </p:stCondLst>
                                  <p:childTnLst>
                                    <p:set>
                                      <p:cBhvr>
                                        <p:cTn id="197" dur="1" fill="hold">
                                          <p:stCondLst>
                                            <p:cond delay="0"/>
                                          </p:stCondLst>
                                        </p:cTn>
                                        <p:tgtEl>
                                          <p:spTgt spid="3078"/>
                                        </p:tgtEl>
                                        <p:attrNameLst>
                                          <p:attrName>style.visibility</p:attrName>
                                        </p:attrNameLst>
                                      </p:cBhvr>
                                      <p:to>
                                        <p:strVal val="visible"/>
                                      </p:to>
                                    </p:set>
                                    <p:anim calcmode="lin" valueType="num">
                                      <p:cBhvr additive="base">
                                        <p:cTn id="198" dur="500" fill="hold"/>
                                        <p:tgtEl>
                                          <p:spTgt spid="3078"/>
                                        </p:tgtEl>
                                        <p:attrNameLst>
                                          <p:attrName>ppt_x</p:attrName>
                                        </p:attrNameLst>
                                      </p:cBhvr>
                                      <p:tavLst>
                                        <p:tav tm="0">
                                          <p:val>
                                            <p:strVal val="#ppt_x"/>
                                          </p:val>
                                        </p:tav>
                                        <p:tav tm="100000">
                                          <p:val>
                                            <p:strVal val="#ppt_x"/>
                                          </p:val>
                                        </p:tav>
                                      </p:tavLst>
                                    </p:anim>
                                    <p:anim calcmode="lin" valueType="num">
                                      <p:cBhvr additive="base">
                                        <p:cTn id="199" dur="500" fill="hold"/>
                                        <p:tgtEl>
                                          <p:spTgt spid="3078"/>
                                        </p:tgtEl>
                                        <p:attrNameLst>
                                          <p:attrName>ppt_y</p:attrName>
                                        </p:attrNameLst>
                                      </p:cBhvr>
                                      <p:tavLst>
                                        <p:tav tm="0">
                                          <p:val>
                                            <p:strVal val="1+#ppt_h/2"/>
                                          </p:val>
                                        </p:tav>
                                        <p:tav tm="100000">
                                          <p:val>
                                            <p:strVal val="#ppt_y"/>
                                          </p:val>
                                        </p:tav>
                                      </p:tavLst>
                                    </p:anim>
                                  </p:childTnLst>
                                </p:cTn>
                              </p:par>
                              <p:par>
                                <p:cTn id="200" presetID="2" presetClass="entr" presetSubtype="2" fill="hold" grpId="0" nodeType="withEffect">
                                  <p:stCondLst>
                                    <p:cond delay="0"/>
                                  </p:stCondLst>
                                  <p:childTnLst>
                                    <p:set>
                                      <p:cBhvr>
                                        <p:cTn id="201" dur="1" fill="hold">
                                          <p:stCondLst>
                                            <p:cond delay="0"/>
                                          </p:stCondLst>
                                        </p:cTn>
                                        <p:tgtEl>
                                          <p:spTgt spid="3082"/>
                                        </p:tgtEl>
                                        <p:attrNameLst>
                                          <p:attrName>style.visibility</p:attrName>
                                        </p:attrNameLst>
                                      </p:cBhvr>
                                      <p:to>
                                        <p:strVal val="visible"/>
                                      </p:to>
                                    </p:set>
                                    <p:anim calcmode="lin" valueType="num">
                                      <p:cBhvr additive="base">
                                        <p:cTn id="202" dur="500" fill="hold"/>
                                        <p:tgtEl>
                                          <p:spTgt spid="3082"/>
                                        </p:tgtEl>
                                        <p:attrNameLst>
                                          <p:attrName>ppt_x</p:attrName>
                                        </p:attrNameLst>
                                      </p:cBhvr>
                                      <p:tavLst>
                                        <p:tav tm="0">
                                          <p:val>
                                            <p:strVal val="1+#ppt_w/2"/>
                                          </p:val>
                                        </p:tav>
                                        <p:tav tm="100000">
                                          <p:val>
                                            <p:strVal val="#ppt_x"/>
                                          </p:val>
                                        </p:tav>
                                      </p:tavLst>
                                    </p:anim>
                                    <p:anim calcmode="lin" valueType="num">
                                      <p:cBhvr additive="base">
                                        <p:cTn id="203" dur="500" fill="hold"/>
                                        <p:tgtEl>
                                          <p:spTgt spid="3082"/>
                                        </p:tgtEl>
                                        <p:attrNameLst>
                                          <p:attrName>ppt_y</p:attrName>
                                        </p:attrNameLst>
                                      </p:cBhvr>
                                      <p:tavLst>
                                        <p:tav tm="0">
                                          <p:val>
                                            <p:strVal val="#ppt_y"/>
                                          </p:val>
                                        </p:tav>
                                        <p:tav tm="100000">
                                          <p:val>
                                            <p:strVal val="#ppt_y"/>
                                          </p:val>
                                        </p:tav>
                                      </p:tavLst>
                                    </p:anim>
                                  </p:childTnLst>
                                </p:cTn>
                              </p:par>
                              <p:par>
                                <p:cTn id="204" presetID="2" presetClass="entr" presetSubtype="2" fill="hold" grpId="0" nodeType="withEffect">
                                  <p:stCondLst>
                                    <p:cond delay="100"/>
                                  </p:stCondLst>
                                  <p:childTnLst>
                                    <p:set>
                                      <p:cBhvr>
                                        <p:cTn id="205" dur="1" fill="hold">
                                          <p:stCondLst>
                                            <p:cond delay="0"/>
                                          </p:stCondLst>
                                        </p:cTn>
                                        <p:tgtEl>
                                          <p:spTgt spid="3084"/>
                                        </p:tgtEl>
                                        <p:attrNameLst>
                                          <p:attrName>style.visibility</p:attrName>
                                        </p:attrNameLst>
                                      </p:cBhvr>
                                      <p:to>
                                        <p:strVal val="visible"/>
                                      </p:to>
                                    </p:set>
                                    <p:anim calcmode="lin" valueType="num">
                                      <p:cBhvr additive="base">
                                        <p:cTn id="206" dur="500" fill="hold"/>
                                        <p:tgtEl>
                                          <p:spTgt spid="3084"/>
                                        </p:tgtEl>
                                        <p:attrNameLst>
                                          <p:attrName>ppt_x</p:attrName>
                                        </p:attrNameLst>
                                      </p:cBhvr>
                                      <p:tavLst>
                                        <p:tav tm="0">
                                          <p:val>
                                            <p:strVal val="1+#ppt_w/2"/>
                                          </p:val>
                                        </p:tav>
                                        <p:tav tm="100000">
                                          <p:val>
                                            <p:strVal val="#ppt_x"/>
                                          </p:val>
                                        </p:tav>
                                      </p:tavLst>
                                    </p:anim>
                                    <p:anim calcmode="lin" valueType="num">
                                      <p:cBhvr additive="base">
                                        <p:cTn id="207" dur="500" fill="hold"/>
                                        <p:tgtEl>
                                          <p:spTgt spid="3084"/>
                                        </p:tgtEl>
                                        <p:attrNameLst>
                                          <p:attrName>ppt_y</p:attrName>
                                        </p:attrNameLst>
                                      </p:cBhvr>
                                      <p:tavLst>
                                        <p:tav tm="0">
                                          <p:val>
                                            <p:strVal val="#ppt_y"/>
                                          </p:val>
                                        </p:tav>
                                        <p:tav tm="100000">
                                          <p:val>
                                            <p:strVal val="#ppt_y"/>
                                          </p:val>
                                        </p:tav>
                                      </p:tavLst>
                                    </p:anim>
                                  </p:childTnLst>
                                </p:cTn>
                              </p:par>
                              <p:par>
                                <p:cTn id="208" presetID="2" presetClass="entr" presetSubtype="2" fill="hold" grpId="0" nodeType="withEffect">
                                  <p:stCondLst>
                                    <p:cond delay="200"/>
                                  </p:stCondLst>
                                  <p:childTnLst>
                                    <p:set>
                                      <p:cBhvr>
                                        <p:cTn id="209" dur="1" fill="hold">
                                          <p:stCondLst>
                                            <p:cond delay="0"/>
                                          </p:stCondLst>
                                        </p:cTn>
                                        <p:tgtEl>
                                          <p:spTgt spid="3085"/>
                                        </p:tgtEl>
                                        <p:attrNameLst>
                                          <p:attrName>style.visibility</p:attrName>
                                        </p:attrNameLst>
                                      </p:cBhvr>
                                      <p:to>
                                        <p:strVal val="visible"/>
                                      </p:to>
                                    </p:set>
                                    <p:anim calcmode="lin" valueType="num">
                                      <p:cBhvr additive="base">
                                        <p:cTn id="210" dur="500" fill="hold"/>
                                        <p:tgtEl>
                                          <p:spTgt spid="3085"/>
                                        </p:tgtEl>
                                        <p:attrNameLst>
                                          <p:attrName>ppt_x</p:attrName>
                                        </p:attrNameLst>
                                      </p:cBhvr>
                                      <p:tavLst>
                                        <p:tav tm="0">
                                          <p:val>
                                            <p:strVal val="1+#ppt_w/2"/>
                                          </p:val>
                                        </p:tav>
                                        <p:tav tm="100000">
                                          <p:val>
                                            <p:strVal val="#ppt_x"/>
                                          </p:val>
                                        </p:tav>
                                      </p:tavLst>
                                    </p:anim>
                                    <p:anim calcmode="lin" valueType="num">
                                      <p:cBhvr additive="base">
                                        <p:cTn id="211" dur="500" fill="hold"/>
                                        <p:tgtEl>
                                          <p:spTgt spid="3085"/>
                                        </p:tgtEl>
                                        <p:attrNameLst>
                                          <p:attrName>ppt_y</p:attrName>
                                        </p:attrNameLst>
                                      </p:cBhvr>
                                      <p:tavLst>
                                        <p:tav tm="0">
                                          <p:val>
                                            <p:strVal val="#ppt_y"/>
                                          </p:val>
                                        </p:tav>
                                        <p:tav tm="100000">
                                          <p:val>
                                            <p:strVal val="#ppt_y"/>
                                          </p:val>
                                        </p:tav>
                                      </p:tavLst>
                                    </p:anim>
                                  </p:childTnLst>
                                </p:cTn>
                              </p:par>
                              <p:par>
                                <p:cTn id="212" presetID="2" presetClass="entr" presetSubtype="2" fill="hold" grpId="0" nodeType="withEffect">
                                  <p:stCondLst>
                                    <p:cond delay="300"/>
                                  </p:stCondLst>
                                  <p:childTnLst>
                                    <p:set>
                                      <p:cBhvr>
                                        <p:cTn id="213" dur="1" fill="hold">
                                          <p:stCondLst>
                                            <p:cond delay="0"/>
                                          </p:stCondLst>
                                        </p:cTn>
                                        <p:tgtEl>
                                          <p:spTgt spid="3083"/>
                                        </p:tgtEl>
                                        <p:attrNameLst>
                                          <p:attrName>style.visibility</p:attrName>
                                        </p:attrNameLst>
                                      </p:cBhvr>
                                      <p:to>
                                        <p:strVal val="visible"/>
                                      </p:to>
                                    </p:set>
                                    <p:anim calcmode="lin" valueType="num">
                                      <p:cBhvr additive="base">
                                        <p:cTn id="214" dur="500" fill="hold"/>
                                        <p:tgtEl>
                                          <p:spTgt spid="3083"/>
                                        </p:tgtEl>
                                        <p:attrNameLst>
                                          <p:attrName>ppt_x</p:attrName>
                                        </p:attrNameLst>
                                      </p:cBhvr>
                                      <p:tavLst>
                                        <p:tav tm="0">
                                          <p:val>
                                            <p:strVal val="1+#ppt_w/2"/>
                                          </p:val>
                                        </p:tav>
                                        <p:tav tm="100000">
                                          <p:val>
                                            <p:strVal val="#ppt_x"/>
                                          </p:val>
                                        </p:tav>
                                      </p:tavLst>
                                    </p:anim>
                                    <p:anim calcmode="lin" valueType="num">
                                      <p:cBhvr additive="base">
                                        <p:cTn id="215" dur="500" fill="hold"/>
                                        <p:tgtEl>
                                          <p:spTgt spid="3083"/>
                                        </p:tgtEl>
                                        <p:attrNameLst>
                                          <p:attrName>ppt_y</p:attrName>
                                        </p:attrNameLst>
                                      </p:cBhvr>
                                      <p:tavLst>
                                        <p:tav tm="0">
                                          <p:val>
                                            <p:strVal val="#ppt_y"/>
                                          </p:val>
                                        </p:tav>
                                        <p:tav tm="100000">
                                          <p:val>
                                            <p:strVal val="#ppt_y"/>
                                          </p:val>
                                        </p:tav>
                                      </p:tavLst>
                                    </p:anim>
                                  </p:childTnLst>
                                </p:cTn>
                              </p:par>
                              <p:par>
                                <p:cTn id="216" presetID="2" presetClass="entr" presetSubtype="2" fill="hold" grpId="0" nodeType="withEffect">
                                  <p:stCondLst>
                                    <p:cond delay="400"/>
                                  </p:stCondLst>
                                  <p:childTnLst>
                                    <p:set>
                                      <p:cBhvr>
                                        <p:cTn id="217" dur="1" fill="hold">
                                          <p:stCondLst>
                                            <p:cond delay="0"/>
                                          </p:stCondLst>
                                        </p:cTn>
                                        <p:tgtEl>
                                          <p:spTgt spid="3086"/>
                                        </p:tgtEl>
                                        <p:attrNameLst>
                                          <p:attrName>style.visibility</p:attrName>
                                        </p:attrNameLst>
                                      </p:cBhvr>
                                      <p:to>
                                        <p:strVal val="visible"/>
                                      </p:to>
                                    </p:set>
                                    <p:anim calcmode="lin" valueType="num">
                                      <p:cBhvr additive="base">
                                        <p:cTn id="218" dur="500" fill="hold"/>
                                        <p:tgtEl>
                                          <p:spTgt spid="3086"/>
                                        </p:tgtEl>
                                        <p:attrNameLst>
                                          <p:attrName>ppt_x</p:attrName>
                                        </p:attrNameLst>
                                      </p:cBhvr>
                                      <p:tavLst>
                                        <p:tav tm="0">
                                          <p:val>
                                            <p:strVal val="1+#ppt_w/2"/>
                                          </p:val>
                                        </p:tav>
                                        <p:tav tm="100000">
                                          <p:val>
                                            <p:strVal val="#ppt_x"/>
                                          </p:val>
                                        </p:tav>
                                      </p:tavLst>
                                    </p:anim>
                                    <p:anim calcmode="lin" valueType="num">
                                      <p:cBhvr additive="base">
                                        <p:cTn id="219" dur="500" fill="hold"/>
                                        <p:tgtEl>
                                          <p:spTgt spid="3086"/>
                                        </p:tgtEl>
                                        <p:attrNameLst>
                                          <p:attrName>ppt_y</p:attrName>
                                        </p:attrNameLst>
                                      </p:cBhvr>
                                      <p:tavLst>
                                        <p:tav tm="0">
                                          <p:val>
                                            <p:strVal val="#ppt_y"/>
                                          </p:val>
                                        </p:tav>
                                        <p:tav tm="100000">
                                          <p:val>
                                            <p:strVal val="#ppt_y"/>
                                          </p:val>
                                        </p:tav>
                                      </p:tavLst>
                                    </p:anim>
                                  </p:childTnLst>
                                </p:cTn>
                              </p:par>
                              <p:par>
                                <p:cTn id="220" presetID="2" presetClass="entr" presetSubtype="2" fill="hold" grpId="0" nodeType="withEffect">
                                  <p:stCondLst>
                                    <p:cond delay="500"/>
                                  </p:stCondLst>
                                  <p:childTnLst>
                                    <p:set>
                                      <p:cBhvr>
                                        <p:cTn id="221" dur="1" fill="hold">
                                          <p:stCondLst>
                                            <p:cond delay="0"/>
                                          </p:stCondLst>
                                        </p:cTn>
                                        <p:tgtEl>
                                          <p:spTgt spid="3088"/>
                                        </p:tgtEl>
                                        <p:attrNameLst>
                                          <p:attrName>style.visibility</p:attrName>
                                        </p:attrNameLst>
                                      </p:cBhvr>
                                      <p:to>
                                        <p:strVal val="visible"/>
                                      </p:to>
                                    </p:set>
                                    <p:anim calcmode="lin" valueType="num">
                                      <p:cBhvr additive="base">
                                        <p:cTn id="222" dur="500" fill="hold"/>
                                        <p:tgtEl>
                                          <p:spTgt spid="3088"/>
                                        </p:tgtEl>
                                        <p:attrNameLst>
                                          <p:attrName>ppt_x</p:attrName>
                                        </p:attrNameLst>
                                      </p:cBhvr>
                                      <p:tavLst>
                                        <p:tav tm="0">
                                          <p:val>
                                            <p:strVal val="1+#ppt_w/2"/>
                                          </p:val>
                                        </p:tav>
                                        <p:tav tm="100000">
                                          <p:val>
                                            <p:strVal val="#ppt_x"/>
                                          </p:val>
                                        </p:tav>
                                      </p:tavLst>
                                    </p:anim>
                                    <p:anim calcmode="lin" valueType="num">
                                      <p:cBhvr additive="base">
                                        <p:cTn id="223" dur="500" fill="hold"/>
                                        <p:tgtEl>
                                          <p:spTgt spid="3088"/>
                                        </p:tgtEl>
                                        <p:attrNameLst>
                                          <p:attrName>ppt_y</p:attrName>
                                        </p:attrNameLst>
                                      </p:cBhvr>
                                      <p:tavLst>
                                        <p:tav tm="0">
                                          <p:val>
                                            <p:strVal val="#ppt_y"/>
                                          </p:val>
                                        </p:tav>
                                        <p:tav tm="100000">
                                          <p:val>
                                            <p:strVal val="#ppt_y"/>
                                          </p:val>
                                        </p:tav>
                                      </p:tavLst>
                                    </p:anim>
                                  </p:childTnLst>
                                </p:cTn>
                              </p:par>
                              <p:par>
                                <p:cTn id="224" presetID="2" presetClass="entr" presetSubtype="2" fill="hold" grpId="0" nodeType="withEffect">
                                  <p:stCondLst>
                                    <p:cond delay="600"/>
                                  </p:stCondLst>
                                  <p:childTnLst>
                                    <p:set>
                                      <p:cBhvr>
                                        <p:cTn id="225" dur="1" fill="hold">
                                          <p:stCondLst>
                                            <p:cond delay="0"/>
                                          </p:stCondLst>
                                        </p:cTn>
                                        <p:tgtEl>
                                          <p:spTgt spid="3089"/>
                                        </p:tgtEl>
                                        <p:attrNameLst>
                                          <p:attrName>style.visibility</p:attrName>
                                        </p:attrNameLst>
                                      </p:cBhvr>
                                      <p:to>
                                        <p:strVal val="visible"/>
                                      </p:to>
                                    </p:set>
                                    <p:anim calcmode="lin" valueType="num">
                                      <p:cBhvr additive="base">
                                        <p:cTn id="226" dur="500" fill="hold"/>
                                        <p:tgtEl>
                                          <p:spTgt spid="3089"/>
                                        </p:tgtEl>
                                        <p:attrNameLst>
                                          <p:attrName>ppt_x</p:attrName>
                                        </p:attrNameLst>
                                      </p:cBhvr>
                                      <p:tavLst>
                                        <p:tav tm="0">
                                          <p:val>
                                            <p:strVal val="1+#ppt_w/2"/>
                                          </p:val>
                                        </p:tav>
                                        <p:tav tm="100000">
                                          <p:val>
                                            <p:strVal val="#ppt_x"/>
                                          </p:val>
                                        </p:tav>
                                      </p:tavLst>
                                    </p:anim>
                                    <p:anim calcmode="lin" valueType="num">
                                      <p:cBhvr additive="base">
                                        <p:cTn id="227" dur="500" fill="hold"/>
                                        <p:tgtEl>
                                          <p:spTgt spid="3089"/>
                                        </p:tgtEl>
                                        <p:attrNameLst>
                                          <p:attrName>ppt_y</p:attrName>
                                        </p:attrNameLst>
                                      </p:cBhvr>
                                      <p:tavLst>
                                        <p:tav tm="0">
                                          <p:val>
                                            <p:strVal val="#ppt_y"/>
                                          </p:val>
                                        </p:tav>
                                        <p:tav tm="100000">
                                          <p:val>
                                            <p:strVal val="#ppt_y"/>
                                          </p:val>
                                        </p:tav>
                                      </p:tavLst>
                                    </p:anim>
                                  </p:childTnLst>
                                </p:cTn>
                              </p:par>
                              <p:par>
                                <p:cTn id="228" presetID="2" presetClass="entr" presetSubtype="2" fill="hold" grpId="0" nodeType="withEffect">
                                  <p:stCondLst>
                                    <p:cond delay="700"/>
                                  </p:stCondLst>
                                  <p:childTnLst>
                                    <p:set>
                                      <p:cBhvr>
                                        <p:cTn id="229" dur="1" fill="hold">
                                          <p:stCondLst>
                                            <p:cond delay="0"/>
                                          </p:stCondLst>
                                        </p:cTn>
                                        <p:tgtEl>
                                          <p:spTgt spid="3087"/>
                                        </p:tgtEl>
                                        <p:attrNameLst>
                                          <p:attrName>style.visibility</p:attrName>
                                        </p:attrNameLst>
                                      </p:cBhvr>
                                      <p:to>
                                        <p:strVal val="visible"/>
                                      </p:to>
                                    </p:set>
                                    <p:anim calcmode="lin" valueType="num">
                                      <p:cBhvr additive="base">
                                        <p:cTn id="230" dur="500" fill="hold"/>
                                        <p:tgtEl>
                                          <p:spTgt spid="3087"/>
                                        </p:tgtEl>
                                        <p:attrNameLst>
                                          <p:attrName>ppt_x</p:attrName>
                                        </p:attrNameLst>
                                      </p:cBhvr>
                                      <p:tavLst>
                                        <p:tav tm="0">
                                          <p:val>
                                            <p:strVal val="1+#ppt_w/2"/>
                                          </p:val>
                                        </p:tav>
                                        <p:tav tm="100000">
                                          <p:val>
                                            <p:strVal val="#ppt_x"/>
                                          </p:val>
                                        </p:tav>
                                      </p:tavLst>
                                    </p:anim>
                                    <p:anim calcmode="lin" valueType="num">
                                      <p:cBhvr additive="base">
                                        <p:cTn id="231" dur="500" fill="hold"/>
                                        <p:tgtEl>
                                          <p:spTgt spid="3087"/>
                                        </p:tgtEl>
                                        <p:attrNameLst>
                                          <p:attrName>ppt_y</p:attrName>
                                        </p:attrNameLst>
                                      </p:cBhvr>
                                      <p:tavLst>
                                        <p:tav tm="0">
                                          <p:val>
                                            <p:strVal val="#ppt_y"/>
                                          </p:val>
                                        </p:tav>
                                        <p:tav tm="100000">
                                          <p:val>
                                            <p:strVal val="#ppt_y"/>
                                          </p:val>
                                        </p:tav>
                                      </p:tavLst>
                                    </p:anim>
                                  </p:childTnLst>
                                </p:cTn>
                              </p:par>
                              <p:par>
                                <p:cTn id="232" presetID="2" presetClass="entr" presetSubtype="2" fill="hold" grpId="0" nodeType="withEffect">
                                  <p:stCondLst>
                                    <p:cond delay="800"/>
                                  </p:stCondLst>
                                  <p:childTnLst>
                                    <p:set>
                                      <p:cBhvr>
                                        <p:cTn id="233" dur="1" fill="hold">
                                          <p:stCondLst>
                                            <p:cond delay="0"/>
                                          </p:stCondLst>
                                        </p:cTn>
                                        <p:tgtEl>
                                          <p:spTgt spid="3090"/>
                                        </p:tgtEl>
                                        <p:attrNameLst>
                                          <p:attrName>style.visibility</p:attrName>
                                        </p:attrNameLst>
                                      </p:cBhvr>
                                      <p:to>
                                        <p:strVal val="visible"/>
                                      </p:to>
                                    </p:set>
                                    <p:anim calcmode="lin" valueType="num">
                                      <p:cBhvr additive="base">
                                        <p:cTn id="234" dur="500" fill="hold"/>
                                        <p:tgtEl>
                                          <p:spTgt spid="3090"/>
                                        </p:tgtEl>
                                        <p:attrNameLst>
                                          <p:attrName>ppt_x</p:attrName>
                                        </p:attrNameLst>
                                      </p:cBhvr>
                                      <p:tavLst>
                                        <p:tav tm="0">
                                          <p:val>
                                            <p:strVal val="1+#ppt_w/2"/>
                                          </p:val>
                                        </p:tav>
                                        <p:tav tm="100000">
                                          <p:val>
                                            <p:strVal val="#ppt_x"/>
                                          </p:val>
                                        </p:tav>
                                      </p:tavLst>
                                    </p:anim>
                                    <p:anim calcmode="lin" valueType="num">
                                      <p:cBhvr additive="base">
                                        <p:cTn id="235" dur="500" fill="hold"/>
                                        <p:tgtEl>
                                          <p:spTgt spid="3090"/>
                                        </p:tgtEl>
                                        <p:attrNameLst>
                                          <p:attrName>ppt_y</p:attrName>
                                        </p:attrNameLst>
                                      </p:cBhvr>
                                      <p:tavLst>
                                        <p:tav tm="0">
                                          <p:val>
                                            <p:strVal val="#ppt_y"/>
                                          </p:val>
                                        </p:tav>
                                        <p:tav tm="100000">
                                          <p:val>
                                            <p:strVal val="#ppt_y"/>
                                          </p:val>
                                        </p:tav>
                                      </p:tavLst>
                                    </p:anim>
                                  </p:childTnLst>
                                </p:cTn>
                              </p:par>
                              <p:par>
                                <p:cTn id="236" presetID="2" presetClass="entr" presetSubtype="2" fill="hold" grpId="0" nodeType="withEffect">
                                  <p:stCondLst>
                                    <p:cond delay="900"/>
                                  </p:stCondLst>
                                  <p:childTnLst>
                                    <p:set>
                                      <p:cBhvr>
                                        <p:cTn id="237" dur="1" fill="hold">
                                          <p:stCondLst>
                                            <p:cond delay="0"/>
                                          </p:stCondLst>
                                        </p:cTn>
                                        <p:tgtEl>
                                          <p:spTgt spid="3092"/>
                                        </p:tgtEl>
                                        <p:attrNameLst>
                                          <p:attrName>style.visibility</p:attrName>
                                        </p:attrNameLst>
                                      </p:cBhvr>
                                      <p:to>
                                        <p:strVal val="visible"/>
                                      </p:to>
                                    </p:set>
                                    <p:anim calcmode="lin" valueType="num">
                                      <p:cBhvr additive="base">
                                        <p:cTn id="238" dur="500" fill="hold"/>
                                        <p:tgtEl>
                                          <p:spTgt spid="3092"/>
                                        </p:tgtEl>
                                        <p:attrNameLst>
                                          <p:attrName>ppt_x</p:attrName>
                                        </p:attrNameLst>
                                      </p:cBhvr>
                                      <p:tavLst>
                                        <p:tav tm="0">
                                          <p:val>
                                            <p:strVal val="1+#ppt_w/2"/>
                                          </p:val>
                                        </p:tav>
                                        <p:tav tm="100000">
                                          <p:val>
                                            <p:strVal val="#ppt_x"/>
                                          </p:val>
                                        </p:tav>
                                      </p:tavLst>
                                    </p:anim>
                                    <p:anim calcmode="lin" valueType="num">
                                      <p:cBhvr additive="base">
                                        <p:cTn id="239" dur="500" fill="hold"/>
                                        <p:tgtEl>
                                          <p:spTgt spid="3092"/>
                                        </p:tgtEl>
                                        <p:attrNameLst>
                                          <p:attrName>ppt_y</p:attrName>
                                        </p:attrNameLst>
                                      </p:cBhvr>
                                      <p:tavLst>
                                        <p:tav tm="0">
                                          <p:val>
                                            <p:strVal val="#ppt_y"/>
                                          </p:val>
                                        </p:tav>
                                        <p:tav tm="100000">
                                          <p:val>
                                            <p:strVal val="#ppt_y"/>
                                          </p:val>
                                        </p:tav>
                                      </p:tavLst>
                                    </p:anim>
                                  </p:childTnLst>
                                </p:cTn>
                              </p:par>
                              <p:par>
                                <p:cTn id="240" presetID="2" presetClass="entr" presetSubtype="2" fill="hold" grpId="0" nodeType="withEffect">
                                  <p:stCondLst>
                                    <p:cond delay="1000"/>
                                  </p:stCondLst>
                                  <p:childTnLst>
                                    <p:set>
                                      <p:cBhvr>
                                        <p:cTn id="241" dur="1" fill="hold">
                                          <p:stCondLst>
                                            <p:cond delay="0"/>
                                          </p:stCondLst>
                                        </p:cTn>
                                        <p:tgtEl>
                                          <p:spTgt spid="3093"/>
                                        </p:tgtEl>
                                        <p:attrNameLst>
                                          <p:attrName>style.visibility</p:attrName>
                                        </p:attrNameLst>
                                      </p:cBhvr>
                                      <p:to>
                                        <p:strVal val="visible"/>
                                      </p:to>
                                    </p:set>
                                    <p:anim calcmode="lin" valueType="num">
                                      <p:cBhvr additive="base">
                                        <p:cTn id="242" dur="500" fill="hold"/>
                                        <p:tgtEl>
                                          <p:spTgt spid="3093"/>
                                        </p:tgtEl>
                                        <p:attrNameLst>
                                          <p:attrName>ppt_x</p:attrName>
                                        </p:attrNameLst>
                                      </p:cBhvr>
                                      <p:tavLst>
                                        <p:tav tm="0">
                                          <p:val>
                                            <p:strVal val="1+#ppt_w/2"/>
                                          </p:val>
                                        </p:tav>
                                        <p:tav tm="100000">
                                          <p:val>
                                            <p:strVal val="#ppt_x"/>
                                          </p:val>
                                        </p:tav>
                                      </p:tavLst>
                                    </p:anim>
                                    <p:anim calcmode="lin" valueType="num">
                                      <p:cBhvr additive="base">
                                        <p:cTn id="243" dur="500" fill="hold"/>
                                        <p:tgtEl>
                                          <p:spTgt spid="3093"/>
                                        </p:tgtEl>
                                        <p:attrNameLst>
                                          <p:attrName>ppt_y</p:attrName>
                                        </p:attrNameLst>
                                      </p:cBhvr>
                                      <p:tavLst>
                                        <p:tav tm="0">
                                          <p:val>
                                            <p:strVal val="#ppt_y"/>
                                          </p:val>
                                        </p:tav>
                                        <p:tav tm="100000">
                                          <p:val>
                                            <p:strVal val="#ppt_y"/>
                                          </p:val>
                                        </p:tav>
                                      </p:tavLst>
                                    </p:anim>
                                  </p:childTnLst>
                                </p:cTn>
                              </p:par>
                              <p:par>
                                <p:cTn id="244" presetID="2" presetClass="entr" presetSubtype="2" fill="hold" grpId="0" nodeType="withEffect">
                                  <p:stCondLst>
                                    <p:cond delay="1100"/>
                                  </p:stCondLst>
                                  <p:childTnLst>
                                    <p:set>
                                      <p:cBhvr>
                                        <p:cTn id="245" dur="1" fill="hold">
                                          <p:stCondLst>
                                            <p:cond delay="0"/>
                                          </p:stCondLst>
                                        </p:cTn>
                                        <p:tgtEl>
                                          <p:spTgt spid="3091"/>
                                        </p:tgtEl>
                                        <p:attrNameLst>
                                          <p:attrName>style.visibility</p:attrName>
                                        </p:attrNameLst>
                                      </p:cBhvr>
                                      <p:to>
                                        <p:strVal val="visible"/>
                                      </p:to>
                                    </p:set>
                                    <p:anim calcmode="lin" valueType="num">
                                      <p:cBhvr additive="base">
                                        <p:cTn id="246" dur="500" fill="hold"/>
                                        <p:tgtEl>
                                          <p:spTgt spid="3091"/>
                                        </p:tgtEl>
                                        <p:attrNameLst>
                                          <p:attrName>ppt_x</p:attrName>
                                        </p:attrNameLst>
                                      </p:cBhvr>
                                      <p:tavLst>
                                        <p:tav tm="0">
                                          <p:val>
                                            <p:strVal val="1+#ppt_w/2"/>
                                          </p:val>
                                        </p:tav>
                                        <p:tav tm="100000">
                                          <p:val>
                                            <p:strVal val="#ppt_x"/>
                                          </p:val>
                                        </p:tav>
                                      </p:tavLst>
                                    </p:anim>
                                    <p:anim calcmode="lin" valueType="num">
                                      <p:cBhvr additive="base">
                                        <p:cTn id="247" dur="500" fill="hold"/>
                                        <p:tgtEl>
                                          <p:spTgt spid="3091"/>
                                        </p:tgtEl>
                                        <p:attrNameLst>
                                          <p:attrName>ppt_y</p:attrName>
                                        </p:attrNameLst>
                                      </p:cBhvr>
                                      <p:tavLst>
                                        <p:tav tm="0">
                                          <p:val>
                                            <p:strVal val="#ppt_y"/>
                                          </p:val>
                                        </p:tav>
                                        <p:tav tm="100000">
                                          <p:val>
                                            <p:strVal val="#ppt_y"/>
                                          </p:val>
                                        </p:tav>
                                      </p:tavLst>
                                    </p:anim>
                                  </p:childTnLst>
                                </p:cTn>
                              </p:par>
                              <p:par>
                                <p:cTn id="248" presetID="2" presetClass="entr" presetSubtype="2" fill="hold" grpId="0" nodeType="withEffect">
                                  <p:stCondLst>
                                    <p:cond delay="1200"/>
                                  </p:stCondLst>
                                  <p:childTnLst>
                                    <p:set>
                                      <p:cBhvr>
                                        <p:cTn id="249" dur="1" fill="hold">
                                          <p:stCondLst>
                                            <p:cond delay="0"/>
                                          </p:stCondLst>
                                        </p:cTn>
                                        <p:tgtEl>
                                          <p:spTgt spid="3094"/>
                                        </p:tgtEl>
                                        <p:attrNameLst>
                                          <p:attrName>style.visibility</p:attrName>
                                        </p:attrNameLst>
                                      </p:cBhvr>
                                      <p:to>
                                        <p:strVal val="visible"/>
                                      </p:to>
                                    </p:set>
                                    <p:anim calcmode="lin" valueType="num">
                                      <p:cBhvr additive="base">
                                        <p:cTn id="250" dur="500" fill="hold"/>
                                        <p:tgtEl>
                                          <p:spTgt spid="3094"/>
                                        </p:tgtEl>
                                        <p:attrNameLst>
                                          <p:attrName>ppt_x</p:attrName>
                                        </p:attrNameLst>
                                      </p:cBhvr>
                                      <p:tavLst>
                                        <p:tav tm="0">
                                          <p:val>
                                            <p:strVal val="1+#ppt_w/2"/>
                                          </p:val>
                                        </p:tav>
                                        <p:tav tm="100000">
                                          <p:val>
                                            <p:strVal val="#ppt_x"/>
                                          </p:val>
                                        </p:tav>
                                      </p:tavLst>
                                    </p:anim>
                                    <p:anim calcmode="lin" valueType="num">
                                      <p:cBhvr additive="base">
                                        <p:cTn id="251" dur="500" fill="hold"/>
                                        <p:tgtEl>
                                          <p:spTgt spid="3094"/>
                                        </p:tgtEl>
                                        <p:attrNameLst>
                                          <p:attrName>ppt_y</p:attrName>
                                        </p:attrNameLst>
                                      </p:cBhvr>
                                      <p:tavLst>
                                        <p:tav tm="0">
                                          <p:val>
                                            <p:strVal val="#ppt_y"/>
                                          </p:val>
                                        </p:tav>
                                        <p:tav tm="100000">
                                          <p:val>
                                            <p:strVal val="#ppt_y"/>
                                          </p:val>
                                        </p:tav>
                                      </p:tavLst>
                                    </p:anim>
                                  </p:childTnLst>
                                </p:cTn>
                              </p:par>
                              <p:par>
                                <p:cTn id="252" presetID="2" presetClass="entr" presetSubtype="2" fill="hold" grpId="0" nodeType="withEffect">
                                  <p:stCondLst>
                                    <p:cond delay="1300"/>
                                  </p:stCondLst>
                                  <p:childTnLst>
                                    <p:set>
                                      <p:cBhvr>
                                        <p:cTn id="253" dur="1" fill="hold">
                                          <p:stCondLst>
                                            <p:cond delay="0"/>
                                          </p:stCondLst>
                                        </p:cTn>
                                        <p:tgtEl>
                                          <p:spTgt spid="3095"/>
                                        </p:tgtEl>
                                        <p:attrNameLst>
                                          <p:attrName>style.visibility</p:attrName>
                                        </p:attrNameLst>
                                      </p:cBhvr>
                                      <p:to>
                                        <p:strVal val="visible"/>
                                      </p:to>
                                    </p:set>
                                    <p:anim calcmode="lin" valueType="num">
                                      <p:cBhvr additive="base">
                                        <p:cTn id="254" dur="500" fill="hold"/>
                                        <p:tgtEl>
                                          <p:spTgt spid="3095"/>
                                        </p:tgtEl>
                                        <p:attrNameLst>
                                          <p:attrName>ppt_x</p:attrName>
                                        </p:attrNameLst>
                                      </p:cBhvr>
                                      <p:tavLst>
                                        <p:tav tm="0">
                                          <p:val>
                                            <p:strVal val="1+#ppt_w/2"/>
                                          </p:val>
                                        </p:tav>
                                        <p:tav tm="100000">
                                          <p:val>
                                            <p:strVal val="#ppt_x"/>
                                          </p:val>
                                        </p:tav>
                                      </p:tavLst>
                                    </p:anim>
                                    <p:anim calcmode="lin" valueType="num">
                                      <p:cBhvr additive="base">
                                        <p:cTn id="255" dur="500" fill="hold"/>
                                        <p:tgtEl>
                                          <p:spTgt spid="3095"/>
                                        </p:tgtEl>
                                        <p:attrNameLst>
                                          <p:attrName>ppt_y</p:attrName>
                                        </p:attrNameLst>
                                      </p:cBhvr>
                                      <p:tavLst>
                                        <p:tav tm="0">
                                          <p:val>
                                            <p:strVal val="#ppt_y"/>
                                          </p:val>
                                        </p:tav>
                                        <p:tav tm="100000">
                                          <p:val>
                                            <p:strVal val="#ppt_y"/>
                                          </p:val>
                                        </p:tav>
                                      </p:tavLst>
                                    </p:anim>
                                  </p:childTnLst>
                                </p:cTn>
                              </p:par>
                              <p:par>
                                <p:cTn id="256" presetID="2" presetClass="entr" presetSubtype="8" fill="hold" grpId="0" nodeType="withEffect">
                                  <p:stCondLst>
                                    <p:cond delay="0"/>
                                  </p:stCondLst>
                                  <p:childTnLst>
                                    <p:set>
                                      <p:cBhvr>
                                        <p:cTn id="257" dur="1" fill="hold">
                                          <p:stCondLst>
                                            <p:cond delay="0"/>
                                          </p:stCondLst>
                                        </p:cTn>
                                        <p:tgtEl>
                                          <p:spTgt spid="21"/>
                                        </p:tgtEl>
                                        <p:attrNameLst>
                                          <p:attrName>style.visibility</p:attrName>
                                        </p:attrNameLst>
                                      </p:cBhvr>
                                      <p:to>
                                        <p:strVal val="visible"/>
                                      </p:to>
                                    </p:set>
                                    <p:anim calcmode="lin" valueType="num">
                                      <p:cBhvr additive="base">
                                        <p:cTn id="258" dur="500" fill="hold"/>
                                        <p:tgtEl>
                                          <p:spTgt spid="21"/>
                                        </p:tgtEl>
                                        <p:attrNameLst>
                                          <p:attrName>ppt_x</p:attrName>
                                        </p:attrNameLst>
                                      </p:cBhvr>
                                      <p:tavLst>
                                        <p:tav tm="0">
                                          <p:val>
                                            <p:strVal val="0-#ppt_w/2"/>
                                          </p:val>
                                        </p:tav>
                                        <p:tav tm="100000">
                                          <p:val>
                                            <p:strVal val="#ppt_x"/>
                                          </p:val>
                                        </p:tav>
                                      </p:tavLst>
                                    </p:anim>
                                    <p:anim calcmode="lin" valueType="num">
                                      <p:cBhvr additive="base">
                                        <p:cTn id="259" dur="500" fill="hold"/>
                                        <p:tgtEl>
                                          <p:spTgt spid="21"/>
                                        </p:tgtEl>
                                        <p:attrNameLst>
                                          <p:attrName>ppt_y</p:attrName>
                                        </p:attrNameLst>
                                      </p:cBhvr>
                                      <p:tavLst>
                                        <p:tav tm="0">
                                          <p:val>
                                            <p:strVal val="#ppt_y"/>
                                          </p:val>
                                        </p:tav>
                                        <p:tav tm="100000">
                                          <p:val>
                                            <p:strVal val="#ppt_y"/>
                                          </p:val>
                                        </p:tav>
                                      </p:tavLst>
                                    </p:anim>
                                  </p:childTnLst>
                                </p:cTn>
                              </p:par>
                              <p:par>
                                <p:cTn id="260" presetID="2" presetClass="entr" presetSubtype="8" fill="hold" grpId="0" nodeType="withEffect">
                                  <p:stCondLst>
                                    <p:cond delay="0"/>
                                  </p:stCondLst>
                                  <p:childTnLst>
                                    <p:set>
                                      <p:cBhvr>
                                        <p:cTn id="261" dur="1" fill="hold">
                                          <p:stCondLst>
                                            <p:cond delay="0"/>
                                          </p:stCondLst>
                                        </p:cTn>
                                        <p:tgtEl>
                                          <p:spTgt spid="23"/>
                                        </p:tgtEl>
                                        <p:attrNameLst>
                                          <p:attrName>style.visibility</p:attrName>
                                        </p:attrNameLst>
                                      </p:cBhvr>
                                      <p:to>
                                        <p:strVal val="visible"/>
                                      </p:to>
                                    </p:set>
                                    <p:anim calcmode="lin" valueType="num">
                                      <p:cBhvr additive="base">
                                        <p:cTn id="262" dur="500" fill="hold"/>
                                        <p:tgtEl>
                                          <p:spTgt spid="23"/>
                                        </p:tgtEl>
                                        <p:attrNameLst>
                                          <p:attrName>ppt_x</p:attrName>
                                        </p:attrNameLst>
                                      </p:cBhvr>
                                      <p:tavLst>
                                        <p:tav tm="0">
                                          <p:val>
                                            <p:strVal val="0-#ppt_w/2"/>
                                          </p:val>
                                        </p:tav>
                                        <p:tav tm="100000">
                                          <p:val>
                                            <p:strVal val="#ppt_x"/>
                                          </p:val>
                                        </p:tav>
                                      </p:tavLst>
                                    </p:anim>
                                    <p:anim calcmode="lin" valueType="num">
                                      <p:cBhvr additive="base">
                                        <p:cTn id="263" dur="500" fill="hold"/>
                                        <p:tgtEl>
                                          <p:spTgt spid="23"/>
                                        </p:tgtEl>
                                        <p:attrNameLst>
                                          <p:attrName>ppt_y</p:attrName>
                                        </p:attrNameLst>
                                      </p:cBhvr>
                                      <p:tavLst>
                                        <p:tav tm="0">
                                          <p:val>
                                            <p:strVal val="#ppt_y"/>
                                          </p:val>
                                        </p:tav>
                                        <p:tav tm="100000">
                                          <p:val>
                                            <p:strVal val="#ppt_y"/>
                                          </p:val>
                                        </p:tav>
                                      </p:tavLst>
                                    </p:anim>
                                  </p:childTnLst>
                                </p:cTn>
                              </p:par>
                              <p:par>
                                <p:cTn id="264" presetID="2" presetClass="entr" presetSubtype="8" fill="hold" grpId="0" nodeType="withEffect">
                                  <p:stCondLst>
                                    <p:cond delay="100"/>
                                  </p:stCondLst>
                                  <p:childTnLst>
                                    <p:set>
                                      <p:cBhvr>
                                        <p:cTn id="265" dur="1" fill="hold">
                                          <p:stCondLst>
                                            <p:cond delay="0"/>
                                          </p:stCondLst>
                                        </p:cTn>
                                        <p:tgtEl>
                                          <p:spTgt spid="20"/>
                                        </p:tgtEl>
                                        <p:attrNameLst>
                                          <p:attrName>style.visibility</p:attrName>
                                        </p:attrNameLst>
                                      </p:cBhvr>
                                      <p:to>
                                        <p:strVal val="visible"/>
                                      </p:to>
                                    </p:set>
                                    <p:anim calcmode="lin" valueType="num">
                                      <p:cBhvr additive="base">
                                        <p:cTn id="266" dur="500" fill="hold"/>
                                        <p:tgtEl>
                                          <p:spTgt spid="20"/>
                                        </p:tgtEl>
                                        <p:attrNameLst>
                                          <p:attrName>ppt_x</p:attrName>
                                        </p:attrNameLst>
                                      </p:cBhvr>
                                      <p:tavLst>
                                        <p:tav tm="0">
                                          <p:val>
                                            <p:strVal val="0-#ppt_w/2"/>
                                          </p:val>
                                        </p:tav>
                                        <p:tav tm="100000">
                                          <p:val>
                                            <p:strVal val="#ppt_x"/>
                                          </p:val>
                                        </p:tav>
                                      </p:tavLst>
                                    </p:anim>
                                    <p:anim calcmode="lin" valueType="num">
                                      <p:cBhvr additive="base">
                                        <p:cTn id="267" dur="500" fill="hold"/>
                                        <p:tgtEl>
                                          <p:spTgt spid="20"/>
                                        </p:tgtEl>
                                        <p:attrNameLst>
                                          <p:attrName>ppt_y</p:attrName>
                                        </p:attrNameLst>
                                      </p:cBhvr>
                                      <p:tavLst>
                                        <p:tav tm="0">
                                          <p:val>
                                            <p:strVal val="#ppt_y"/>
                                          </p:val>
                                        </p:tav>
                                        <p:tav tm="100000">
                                          <p:val>
                                            <p:strVal val="#ppt_y"/>
                                          </p:val>
                                        </p:tav>
                                      </p:tavLst>
                                    </p:anim>
                                  </p:childTnLst>
                                </p:cTn>
                              </p:par>
                              <p:par>
                                <p:cTn id="268" presetID="2" presetClass="entr" presetSubtype="8" fill="hold" grpId="0" nodeType="withEffect">
                                  <p:stCondLst>
                                    <p:cond delay="200"/>
                                  </p:stCondLst>
                                  <p:childTnLst>
                                    <p:set>
                                      <p:cBhvr>
                                        <p:cTn id="269" dur="1" fill="hold">
                                          <p:stCondLst>
                                            <p:cond delay="0"/>
                                          </p:stCondLst>
                                        </p:cTn>
                                        <p:tgtEl>
                                          <p:spTgt spid="22"/>
                                        </p:tgtEl>
                                        <p:attrNameLst>
                                          <p:attrName>style.visibility</p:attrName>
                                        </p:attrNameLst>
                                      </p:cBhvr>
                                      <p:to>
                                        <p:strVal val="visible"/>
                                      </p:to>
                                    </p:set>
                                    <p:anim calcmode="lin" valueType="num">
                                      <p:cBhvr additive="base">
                                        <p:cTn id="270" dur="500" fill="hold"/>
                                        <p:tgtEl>
                                          <p:spTgt spid="22"/>
                                        </p:tgtEl>
                                        <p:attrNameLst>
                                          <p:attrName>ppt_x</p:attrName>
                                        </p:attrNameLst>
                                      </p:cBhvr>
                                      <p:tavLst>
                                        <p:tav tm="0">
                                          <p:val>
                                            <p:strVal val="0-#ppt_w/2"/>
                                          </p:val>
                                        </p:tav>
                                        <p:tav tm="100000">
                                          <p:val>
                                            <p:strVal val="#ppt_x"/>
                                          </p:val>
                                        </p:tav>
                                      </p:tavLst>
                                    </p:anim>
                                    <p:anim calcmode="lin" valueType="num">
                                      <p:cBhvr additive="base">
                                        <p:cTn id="271" dur="500" fill="hold"/>
                                        <p:tgtEl>
                                          <p:spTgt spid="22"/>
                                        </p:tgtEl>
                                        <p:attrNameLst>
                                          <p:attrName>ppt_y</p:attrName>
                                        </p:attrNameLst>
                                      </p:cBhvr>
                                      <p:tavLst>
                                        <p:tav tm="0">
                                          <p:val>
                                            <p:strVal val="#ppt_y"/>
                                          </p:val>
                                        </p:tav>
                                        <p:tav tm="100000">
                                          <p:val>
                                            <p:strVal val="#ppt_y"/>
                                          </p:val>
                                        </p:tav>
                                      </p:tavLst>
                                    </p:anim>
                                  </p:childTnLst>
                                </p:cTn>
                              </p:par>
                              <p:par>
                                <p:cTn id="272" presetID="2" presetClass="entr" presetSubtype="8" fill="hold" grpId="0" nodeType="withEffect">
                                  <p:stCondLst>
                                    <p:cond delay="300"/>
                                  </p:stCondLst>
                                  <p:childTnLst>
                                    <p:set>
                                      <p:cBhvr>
                                        <p:cTn id="273" dur="1" fill="hold">
                                          <p:stCondLst>
                                            <p:cond delay="0"/>
                                          </p:stCondLst>
                                        </p:cTn>
                                        <p:tgtEl>
                                          <p:spTgt spid="10"/>
                                        </p:tgtEl>
                                        <p:attrNameLst>
                                          <p:attrName>style.visibility</p:attrName>
                                        </p:attrNameLst>
                                      </p:cBhvr>
                                      <p:to>
                                        <p:strVal val="visible"/>
                                      </p:to>
                                    </p:set>
                                    <p:anim calcmode="lin" valueType="num">
                                      <p:cBhvr additive="base">
                                        <p:cTn id="274" dur="500" fill="hold"/>
                                        <p:tgtEl>
                                          <p:spTgt spid="10"/>
                                        </p:tgtEl>
                                        <p:attrNameLst>
                                          <p:attrName>ppt_x</p:attrName>
                                        </p:attrNameLst>
                                      </p:cBhvr>
                                      <p:tavLst>
                                        <p:tav tm="0">
                                          <p:val>
                                            <p:strVal val="0-#ppt_w/2"/>
                                          </p:val>
                                        </p:tav>
                                        <p:tav tm="100000">
                                          <p:val>
                                            <p:strVal val="#ppt_x"/>
                                          </p:val>
                                        </p:tav>
                                      </p:tavLst>
                                    </p:anim>
                                    <p:anim calcmode="lin" valueType="num">
                                      <p:cBhvr additive="base">
                                        <p:cTn id="275" dur="500" fill="hold"/>
                                        <p:tgtEl>
                                          <p:spTgt spid="10"/>
                                        </p:tgtEl>
                                        <p:attrNameLst>
                                          <p:attrName>ppt_y</p:attrName>
                                        </p:attrNameLst>
                                      </p:cBhvr>
                                      <p:tavLst>
                                        <p:tav tm="0">
                                          <p:val>
                                            <p:strVal val="#ppt_y"/>
                                          </p:val>
                                        </p:tav>
                                        <p:tav tm="100000">
                                          <p:val>
                                            <p:strVal val="#ppt_y"/>
                                          </p:val>
                                        </p:tav>
                                      </p:tavLst>
                                    </p:anim>
                                  </p:childTnLst>
                                </p:cTn>
                              </p:par>
                              <p:par>
                                <p:cTn id="276" presetID="2" presetClass="entr" presetSubtype="8" fill="hold" grpId="0" nodeType="withEffect">
                                  <p:stCondLst>
                                    <p:cond delay="400"/>
                                  </p:stCondLst>
                                  <p:childTnLst>
                                    <p:set>
                                      <p:cBhvr>
                                        <p:cTn id="277" dur="1" fill="hold">
                                          <p:stCondLst>
                                            <p:cond delay="0"/>
                                          </p:stCondLst>
                                        </p:cTn>
                                        <p:tgtEl>
                                          <p:spTgt spid="18"/>
                                        </p:tgtEl>
                                        <p:attrNameLst>
                                          <p:attrName>style.visibility</p:attrName>
                                        </p:attrNameLst>
                                      </p:cBhvr>
                                      <p:to>
                                        <p:strVal val="visible"/>
                                      </p:to>
                                    </p:set>
                                    <p:anim calcmode="lin" valueType="num">
                                      <p:cBhvr additive="base">
                                        <p:cTn id="278" dur="500" fill="hold"/>
                                        <p:tgtEl>
                                          <p:spTgt spid="18"/>
                                        </p:tgtEl>
                                        <p:attrNameLst>
                                          <p:attrName>ppt_x</p:attrName>
                                        </p:attrNameLst>
                                      </p:cBhvr>
                                      <p:tavLst>
                                        <p:tav tm="0">
                                          <p:val>
                                            <p:strVal val="0-#ppt_w/2"/>
                                          </p:val>
                                        </p:tav>
                                        <p:tav tm="100000">
                                          <p:val>
                                            <p:strVal val="#ppt_x"/>
                                          </p:val>
                                        </p:tav>
                                      </p:tavLst>
                                    </p:anim>
                                    <p:anim calcmode="lin" valueType="num">
                                      <p:cBhvr additive="base">
                                        <p:cTn id="279" dur="500" fill="hold"/>
                                        <p:tgtEl>
                                          <p:spTgt spid="18"/>
                                        </p:tgtEl>
                                        <p:attrNameLst>
                                          <p:attrName>ppt_y</p:attrName>
                                        </p:attrNameLst>
                                      </p:cBhvr>
                                      <p:tavLst>
                                        <p:tav tm="0">
                                          <p:val>
                                            <p:strVal val="#ppt_y"/>
                                          </p:val>
                                        </p:tav>
                                        <p:tav tm="100000">
                                          <p:val>
                                            <p:strVal val="#ppt_y"/>
                                          </p:val>
                                        </p:tav>
                                      </p:tavLst>
                                    </p:anim>
                                  </p:childTnLst>
                                </p:cTn>
                              </p:par>
                              <p:par>
                                <p:cTn id="280" presetID="2" presetClass="entr" presetSubtype="8" fill="hold" grpId="0" nodeType="withEffect">
                                  <p:stCondLst>
                                    <p:cond delay="500"/>
                                  </p:stCondLst>
                                  <p:childTnLst>
                                    <p:set>
                                      <p:cBhvr>
                                        <p:cTn id="281" dur="1" fill="hold">
                                          <p:stCondLst>
                                            <p:cond delay="0"/>
                                          </p:stCondLst>
                                        </p:cTn>
                                        <p:tgtEl>
                                          <p:spTgt spid="11"/>
                                        </p:tgtEl>
                                        <p:attrNameLst>
                                          <p:attrName>style.visibility</p:attrName>
                                        </p:attrNameLst>
                                      </p:cBhvr>
                                      <p:to>
                                        <p:strVal val="visible"/>
                                      </p:to>
                                    </p:set>
                                    <p:anim calcmode="lin" valueType="num">
                                      <p:cBhvr additive="base">
                                        <p:cTn id="282" dur="500" fill="hold"/>
                                        <p:tgtEl>
                                          <p:spTgt spid="11"/>
                                        </p:tgtEl>
                                        <p:attrNameLst>
                                          <p:attrName>ppt_x</p:attrName>
                                        </p:attrNameLst>
                                      </p:cBhvr>
                                      <p:tavLst>
                                        <p:tav tm="0">
                                          <p:val>
                                            <p:strVal val="0-#ppt_w/2"/>
                                          </p:val>
                                        </p:tav>
                                        <p:tav tm="100000">
                                          <p:val>
                                            <p:strVal val="#ppt_x"/>
                                          </p:val>
                                        </p:tav>
                                      </p:tavLst>
                                    </p:anim>
                                    <p:anim calcmode="lin" valueType="num">
                                      <p:cBhvr additive="base">
                                        <p:cTn id="283" dur="500" fill="hold"/>
                                        <p:tgtEl>
                                          <p:spTgt spid="11"/>
                                        </p:tgtEl>
                                        <p:attrNameLst>
                                          <p:attrName>ppt_y</p:attrName>
                                        </p:attrNameLst>
                                      </p:cBhvr>
                                      <p:tavLst>
                                        <p:tav tm="0">
                                          <p:val>
                                            <p:strVal val="#ppt_y"/>
                                          </p:val>
                                        </p:tav>
                                        <p:tav tm="100000">
                                          <p:val>
                                            <p:strVal val="#ppt_y"/>
                                          </p:val>
                                        </p:tav>
                                      </p:tavLst>
                                    </p:anim>
                                  </p:childTnLst>
                                </p:cTn>
                              </p:par>
                              <p:par>
                                <p:cTn id="284" presetID="2" presetClass="entr" presetSubtype="8" fill="hold" grpId="0" nodeType="withEffect">
                                  <p:stCondLst>
                                    <p:cond delay="600"/>
                                  </p:stCondLst>
                                  <p:childTnLst>
                                    <p:set>
                                      <p:cBhvr>
                                        <p:cTn id="285" dur="1" fill="hold">
                                          <p:stCondLst>
                                            <p:cond delay="0"/>
                                          </p:stCondLst>
                                        </p:cTn>
                                        <p:tgtEl>
                                          <p:spTgt spid="9"/>
                                        </p:tgtEl>
                                        <p:attrNameLst>
                                          <p:attrName>style.visibility</p:attrName>
                                        </p:attrNameLst>
                                      </p:cBhvr>
                                      <p:to>
                                        <p:strVal val="visible"/>
                                      </p:to>
                                    </p:set>
                                    <p:anim calcmode="lin" valueType="num">
                                      <p:cBhvr additive="base">
                                        <p:cTn id="286" dur="500" fill="hold"/>
                                        <p:tgtEl>
                                          <p:spTgt spid="9"/>
                                        </p:tgtEl>
                                        <p:attrNameLst>
                                          <p:attrName>ppt_x</p:attrName>
                                        </p:attrNameLst>
                                      </p:cBhvr>
                                      <p:tavLst>
                                        <p:tav tm="0">
                                          <p:val>
                                            <p:strVal val="0-#ppt_w/2"/>
                                          </p:val>
                                        </p:tav>
                                        <p:tav tm="100000">
                                          <p:val>
                                            <p:strVal val="#ppt_x"/>
                                          </p:val>
                                        </p:tav>
                                      </p:tavLst>
                                    </p:anim>
                                    <p:anim calcmode="lin" valueType="num">
                                      <p:cBhvr additive="base">
                                        <p:cTn id="287" dur="500" fill="hold"/>
                                        <p:tgtEl>
                                          <p:spTgt spid="9"/>
                                        </p:tgtEl>
                                        <p:attrNameLst>
                                          <p:attrName>ppt_y</p:attrName>
                                        </p:attrNameLst>
                                      </p:cBhvr>
                                      <p:tavLst>
                                        <p:tav tm="0">
                                          <p:val>
                                            <p:strVal val="#ppt_y"/>
                                          </p:val>
                                        </p:tav>
                                        <p:tav tm="100000">
                                          <p:val>
                                            <p:strVal val="#ppt_y"/>
                                          </p:val>
                                        </p:tav>
                                      </p:tavLst>
                                    </p:anim>
                                  </p:childTnLst>
                                </p:cTn>
                              </p:par>
                              <p:par>
                                <p:cTn id="288" presetID="2" presetClass="entr" presetSubtype="8" fill="hold" grpId="0" nodeType="withEffect">
                                  <p:stCondLst>
                                    <p:cond delay="700"/>
                                  </p:stCondLst>
                                  <p:childTnLst>
                                    <p:set>
                                      <p:cBhvr>
                                        <p:cTn id="289" dur="1" fill="hold">
                                          <p:stCondLst>
                                            <p:cond delay="0"/>
                                          </p:stCondLst>
                                        </p:cTn>
                                        <p:tgtEl>
                                          <p:spTgt spid="6"/>
                                        </p:tgtEl>
                                        <p:attrNameLst>
                                          <p:attrName>style.visibility</p:attrName>
                                        </p:attrNameLst>
                                      </p:cBhvr>
                                      <p:to>
                                        <p:strVal val="visible"/>
                                      </p:to>
                                    </p:set>
                                    <p:anim calcmode="lin" valueType="num">
                                      <p:cBhvr additive="base">
                                        <p:cTn id="290" dur="500" fill="hold"/>
                                        <p:tgtEl>
                                          <p:spTgt spid="6"/>
                                        </p:tgtEl>
                                        <p:attrNameLst>
                                          <p:attrName>ppt_x</p:attrName>
                                        </p:attrNameLst>
                                      </p:cBhvr>
                                      <p:tavLst>
                                        <p:tav tm="0">
                                          <p:val>
                                            <p:strVal val="0-#ppt_w/2"/>
                                          </p:val>
                                        </p:tav>
                                        <p:tav tm="100000">
                                          <p:val>
                                            <p:strVal val="#ppt_x"/>
                                          </p:val>
                                        </p:tav>
                                      </p:tavLst>
                                    </p:anim>
                                    <p:anim calcmode="lin" valueType="num">
                                      <p:cBhvr additive="base">
                                        <p:cTn id="291" dur="500" fill="hold"/>
                                        <p:tgtEl>
                                          <p:spTgt spid="6"/>
                                        </p:tgtEl>
                                        <p:attrNameLst>
                                          <p:attrName>ppt_y</p:attrName>
                                        </p:attrNameLst>
                                      </p:cBhvr>
                                      <p:tavLst>
                                        <p:tav tm="0">
                                          <p:val>
                                            <p:strVal val="#ppt_y"/>
                                          </p:val>
                                        </p:tav>
                                        <p:tav tm="100000">
                                          <p:val>
                                            <p:strVal val="#ppt_y"/>
                                          </p:val>
                                        </p:tav>
                                      </p:tavLst>
                                    </p:anim>
                                  </p:childTnLst>
                                </p:cTn>
                              </p:par>
                              <p:par>
                                <p:cTn id="292" presetID="2" presetClass="entr" presetSubtype="8" fill="hold" grpId="0" nodeType="withEffect">
                                  <p:stCondLst>
                                    <p:cond delay="800"/>
                                  </p:stCondLst>
                                  <p:childTnLst>
                                    <p:set>
                                      <p:cBhvr>
                                        <p:cTn id="293" dur="1" fill="hold">
                                          <p:stCondLst>
                                            <p:cond delay="0"/>
                                          </p:stCondLst>
                                        </p:cTn>
                                        <p:tgtEl>
                                          <p:spTgt spid="8"/>
                                        </p:tgtEl>
                                        <p:attrNameLst>
                                          <p:attrName>style.visibility</p:attrName>
                                        </p:attrNameLst>
                                      </p:cBhvr>
                                      <p:to>
                                        <p:strVal val="visible"/>
                                      </p:to>
                                    </p:set>
                                    <p:anim calcmode="lin" valueType="num">
                                      <p:cBhvr additive="base">
                                        <p:cTn id="294" dur="500" fill="hold"/>
                                        <p:tgtEl>
                                          <p:spTgt spid="8"/>
                                        </p:tgtEl>
                                        <p:attrNameLst>
                                          <p:attrName>ppt_x</p:attrName>
                                        </p:attrNameLst>
                                      </p:cBhvr>
                                      <p:tavLst>
                                        <p:tav tm="0">
                                          <p:val>
                                            <p:strVal val="0-#ppt_w/2"/>
                                          </p:val>
                                        </p:tav>
                                        <p:tav tm="100000">
                                          <p:val>
                                            <p:strVal val="#ppt_x"/>
                                          </p:val>
                                        </p:tav>
                                      </p:tavLst>
                                    </p:anim>
                                    <p:anim calcmode="lin" valueType="num">
                                      <p:cBhvr additive="base">
                                        <p:cTn id="295" dur="500" fill="hold"/>
                                        <p:tgtEl>
                                          <p:spTgt spid="8"/>
                                        </p:tgtEl>
                                        <p:attrNameLst>
                                          <p:attrName>ppt_y</p:attrName>
                                        </p:attrNameLst>
                                      </p:cBhvr>
                                      <p:tavLst>
                                        <p:tav tm="0">
                                          <p:val>
                                            <p:strVal val="#ppt_y"/>
                                          </p:val>
                                        </p:tav>
                                        <p:tav tm="100000">
                                          <p:val>
                                            <p:strVal val="#ppt_y"/>
                                          </p:val>
                                        </p:tav>
                                      </p:tavLst>
                                    </p:anim>
                                  </p:childTnLst>
                                </p:cTn>
                              </p:par>
                              <p:par>
                                <p:cTn id="296" presetID="2" presetClass="entr" presetSubtype="8" fill="hold" grpId="0" nodeType="withEffect">
                                  <p:stCondLst>
                                    <p:cond delay="900"/>
                                  </p:stCondLst>
                                  <p:childTnLst>
                                    <p:set>
                                      <p:cBhvr>
                                        <p:cTn id="297" dur="1" fill="hold">
                                          <p:stCondLst>
                                            <p:cond delay="0"/>
                                          </p:stCondLst>
                                        </p:cTn>
                                        <p:tgtEl>
                                          <p:spTgt spid="7"/>
                                        </p:tgtEl>
                                        <p:attrNameLst>
                                          <p:attrName>style.visibility</p:attrName>
                                        </p:attrNameLst>
                                      </p:cBhvr>
                                      <p:to>
                                        <p:strVal val="visible"/>
                                      </p:to>
                                    </p:set>
                                    <p:anim calcmode="lin" valueType="num">
                                      <p:cBhvr additive="base">
                                        <p:cTn id="298" dur="500" fill="hold"/>
                                        <p:tgtEl>
                                          <p:spTgt spid="7"/>
                                        </p:tgtEl>
                                        <p:attrNameLst>
                                          <p:attrName>ppt_x</p:attrName>
                                        </p:attrNameLst>
                                      </p:cBhvr>
                                      <p:tavLst>
                                        <p:tav tm="0">
                                          <p:val>
                                            <p:strVal val="0-#ppt_w/2"/>
                                          </p:val>
                                        </p:tav>
                                        <p:tav tm="100000">
                                          <p:val>
                                            <p:strVal val="#ppt_x"/>
                                          </p:val>
                                        </p:tav>
                                      </p:tavLst>
                                    </p:anim>
                                    <p:anim calcmode="lin" valueType="num">
                                      <p:cBhvr additive="base">
                                        <p:cTn id="299" dur="500" fill="hold"/>
                                        <p:tgtEl>
                                          <p:spTgt spid="7"/>
                                        </p:tgtEl>
                                        <p:attrNameLst>
                                          <p:attrName>ppt_y</p:attrName>
                                        </p:attrNameLst>
                                      </p:cBhvr>
                                      <p:tavLst>
                                        <p:tav tm="0">
                                          <p:val>
                                            <p:strVal val="#ppt_y"/>
                                          </p:val>
                                        </p:tav>
                                        <p:tav tm="100000">
                                          <p:val>
                                            <p:strVal val="#ppt_y"/>
                                          </p:val>
                                        </p:tav>
                                      </p:tavLst>
                                    </p:anim>
                                  </p:childTnLst>
                                </p:cTn>
                              </p:par>
                              <p:par>
                                <p:cTn id="300" presetID="2" presetClass="entr" presetSubtype="8" fill="hold" grpId="0" nodeType="withEffect">
                                  <p:stCondLst>
                                    <p:cond delay="1000"/>
                                  </p:stCondLst>
                                  <p:childTnLst>
                                    <p:set>
                                      <p:cBhvr>
                                        <p:cTn id="301" dur="1" fill="hold">
                                          <p:stCondLst>
                                            <p:cond delay="0"/>
                                          </p:stCondLst>
                                        </p:cTn>
                                        <p:tgtEl>
                                          <p:spTgt spid="5"/>
                                        </p:tgtEl>
                                        <p:attrNameLst>
                                          <p:attrName>style.visibility</p:attrName>
                                        </p:attrNameLst>
                                      </p:cBhvr>
                                      <p:to>
                                        <p:strVal val="visible"/>
                                      </p:to>
                                    </p:set>
                                    <p:anim calcmode="lin" valueType="num">
                                      <p:cBhvr additive="base">
                                        <p:cTn id="302" dur="500" fill="hold"/>
                                        <p:tgtEl>
                                          <p:spTgt spid="5"/>
                                        </p:tgtEl>
                                        <p:attrNameLst>
                                          <p:attrName>ppt_x</p:attrName>
                                        </p:attrNameLst>
                                      </p:cBhvr>
                                      <p:tavLst>
                                        <p:tav tm="0">
                                          <p:val>
                                            <p:strVal val="0-#ppt_w/2"/>
                                          </p:val>
                                        </p:tav>
                                        <p:tav tm="100000">
                                          <p:val>
                                            <p:strVal val="#ppt_x"/>
                                          </p:val>
                                        </p:tav>
                                      </p:tavLst>
                                    </p:anim>
                                    <p:anim calcmode="lin" valueType="num">
                                      <p:cBhvr additive="base">
                                        <p:cTn id="303" dur="500" fill="hold"/>
                                        <p:tgtEl>
                                          <p:spTgt spid="5"/>
                                        </p:tgtEl>
                                        <p:attrNameLst>
                                          <p:attrName>ppt_y</p:attrName>
                                        </p:attrNameLst>
                                      </p:cBhvr>
                                      <p:tavLst>
                                        <p:tav tm="0">
                                          <p:val>
                                            <p:strVal val="#ppt_y"/>
                                          </p:val>
                                        </p:tav>
                                        <p:tav tm="100000">
                                          <p:val>
                                            <p:strVal val="#ppt_y"/>
                                          </p:val>
                                        </p:tav>
                                      </p:tavLst>
                                    </p:anim>
                                  </p:childTnLst>
                                </p:cTn>
                              </p:par>
                              <p:par>
                                <p:cTn id="304" presetID="22" presetClass="entr" presetSubtype="4" fill="hold" grpId="0" nodeType="withEffect">
                                  <p:stCondLst>
                                    <p:cond delay="1500"/>
                                  </p:stCondLst>
                                  <p:childTnLst>
                                    <p:set>
                                      <p:cBhvr>
                                        <p:cTn id="305" dur="1" fill="hold">
                                          <p:stCondLst>
                                            <p:cond delay="0"/>
                                          </p:stCondLst>
                                        </p:cTn>
                                        <p:tgtEl>
                                          <p:spTgt spid="3143"/>
                                        </p:tgtEl>
                                        <p:attrNameLst>
                                          <p:attrName>style.visibility</p:attrName>
                                        </p:attrNameLst>
                                      </p:cBhvr>
                                      <p:to>
                                        <p:strVal val="visible"/>
                                      </p:to>
                                    </p:set>
                                    <p:animEffect transition="in" filter="wipe(down)">
                                      <p:cBhvr>
                                        <p:cTn id="306" dur="1000"/>
                                        <p:tgtEl>
                                          <p:spTgt spid="3143"/>
                                        </p:tgtEl>
                                      </p:cBhvr>
                                    </p:animEffect>
                                  </p:childTnLst>
                                </p:cTn>
                              </p:par>
                              <p:par>
                                <p:cTn id="307" presetID="22" presetClass="entr" presetSubtype="4" fill="hold" grpId="0" nodeType="withEffect">
                                  <p:stCondLst>
                                    <p:cond delay="1600"/>
                                  </p:stCondLst>
                                  <p:childTnLst>
                                    <p:set>
                                      <p:cBhvr>
                                        <p:cTn id="308" dur="1" fill="hold">
                                          <p:stCondLst>
                                            <p:cond delay="0"/>
                                          </p:stCondLst>
                                        </p:cTn>
                                        <p:tgtEl>
                                          <p:spTgt spid="3142"/>
                                        </p:tgtEl>
                                        <p:attrNameLst>
                                          <p:attrName>style.visibility</p:attrName>
                                        </p:attrNameLst>
                                      </p:cBhvr>
                                      <p:to>
                                        <p:strVal val="visible"/>
                                      </p:to>
                                    </p:set>
                                    <p:animEffect transition="in" filter="wipe(down)">
                                      <p:cBhvr>
                                        <p:cTn id="309" dur="1000"/>
                                        <p:tgtEl>
                                          <p:spTgt spid="3142"/>
                                        </p:tgtEl>
                                      </p:cBhvr>
                                    </p:animEffect>
                                  </p:childTnLst>
                                </p:cTn>
                              </p:par>
                              <p:par>
                                <p:cTn id="310" presetID="22" presetClass="entr" presetSubtype="4" fill="hold" grpId="0" nodeType="withEffect">
                                  <p:stCondLst>
                                    <p:cond delay="1700"/>
                                  </p:stCondLst>
                                  <p:childTnLst>
                                    <p:set>
                                      <p:cBhvr>
                                        <p:cTn id="311" dur="1" fill="hold">
                                          <p:stCondLst>
                                            <p:cond delay="0"/>
                                          </p:stCondLst>
                                        </p:cTn>
                                        <p:tgtEl>
                                          <p:spTgt spid="3141"/>
                                        </p:tgtEl>
                                        <p:attrNameLst>
                                          <p:attrName>style.visibility</p:attrName>
                                        </p:attrNameLst>
                                      </p:cBhvr>
                                      <p:to>
                                        <p:strVal val="visible"/>
                                      </p:to>
                                    </p:set>
                                    <p:animEffect transition="in" filter="wipe(down)">
                                      <p:cBhvr>
                                        <p:cTn id="312" dur="1000"/>
                                        <p:tgtEl>
                                          <p:spTgt spid="3141"/>
                                        </p:tgtEl>
                                      </p:cBhvr>
                                    </p:animEffect>
                                  </p:childTnLst>
                                </p:cTn>
                              </p:par>
                              <p:par>
                                <p:cTn id="313" presetID="22" presetClass="entr" presetSubtype="4" fill="hold" grpId="0" nodeType="withEffect">
                                  <p:stCondLst>
                                    <p:cond delay="1800"/>
                                  </p:stCondLst>
                                  <p:childTnLst>
                                    <p:set>
                                      <p:cBhvr>
                                        <p:cTn id="314" dur="1" fill="hold">
                                          <p:stCondLst>
                                            <p:cond delay="0"/>
                                          </p:stCondLst>
                                        </p:cTn>
                                        <p:tgtEl>
                                          <p:spTgt spid="3140"/>
                                        </p:tgtEl>
                                        <p:attrNameLst>
                                          <p:attrName>style.visibility</p:attrName>
                                        </p:attrNameLst>
                                      </p:cBhvr>
                                      <p:to>
                                        <p:strVal val="visible"/>
                                      </p:to>
                                    </p:set>
                                    <p:animEffect transition="in" filter="wipe(down)">
                                      <p:cBhvr>
                                        <p:cTn id="315" dur="1000"/>
                                        <p:tgtEl>
                                          <p:spTgt spid="3140"/>
                                        </p:tgtEl>
                                      </p:cBhvr>
                                    </p:animEffect>
                                  </p:childTnLst>
                                </p:cTn>
                              </p:par>
                              <p:par>
                                <p:cTn id="316" presetID="22" presetClass="entr" presetSubtype="4" fill="hold" grpId="0" nodeType="withEffect">
                                  <p:stCondLst>
                                    <p:cond delay="1900"/>
                                  </p:stCondLst>
                                  <p:childTnLst>
                                    <p:set>
                                      <p:cBhvr>
                                        <p:cTn id="317" dur="1" fill="hold">
                                          <p:stCondLst>
                                            <p:cond delay="0"/>
                                          </p:stCondLst>
                                        </p:cTn>
                                        <p:tgtEl>
                                          <p:spTgt spid="3144"/>
                                        </p:tgtEl>
                                        <p:attrNameLst>
                                          <p:attrName>style.visibility</p:attrName>
                                        </p:attrNameLst>
                                      </p:cBhvr>
                                      <p:to>
                                        <p:strVal val="visible"/>
                                      </p:to>
                                    </p:set>
                                    <p:animEffect transition="in" filter="wipe(down)">
                                      <p:cBhvr>
                                        <p:cTn id="318" dur="1000"/>
                                        <p:tgtEl>
                                          <p:spTgt spid="3144"/>
                                        </p:tgtEl>
                                      </p:cBhvr>
                                    </p:animEffect>
                                  </p:childTnLst>
                                </p:cTn>
                              </p:par>
                              <p:par>
                                <p:cTn id="319" presetID="22" presetClass="entr" presetSubtype="4" fill="hold" grpId="0" nodeType="withEffect">
                                  <p:stCondLst>
                                    <p:cond delay="2100"/>
                                  </p:stCondLst>
                                  <p:childTnLst>
                                    <p:set>
                                      <p:cBhvr>
                                        <p:cTn id="320" dur="1" fill="hold">
                                          <p:stCondLst>
                                            <p:cond delay="0"/>
                                          </p:stCondLst>
                                        </p:cTn>
                                        <p:tgtEl>
                                          <p:spTgt spid="3139"/>
                                        </p:tgtEl>
                                        <p:attrNameLst>
                                          <p:attrName>style.visibility</p:attrName>
                                        </p:attrNameLst>
                                      </p:cBhvr>
                                      <p:to>
                                        <p:strVal val="visible"/>
                                      </p:to>
                                    </p:set>
                                    <p:animEffect transition="in" filter="wipe(down)">
                                      <p:cBhvr>
                                        <p:cTn id="321" dur="1000"/>
                                        <p:tgtEl>
                                          <p:spTgt spid="3139"/>
                                        </p:tgtEl>
                                      </p:cBhvr>
                                    </p:animEffect>
                                  </p:childTnLst>
                                </p:cTn>
                              </p:par>
                              <p:par>
                                <p:cTn id="322" presetID="22" presetClass="entr" presetSubtype="4" fill="hold" grpId="0" nodeType="withEffect">
                                  <p:stCondLst>
                                    <p:cond delay="2200"/>
                                  </p:stCondLst>
                                  <p:childTnLst>
                                    <p:set>
                                      <p:cBhvr>
                                        <p:cTn id="323" dur="1" fill="hold">
                                          <p:stCondLst>
                                            <p:cond delay="0"/>
                                          </p:stCondLst>
                                        </p:cTn>
                                        <p:tgtEl>
                                          <p:spTgt spid="3137"/>
                                        </p:tgtEl>
                                        <p:attrNameLst>
                                          <p:attrName>style.visibility</p:attrName>
                                        </p:attrNameLst>
                                      </p:cBhvr>
                                      <p:to>
                                        <p:strVal val="visible"/>
                                      </p:to>
                                    </p:set>
                                    <p:animEffect transition="in" filter="wipe(down)">
                                      <p:cBhvr>
                                        <p:cTn id="324" dur="1000"/>
                                        <p:tgtEl>
                                          <p:spTgt spid="3137"/>
                                        </p:tgtEl>
                                      </p:cBhvr>
                                    </p:animEffect>
                                  </p:childTnLst>
                                </p:cTn>
                              </p:par>
                              <p:par>
                                <p:cTn id="325" presetID="22" presetClass="entr" presetSubtype="4" fill="hold" grpId="0" nodeType="withEffect">
                                  <p:stCondLst>
                                    <p:cond delay="2400"/>
                                  </p:stCondLst>
                                  <p:childTnLst>
                                    <p:set>
                                      <p:cBhvr>
                                        <p:cTn id="326" dur="1" fill="hold">
                                          <p:stCondLst>
                                            <p:cond delay="0"/>
                                          </p:stCondLst>
                                        </p:cTn>
                                        <p:tgtEl>
                                          <p:spTgt spid="3145"/>
                                        </p:tgtEl>
                                        <p:attrNameLst>
                                          <p:attrName>style.visibility</p:attrName>
                                        </p:attrNameLst>
                                      </p:cBhvr>
                                      <p:to>
                                        <p:strVal val="visible"/>
                                      </p:to>
                                    </p:set>
                                    <p:animEffect transition="in" filter="wipe(down)">
                                      <p:cBhvr>
                                        <p:cTn id="327" dur="1000"/>
                                        <p:tgtEl>
                                          <p:spTgt spid="3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048" grpId="0" animBg="1"/>
      <p:bldP spid="2049" grpId="0" animBg="1"/>
      <p:bldP spid="2050" grpId="0" animBg="1"/>
      <p:bldP spid="2051" grpId="0" animBg="1"/>
      <p:bldP spid="2052" grpId="0" animBg="1"/>
      <p:bldP spid="2053" grpId="0" animBg="1"/>
      <p:bldP spid="2055" grpId="0" animBg="1"/>
      <p:bldP spid="2060" grpId="0" animBg="1"/>
      <p:bldP spid="2062" grpId="0" animBg="1"/>
      <p:bldP spid="2063" grpId="0" animBg="1"/>
      <p:bldP spid="2064" grpId="0" animBg="1"/>
      <p:bldP spid="2065" grpId="0" animBg="1"/>
      <p:bldP spid="2066" grpId="0" animBg="1"/>
      <p:bldP spid="2068" grpId="0" animBg="1"/>
      <p:bldP spid="2069" grpId="0" animBg="1"/>
      <p:bldP spid="2070" grpId="0" animBg="1"/>
      <p:bldP spid="2071" grpId="0" animBg="1"/>
      <p:bldP spid="2072" grpId="0" animBg="1"/>
      <p:bldP spid="2073" grpId="0" animBg="1"/>
      <p:bldP spid="2074" grpId="0" animBg="1"/>
      <p:bldP spid="2075" grpId="0" animBg="1"/>
      <p:bldP spid="2076" grpId="0" animBg="1"/>
      <p:bldP spid="2077" grpId="0" animBg="1"/>
      <p:bldP spid="2078" grpId="0" animBg="1"/>
      <p:bldP spid="2079" grpId="0" animBg="1"/>
      <p:bldP spid="3072" grpId="0" animBg="1"/>
      <p:bldP spid="3073" grpId="0" animBg="1"/>
      <p:bldP spid="3076" grpId="0" animBg="1"/>
      <p:bldP spid="3077" grpId="0" animBg="1"/>
      <p:bldP spid="3078" grpId="0" animBg="1"/>
      <p:bldP spid="3079" grpId="0" animBg="1"/>
      <p:bldP spid="3080" grpId="0" animBg="1"/>
      <p:bldP spid="3081" grpId="0" animBg="1"/>
      <p:bldP spid="3082" grpId="0" animBg="1"/>
      <p:bldP spid="3083" grpId="0" animBg="1"/>
      <p:bldP spid="3084" grpId="0" animBg="1"/>
      <p:bldP spid="3085" grpId="0" animBg="1"/>
      <p:bldP spid="3086" grpId="0" animBg="1"/>
      <p:bldP spid="3087" grpId="0" animBg="1"/>
      <p:bldP spid="3088" grpId="0" animBg="1"/>
      <p:bldP spid="3089" grpId="0" animBg="1"/>
      <p:bldP spid="3090" grpId="0" animBg="1"/>
      <p:bldP spid="3091" grpId="0" animBg="1"/>
      <p:bldP spid="3092" grpId="0" animBg="1"/>
      <p:bldP spid="3093" grpId="0" animBg="1"/>
      <p:bldP spid="3094" grpId="0" animBg="1"/>
      <p:bldP spid="3095" grpId="0" animBg="1"/>
      <p:bldP spid="3096" grpId="0" animBg="1"/>
      <p:bldP spid="3097" grpId="0" animBg="1"/>
      <p:bldP spid="3098" grpId="0" animBg="1"/>
      <p:bldP spid="3099" grpId="0" animBg="1"/>
      <p:bldP spid="3100" grpId="0" animBg="1"/>
      <p:bldP spid="3101" grpId="0" animBg="1"/>
      <p:bldP spid="3102" grpId="0" animBg="1"/>
      <p:bldP spid="3137" grpId="0" animBg="1"/>
      <p:bldP spid="3139" grpId="0" animBg="1"/>
      <p:bldP spid="3140" grpId="0" animBg="1"/>
      <p:bldP spid="3141" grpId="0" animBg="1"/>
      <p:bldP spid="3142" grpId="0" animBg="1"/>
      <p:bldP spid="3143" grpId="0" animBg="1"/>
      <p:bldP spid="3144" grpId="0" animBg="1"/>
      <p:bldP spid="3145" grpId="0" animBg="1"/>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5880" y="2564904"/>
            <a:ext cx="4176464" cy="1107996"/>
          </a:xfrm>
          <a:prstGeom prst="rect">
            <a:avLst/>
          </a:prstGeom>
          <a:noFill/>
        </p:spPr>
        <p:txBody>
          <a:bodyPr wrap="square" rtlCol="0">
            <a:spAutoFit/>
          </a:bodyPr>
          <a:lstStyle/>
          <a:p>
            <a:pPr fontAlgn="base">
              <a:spcBef>
                <a:spcPct val="0"/>
              </a:spcBef>
              <a:spcAft>
                <a:spcPct val="0"/>
              </a:spcAft>
            </a:pPr>
            <a:r>
              <a:rPr lang="zh-CN" altLang="en-US" sz="6600" b="1" dirty="0">
                <a:solidFill>
                  <a:prstClr val="black"/>
                </a:solidFill>
                <a:latin typeface="微软雅黑" panose="020B0503020204020204" pitchFamily="34" charset="-122"/>
                <a:ea typeface="微软雅黑" panose="020B0503020204020204" pitchFamily="34" charset="-122"/>
              </a:rPr>
              <a:t>据 说</a:t>
            </a:r>
          </a:p>
        </p:txBody>
      </p:sp>
      <p:sp>
        <p:nvSpPr>
          <p:cNvPr id="3" name="文本框 2"/>
          <p:cNvSpPr txBox="1"/>
          <p:nvPr/>
        </p:nvSpPr>
        <p:spPr>
          <a:xfrm>
            <a:off x="3287688" y="1484784"/>
            <a:ext cx="5832648" cy="3539430"/>
          </a:xfrm>
          <a:prstGeom prst="rect">
            <a:avLst/>
          </a:prstGeom>
          <a:noFill/>
        </p:spPr>
        <p:txBody>
          <a:bodyPr wrap="square" rtlCol="0">
            <a:spAutoFit/>
          </a:bodyPr>
          <a:lstStyle/>
          <a:p>
            <a:pPr fontAlgn="base">
              <a:spcBef>
                <a:spcPct val="0"/>
              </a:spcBef>
              <a:spcAft>
                <a:spcPct val="0"/>
              </a:spcAft>
            </a:pPr>
            <a:r>
              <a:rPr lang="zh-CN" altLang="en-US" sz="3200" dirty="0">
                <a:solidFill>
                  <a:srgbClr val="808080">
                    <a:lumMod val="75000"/>
                  </a:srgbClr>
                </a:solidFill>
                <a:latin typeface="微软雅黑" panose="020B0503020204020204" pitchFamily="34" charset="-122"/>
                <a:ea typeface="微软雅黑" panose="020B0503020204020204" pitchFamily="34" charset="-122"/>
              </a:rPr>
              <a:t>最早制作方便面的，是我国扬州一位姓伊的知府家中的厨子。他把面粉中加入鸡蛋，擀成薄片，切成细丝，放水中煮过，立刻再放入油中炸过晾干。这样处理过的面条放在热水中随时可以泡软，食用非常方便。</a:t>
            </a:r>
          </a:p>
        </p:txBody>
      </p:sp>
    </p:spTree>
    <p:extLst>
      <p:ext uri="{BB962C8B-B14F-4D97-AF65-F5344CB8AC3E}">
        <p14:creationId xmlns:p14="http://schemas.microsoft.com/office/powerpoint/2010/main" val="11127518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31704" y="2348881"/>
            <a:ext cx="6264696" cy="830997"/>
          </a:xfrm>
          <a:prstGeom prst="rect">
            <a:avLst/>
          </a:prstGeom>
          <a:noFill/>
        </p:spPr>
        <p:txBody>
          <a:bodyPr wrap="square" rtlCol="0">
            <a:spAutoFit/>
          </a:bodyPr>
          <a:lstStyle/>
          <a:p>
            <a:pPr fontAlgn="base">
              <a:spcBef>
                <a:spcPct val="0"/>
              </a:spcBef>
              <a:spcAft>
                <a:spcPct val="0"/>
              </a:spcAft>
            </a:pPr>
            <a:r>
              <a:rPr lang="zh-CN" altLang="en-US" sz="4800" dirty="0">
                <a:solidFill>
                  <a:srgbClr val="BF0C21"/>
                </a:solidFill>
              </a:rPr>
              <a:t> </a:t>
            </a:r>
            <a:r>
              <a:rPr lang="zh-CN" altLang="en-US" sz="4800" b="1" dirty="0">
                <a:solidFill>
                  <a:srgbClr val="BF0C21"/>
                </a:solidFill>
                <a:latin typeface="微软雅黑" panose="020B0503020204020204" pitchFamily="34" charset="-122"/>
                <a:ea typeface="微软雅黑" panose="020B0503020204020204" pitchFamily="34" charset="-122"/>
              </a:rPr>
              <a:t>被饥饿催生的灵感</a:t>
            </a:r>
            <a:endParaRPr lang="zh-CN" altLang="en-US" sz="4800" dirty="0">
              <a:solidFill>
                <a:srgbClr val="BF0C21"/>
              </a:solidFill>
            </a:endParaRPr>
          </a:p>
        </p:txBody>
      </p:sp>
      <p:sp>
        <p:nvSpPr>
          <p:cNvPr id="5" name="TextBox 1"/>
          <p:cNvSpPr txBox="1"/>
          <p:nvPr/>
        </p:nvSpPr>
        <p:spPr>
          <a:xfrm>
            <a:off x="1508113" y="188640"/>
            <a:ext cx="8892480" cy="6247864"/>
          </a:xfrm>
          <a:prstGeom prst="rect">
            <a:avLst/>
          </a:prstGeom>
          <a:noFill/>
        </p:spPr>
        <p:txBody>
          <a:bodyPr wrap="square" rtlCol="0">
            <a:spAutoFit/>
          </a:bodyPr>
          <a:lstStyle/>
          <a:p>
            <a:pPr fontAlgn="base">
              <a:spcBef>
                <a:spcPct val="0"/>
              </a:spcBef>
              <a:spcAft>
                <a:spcPct val="0"/>
              </a:spcAft>
            </a:pPr>
            <a:r>
              <a:rPr lang="zh-CN" altLang="en-US" sz="9600" dirty="0">
                <a:solidFill>
                  <a:prstClr val="black"/>
                </a:solidFill>
              </a:rPr>
              <a:t>  </a:t>
            </a:r>
            <a:r>
              <a:rPr lang="zh-CN" altLang="en-US" sz="20000" dirty="0">
                <a:solidFill>
                  <a:prstClr val="black"/>
                </a:solidFill>
                <a:latin typeface="Dotum" panose="020B0600000101010101" pitchFamily="34" charset="-127"/>
                <a:ea typeface="Dotum" panose="020B0600000101010101" pitchFamily="34" charset="-127"/>
              </a:rPr>
              <a:t>“</a:t>
            </a:r>
            <a:r>
              <a:rPr lang="en-US" altLang="zh-CN" sz="20000" dirty="0">
                <a:solidFill>
                  <a:prstClr val="black"/>
                </a:solidFill>
                <a:latin typeface="Dotum" panose="020B0600000101010101" pitchFamily="34" charset="-127"/>
                <a:ea typeface="Dotum" panose="020B0600000101010101" pitchFamily="34" charset="-127"/>
              </a:rPr>
              <a:t>      </a:t>
            </a:r>
          </a:p>
          <a:p>
            <a:pPr fontAlgn="base">
              <a:spcBef>
                <a:spcPct val="0"/>
              </a:spcBef>
              <a:spcAft>
                <a:spcPct val="0"/>
              </a:spcAft>
            </a:pPr>
            <a:r>
              <a:rPr lang="en-US" altLang="zh-CN" sz="20000" dirty="0">
                <a:solidFill>
                  <a:prstClr val="black"/>
                </a:solidFill>
                <a:latin typeface="Dotum" panose="020B0600000101010101" pitchFamily="34" charset="-127"/>
                <a:ea typeface="Dotum" panose="020B0600000101010101" pitchFamily="34" charset="-127"/>
              </a:rPr>
              <a:t>         </a:t>
            </a:r>
            <a:r>
              <a:rPr lang="zh-CN" altLang="en-US" sz="20000" dirty="0">
                <a:solidFill>
                  <a:prstClr val="black"/>
                </a:solidFill>
                <a:latin typeface="Dotum" panose="020B0600000101010101" pitchFamily="34" charset="-127"/>
                <a:ea typeface="Dotum" panose="020B0600000101010101" pitchFamily="34" charset="-127"/>
              </a:rPr>
              <a:t>”</a:t>
            </a:r>
            <a:endParaRPr lang="zh-CN" altLang="en-US" sz="20000" spc="600" dirty="0">
              <a:solidFill>
                <a:srgbClr val="8F1D22"/>
              </a:solidFill>
              <a:effectLst>
                <a:outerShdw blurRad="38100" dist="38100" dir="2700000" algn="tl">
                  <a:srgbClr val="000000">
                    <a:alpha val="43137"/>
                  </a:srgbClr>
                </a:outerShdw>
              </a:effectLst>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38183091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79576" y="980729"/>
            <a:ext cx="7704856" cy="4031873"/>
          </a:xfrm>
          <a:prstGeom prst="rect">
            <a:avLst/>
          </a:prstGeom>
          <a:noFill/>
        </p:spPr>
        <p:txBody>
          <a:bodyPr wrap="square" rtlCol="0">
            <a:spAutoFit/>
          </a:bodyPr>
          <a:lstStyle/>
          <a:p>
            <a:pPr fontAlgn="base">
              <a:spcBef>
                <a:spcPct val="0"/>
              </a:spcBef>
              <a:spcAft>
                <a:spcPct val="0"/>
              </a:spcAft>
            </a:pPr>
            <a:r>
              <a:rPr lang="zh-CN" altLang="en-US" sz="3200" dirty="0">
                <a:solidFill>
                  <a:prstClr val="black"/>
                </a:solidFill>
                <a:latin typeface="微软雅黑" panose="020B0503020204020204" pitchFamily="34" charset="-122"/>
                <a:ea typeface="微软雅黑" panose="020B0503020204020204" pitchFamily="34" charset="-122"/>
              </a:rPr>
              <a:t>      在第二次从监牢出来的时候，安藤百福的所有财产就是一座空房子。那时已经是战后了。安藤百福回到了日本。</a:t>
            </a:r>
            <a:endParaRPr lang="en-US" altLang="zh-CN" sz="32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zh-CN" altLang="en-US" sz="32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3200" dirty="0">
                <a:solidFill>
                  <a:prstClr val="black"/>
                </a:solidFill>
                <a:latin typeface="微软雅黑" panose="020B0503020204020204" pitchFamily="34" charset="-122"/>
                <a:ea typeface="微软雅黑" panose="020B0503020204020204" pitchFamily="34" charset="-122"/>
              </a:rPr>
              <a:t>      当时，日本的粮食大多是由美国援助的面粉，大米很少，政府因此鼓励国民多吃面包。这对于喜欢吃大米的日本人来说是很难忍受的。</a:t>
            </a:r>
            <a:endParaRPr lang="zh-CN" altLang="en-US" sz="3200" spc="600" dirty="0">
              <a:solidFill>
                <a:srgbClr val="8F1D22"/>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574474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5600" y="2852936"/>
            <a:ext cx="7920880" cy="707886"/>
          </a:xfrm>
          <a:prstGeom prst="rect">
            <a:avLst/>
          </a:prstGeom>
          <a:noFill/>
        </p:spPr>
        <p:txBody>
          <a:bodyPr wrap="square" rtlCol="0">
            <a:spAutoFit/>
          </a:bodyPr>
          <a:lstStyle/>
          <a:p>
            <a:pPr fontAlgn="base">
              <a:spcBef>
                <a:spcPct val="0"/>
              </a:spcBef>
              <a:spcAft>
                <a:spcPct val="0"/>
              </a:spcAft>
            </a:pPr>
            <a:r>
              <a:rPr lang="zh-CN" altLang="en-US" sz="4000" b="1" dirty="0">
                <a:solidFill>
                  <a:prstClr val="black"/>
                </a:solidFill>
                <a:latin typeface="微软雅黑" panose="020B0503020204020204" pitchFamily="34" charset="-122"/>
                <a:ea typeface="微软雅黑" panose="020B0503020204020204" pitchFamily="34" charset="-122"/>
              </a:rPr>
              <a:t>有没有什么办法让国民多吃面呢？</a:t>
            </a:r>
          </a:p>
        </p:txBody>
      </p:sp>
      <p:sp>
        <p:nvSpPr>
          <p:cNvPr id="15" name="TextBox 1"/>
          <p:cNvSpPr txBox="1"/>
          <p:nvPr/>
        </p:nvSpPr>
        <p:spPr>
          <a:xfrm>
            <a:off x="1517500" y="576494"/>
            <a:ext cx="8892480" cy="624786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zh-CN" altLang="en-US" sz="9600" dirty="0">
                <a:solidFill>
                  <a:prstClr val="black"/>
                </a:solidFill>
              </a:rPr>
              <a:t>  </a:t>
            </a:r>
            <a:r>
              <a:rPr lang="zh-CN" altLang="en-US" sz="20000" dirty="0">
                <a:solidFill>
                  <a:prstClr val="black"/>
                </a:solidFill>
                <a:latin typeface="Dotum" panose="020B0600000101010101" pitchFamily="34" charset="-127"/>
                <a:ea typeface="Dotum" panose="020B0600000101010101" pitchFamily="34" charset="-127"/>
              </a:rPr>
              <a:t>“</a:t>
            </a:r>
            <a:r>
              <a:rPr lang="en-US" altLang="zh-CN" sz="20000" dirty="0">
                <a:solidFill>
                  <a:prstClr val="black"/>
                </a:solidFill>
                <a:latin typeface="Dotum" panose="020B0600000101010101" pitchFamily="34" charset="-127"/>
                <a:ea typeface="Dotum" panose="020B0600000101010101" pitchFamily="34" charset="-127"/>
              </a:rPr>
              <a:t>      </a:t>
            </a:r>
          </a:p>
          <a:p>
            <a:r>
              <a:rPr lang="en-US" altLang="zh-CN" sz="20000" dirty="0">
                <a:solidFill>
                  <a:prstClr val="black"/>
                </a:solidFill>
                <a:latin typeface="Dotum" panose="020B0600000101010101" pitchFamily="34" charset="-127"/>
                <a:ea typeface="Dotum" panose="020B0600000101010101" pitchFamily="34" charset="-127"/>
              </a:rPr>
              <a:t>         </a:t>
            </a:r>
            <a:r>
              <a:rPr lang="zh-CN" altLang="en-US" sz="20000" dirty="0">
                <a:solidFill>
                  <a:prstClr val="black"/>
                </a:solidFill>
                <a:latin typeface="Dotum" panose="020B0600000101010101" pitchFamily="34" charset="-127"/>
                <a:ea typeface="Dotum" panose="020B0600000101010101" pitchFamily="34" charset="-127"/>
              </a:rPr>
              <a:t>”</a:t>
            </a:r>
            <a:endParaRPr lang="zh-CN" altLang="en-US" sz="20000" spc="600" dirty="0">
              <a:solidFill>
                <a:srgbClr val="8F1D22"/>
              </a:solidFill>
              <a:effectLst>
                <a:outerShdw blurRad="38100" dist="38100" dir="2700000" algn="tl">
                  <a:srgbClr val="000000">
                    <a:alpha val="43137"/>
                  </a:srgbClr>
                </a:outerShdw>
              </a:effectLst>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2539321718"/>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1056" y="1412776"/>
            <a:ext cx="8496944" cy="3600986"/>
          </a:xfrm>
          <a:prstGeom prst="rect">
            <a:avLst/>
          </a:prstGeom>
          <a:noFill/>
        </p:spPr>
        <p:txBody>
          <a:bodyPr wrap="square" rtlCol="0">
            <a:spAutoFit/>
          </a:bodyPr>
          <a:lstStyle/>
          <a:p>
            <a:pPr fontAlgn="base">
              <a:spcBef>
                <a:spcPct val="0"/>
              </a:spcBef>
              <a:spcAft>
                <a:spcPct val="0"/>
              </a:spcAft>
            </a:pPr>
            <a:r>
              <a:rPr lang="zh-CN" altLang="en-US" sz="4400" spc="600" dirty="0">
                <a:solidFill>
                  <a:prstClr val="black"/>
                </a:solidFill>
                <a:latin typeface="微软雅黑" pitchFamily="34" charset="-122"/>
                <a:ea typeface="微软雅黑" pitchFamily="34" charset="-122"/>
              </a:rPr>
              <a:t>潜心研究</a:t>
            </a:r>
            <a:r>
              <a:rPr lang="zh-CN" altLang="en-US" sz="2800" spc="600" dirty="0">
                <a:solidFill>
                  <a:prstClr val="black"/>
                </a:solidFill>
                <a:latin typeface="微软雅黑" pitchFamily="34" charset="-122"/>
                <a:ea typeface="微软雅黑" pitchFamily="34" charset="-122"/>
              </a:rPr>
              <a:t> </a:t>
            </a:r>
            <a:endParaRPr lang="en-US" altLang="zh-CN" sz="2800" spc="600" dirty="0">
              <a:solidFill>
                <a:prstClr val="black"/>
              </a:solidFill>
              <a:latin typeface="微软雅黑" pitchFamily="34" charset="-122"/>
              <a:ea typeface="微软雅黑" pitchFamily="34" charset="-122"/>
            </a:endParaRPr>
          </a:p>
          <a:p>
            <a:pPr fontAlgn="base">
              <a:spcBef>
                <a:spcPct val="0"/>
              </a:spcBef>
              <a:spcAft>
                <a:spcPct val="0"/>
              </a:spcAft>
            </a:pPr>
            <a:endParaRPr lang="en-US" altLang="zh-CN" sz="2800" spc="600" dirty="0">
              <a:solidFill>
                <a:prstClr val="black"/>
              </a:solidFill>
              <a:latin typeface="微软雅黑" pitchFamily="34" charset="-122"/>
              <a:ea typeface="微软雅黑" pitchFamily="34" charset="-122"/>
            </a:endParaRPr>
          </a:p>
          <a:p>
            <a:pPr fontAlgn="base">
              <a:spcBef>
                <a:spcPct val="0"/>
              </a:spcBef>
              <a:spcAft>
                <a:spcPct val="0"/>
              </a:spcAft>
            </a:pPr>
            <a:r>
              <a:rPr lang="en-US" altLang="zh-CN" sz="8800" spc="600" dirty="0">
                <a:solidFill>
                  <a:prstClr val="black"/>
                </a:solidFill>
                <a:latin typeface="微软雅黑" pitchFamily="34" charset="-122"/>
                <a:ea typeface="微软雅黑" pitchFamily="34" charset="-122"/>
              </a:rPr>
              <a:t>        &amp;</a:t>
            </a:r>
          </a:p>
          <a:p>
            <a:pPr fontAlgn="base">
              <a:spcBef>
                <a:spcPct val="0"/>
              </a:spcBef>
              <a:spcAft>
                <a:spcPct val="0"/>
              </a:spcAft>
            </a:pPr>
            <a:endParaRPr lang="en-US" altLang="zh-CN" sz="2800" spc="600" dirty="0">
              <a:solidFill>
                <a:prstClr val="black"/>
              </a:solidFill>
              <a:latin typeface="微软雅黑" pitchFamily="34" charset="-122"/>
              <a:ea typeface="微软雅黑" pitchFamily="34" charset="-122"/>
            </a:endParaRPr>
          </a:p>
          <a:p>
            <a:pPr fontAlgn="base">
              <a:spcBef>
                <a:spcPct val="0"/>
              </a:spcBef>
              <a:spcAft>
                <a:spcPct val="0"/>
              </a:spcAft>
            </a:pPr>
            <a:r>
              <a:rPr lang="zh-CN" altLang="en-US" sz="2800" spc="600" dirty="0">
                <a:solidFill>
                  <a:srgbClr val="8F1D22"/>
                </a:solidFill>
                <a:latin typeface="微软雅黑" pitchFamily="34" charset="-122"/>
                <a:ea typeface="微软雅黑" pitchFamily="34" charset="-122"/>
              </a:rPr>
              <a:t>                            </a:t>
            </a:r>
            <a:r>
              <a:rPr lang="zh-CN" altLang="en-US" sz="4000" spc="600" dirty="0">
                <a:solidFill>
                  <a:srgbClr val="8F1D22"/>
                </a:solidFill>
                <a:latin typeface="微软雅黑" pitchFamily="34" charset="-122"/>
                <a:ea typeface="微软雅黑" pitchFamily="34" charset="-122"/>
              </a:rPr>
              <a:t>灵光乍现</a:t>
            </a:r>
          </a:p>
        </p:txBody>
      </p:sp>
    </p:spTree>
    <p:extLst>
      <p:ext uri="{BB962C8B-B14F-4D97-AF65-F5344CB8AC3E}">
        <p14:creationId xmlns:p14="http://schemas.microsoft.com/office/powerpoint/2010/main" val="1641093765"/>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76" y="1114664"/>
            <a:ext cx="3168352" cy="415054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120" y="1052736"/>
            <a:ext cx="2808312" cy="4212468"/>
          </a:xfrm>
          <a:prstGeom prst="rect">
            <a:avLst/>
          </a:prstGeom>
        </p:spPr>
      </p:pic>
    </p:spTree>
    <p:extLst>
      <p:ext uri="{BB962C8B-B14F-4D97-AF65-F5344CB8AC3E}">
        <p14:creationId xmlns:p14="http://schemas.microsoft.com/office/powerpoint/2010/main" val="660657921"/>
      </p:ext>
    </p:extLst>
  </p:cSld>
  <p:clrMapOvr>
    <a:masterClrMapping/>
  </p:clrMapOvr>
  <p:transition spd="med">
    <p:fade/>
  </p:transition>
  <p:timing>
    <p:tnLst>
      <p:par>
        <p:cTn id="1" dur="indefinite" restart="never" nodeType="tmRoot"/>
      </p:par>
    </p:tnLst>
  </p:timing>
</p:sld>
</file>

<file path=ppt/theme/_rels/theme13.xml.rels><?xml version="1.0" encoding="UTF-8" standalone="yes"?>
<Relationships xmlns="http://schemas.openxmlformats.org/package/2006/relationships"><Relationship Id="rId1" Type="http://schemas.openxmlformats.org/officeDocument/2006/relationships/image" Target="../media/image21.jpeg"/></Relationships>
</file>

<file path=ppt/theme/_rels/theme14.xml.rels><?xml version="1.0" encoding="UTF-8" standalone="yes"?>
<Relationships xmlns="http://schemas.openxmlformats.org/package/2006/relationships"><Relationship Id="rId1" Type="http://schemas.openxmlformats.org/officeDocument/2006/relationships/image" Target="../media/image23.jpeg"/></Relationships>
</file>

<file path=ppt/theme/_rels/them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5" Type="http://schemas.openxmlformats.org/officeDocument/2006/relationships/image" Target="../media/image11.jpeg"/><Relationship Id="rId4" Type="http://schemas.openxmlformats.org/officeDocument/2006/relationships/image" Target="../media/image10.jpeg"/></Relationships>
</file>

<file path=ppt/theme/_rels/them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image" Target="../media/image16.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自定义 78">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基本">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panose="020B0604020202020204" pitchFamily="34" charset="0"/>
            <a:ea typeface="宋体-方正超大字符集" pitchFamily="65"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panose="020B0604020202020204" pitchFamily="34" charset="0"/>
            <a:ea typeface="宋体-方正超大字符集" pitchFamily="65" charset="-122"/>
            <a:cs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水汽尾迹">
  <a:themeElements>
    <a:clrScheme name="水汽尾迹">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水汽尾迹">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汽尾迹">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4.xml><?xml version="1.0" encoding="utf-8"?>
<a:theme xmlns:a="http://schemas.openxmlformats.org/drawingml/2006/main" name="极目远眺">
  <a:themeElements>
    <a:clrScheme name="极目远眺">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极目远眺">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5.xml><?xml version="1.0" encoding="utf-8"?>
<a:theme xmlns:a="http://schemas.openxmlformats.org/drawingml/2006/main" name="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栖息地">
  <a:themeElements>
    <a:clrScheme name="Habitat">
      <a:dk1>
        <a:sysClr val="windowText" lastClr="000000"/>
      </a:dk1>
      <a:lt1>
        <a:sysClr val="window" lastClr="FFFFFF"/>
      </a:lt1>
      <a:dk2>
        <a:srgbClr val="194431"/>
      </a:dk2>
      <a:lt2>
        <a:srgbClr val="F0E6C3"/>
      </a:lt2>
      <a:accent1>
        <a:srgbClr val="F8C000"/>
      </a:accent1>
      <a:accent2>
        <a:srgbClr val="F88600"/>
      </a:accent2>
      <a:accent3>
        <a:srgbClr val="F83500"/>
      </a:accent3>
      <a:accent4>
        <a:srgbClr val="8B723D"/>
      </a:accent4>
      <a:accent5>
        <a:srgbClr val="818B3D"/>
      </a:accent5>
      <a:accent6>
        <a:srgbClr val="586215"/>
      </a:accent6>
      <a:hlink>
        <a:srgbClr val="FF621D"/>
      </a:hlink>
      <a:folHlink>
        <a:srgbClr val="F3D260"/>
      </a:folHlink>
    </a:clrScheme>
    <a:fontScheme name="Habitat">
      <a:majorFont>
        <a:latin typeface="Book Antiqua"/>
        <a:ea typeface=""/>
        <a:cs typeface=""/>
        <a:font script="Jpan" typeface="ＭＳ 明朝"/>
        <a:font script="Hans" typeface="宋体"/>
        <a:font script="Hant" typeface="新細明體"/>
      </a:majorFont>
      <a:minorFont>
        <a:latin typeface="Book Antiqua"/>
        <a:ea typeface=""/>
        <a:cs typeface=""/>
        <a:font script="Jpan" typeface="ＭＳ 明朝"/>
        <a:font script="Hans" typeface="宋体"/>
        <a:font script="Hant" typeface="新細明體"/>
      </a:minorFont>
    </a:fontScheme>
    <a:fmtScheme name="Habitat">
      <a:fillStyleLst>
        <a:solidFill>
          <a:schemeClr val="phClr"/>
        </a:solidFill>
        <a:blipFill rotWithShape="1">
          <a:blip xmlns:r="http://schemas.openxmlformats.org/officeDocument/2006/relationships" r:embed="rId1">
            <a:duotone>
              <a:schemeClr val="phClr">
                <a:shade val="10000"/>
                <a:satMod val="130000"/>
              </a:schemeClr>
              <a:schemeClr val="phClr">
                <a:satMod val="275000"/>
              </a:schemeClr>
            </a:duotone>
          </a:blip>
          <a:tile tx="0" ty="0" sx="40000" sy="40000" flip="none" algn="tl"/>
        </a:blipFill>
        <a:blipFill rotWithShape="1">
          <a:blip xmlns:r="http://schemas.openxmlformats.org/officeDocument/2006/relationships" r:embed="rId2">
            <a:duotone>
              <a:schemeClr val="phClr">
                <a:shade val="40000"/>
                <a:satMod val="130000"/>
              </a:schemeClr>
              <a:schemeClr val="phClr">
                <a:satMod val="275000"/>
              </a:schemeClr>
            </a:duotone>
          </a:blip>
          <a:stretch/>
        </a:blipFill>
      </a:fillStyleLst>
      <a:lnStyleLst>
        <a:ln w="12700" cap="flat" cmpd="sng" algn="ctr">
          <a:solidFill>
            <a:schemeClr val="phClr">
              <a:shade val="90000"/>
              <a:satMod val="105000"/>
            </a:schemeClr>
          </a:solidFill>
          <a:prstDash val="solid"/>
        </a:ln>
        <a:ln w="25400" cap="flat" cmpd="sng" algn="ctr">
          <a:solidFill>
            <a:schemeClr val="phClr">
              <a:shade val="80000"/>
            </a:schemeClr>
          </a:solidFill>
          <a:prstDash val="solid"/>
        </a:ln>
        <a:ln w="25400" cap="flat" cmpd="sng" algn="ctr">
          <a:solidFill>
            <a:schemeClr val="phClr">
              <a:shade val="70000"/>
            </a:schemeClr>
          </a:solidFill>
          <a:prstDash val="solid"/>
        </a:ln>
      </a:lnStyleLst>
      <a:effectStyleLst>
        <a:effectStyle>
          <a:effectLst/>
        </a:effectStyle>
        <a:effectStyle>
          <a:effectLst>
            <a:outerShdw blurRad="88900" dir="4200000" sx="105000" sy="105000" algn="t" rotWithShape="0">
              <a:srgbClr val="000000">
                <a:alpha val="40000"/>
              </a:srgbClr>
            </a:outerShdw>
          </a:effectLst>
        </a:effectStyle>
        <a:effectStyle>
          <a:effectLst>
            <a:innerShdw blurRad="76200" dist="25400" dir="13200000">
              <a:srgbClr val="000000">
                <a:alpha val="80000"/>
              </a:srgbClr>
            </a:innerShdw>
          </a:effectLst>
          <a:scene3d>
            <a:camera prst="orthographicFront">
              <a:rot lat="0" lon="0" rev="0"/>
            </a:camera>
            <a:lightRig rig="balanced" dir="t">
              <a:rot lat="0" lon="0" rev="19800000"/>
            </a:lightRig>
          </a:scene3d>
          <a:sp3d prstMaterial="softEdge">
            <a:bevelT w="0" h="0"/>
          </a:sp3d>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回顾">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8.xml><?xml version="1.0" encoding="utf-8"?>
<a:theme xmlns:a="http://schemas.openxmlformats.org/drawingml/2006/main" name="丝状">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9.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spDef>
      <a:spPr/>
      <a:bodyPr/>
      <a:lstStyle/>
      <a:style>
        <a:lnRef idx="1">
          <a:schemeClr val="accent1"/>
        </a:lnRef>
        <a:fillRef idx="2">
          <a:schemeClr val="accent1"/>
        </a:fillRef>
        <a:effectRef idx="1">
          <a:schemeClr val="accent1"/>
        </a:effectRef>
        <a:fontRef idx="minor">
          <a:schemeClr val="dk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446</TotalTime>
  <Words>5993</Words>
  <Application>Microsoft Office PowerPoint</Application>
  <PresentationFormat>宽屏</PresentationFormat>
  <Paragraphs>792</Paragraphs>
  <Slides>150</Slides>
  <Notes>9</Notes>
  <HiddenSlides>0</HiddenSlides>
  <MMClips>1</MMClips>
  <ScaleCrop>false</ScaleCrop>
  <HeadingPairs>
    <vt:vector size="8" baseType="variant">
      <vt:variant>
        <vt:lpstr>已用的字体</vt:lpstr>
      </vt:variant>
      <vt:variant>
        <vt:i4>38</vt:i4>
      </vt:variant>
      <vt:variant>
        <vt:lpstr>主题</vt:lpstr>
      </vt:variant>
      <vt:variant>
        <vt:i4>14</vt:i4>
      </vt:variant>
      <vt:variant>
        <vt:lpstr>嵌入 OLE 服务器</vt:lpstr>
      </vt:variant>
      <vt:variant>
        <vt:i4>1</vt:i4>
      </vt:variant>
      <vt:variant>
        <vt:lpstr>幻灯片标题</vt:lpstr>
      </vt:variant>
      <vt:variant>
        <vt:i4>150</vt:i4>
      </vt:variant>
    </vt:vector>
  </HeadingPairs>
  <TitlesOfParts>
    <vt:vector size="203" baseType="lpstr">
      <vt:lpstr>Dotum</vt:lpstr>
      <vt:lpstr>PMingLiU</vt:lpstr>
      <vt:lpstr>PMingLiU</vt:lpstr>
      <vt:lpstr>方正粗倩简体</vt:lpstr>
      <vt:lpstr>方正舒体</vt:lpstr>
      <vt:lpstr>方正姚体</vt:lpstr>
      <vt:lpstr>仿宋_GB2312</vt:lpstr>
      <vt:lpstr>仿宋体</vt:lpstr>
      <vt:lpstr>黑体</vt:lpstr>
      <vt:lpstr>华文仿宋</vt:lpstr>
      <vt:lpstr>华文行楷</vt:lpstr>
      <vt:lpstr>华文楷体</vt:lpstr>
      <vt:lpstr>华文细黑</vt:lpstr>
      <vt:lpstr>华文新魏</vt:lpstr>
      <vt:lpstr>楷体_GB2312</vt:lpstr>
      <vt:lpstr>隶书</vt:lpstr>
      <vt:lpstr>迷你简菱心</vt:lpstr>
      <vt:lpstr>迷你简平黑</vt:lpstr>
      <vt:lpstr>迷你简稚艺</vt:lpstr>
      <vt:lpstr>宋体</vt:lpstr>
      <vt:lpstr>宋体-方正超大字符集</vt:lpstr>
      <vt:lpstr>微软雅黑</vt:lpstr>
      <vt:lpstr>幼圆</vt:lpstr>
      <vt:lpstr>Arial</vt:lpstr>
      <vt:lpstr>Arial Black</vt:lpstr>
      <vt:lpstr>Arial Narrow</vt:lpstr>
      <vt:lpstr>Berlin Sans FB</vt:lpstr>
      <vt:lpstr>Book Antiqua</vt:lpstr>
      <vt:lpstr>Calibri</vt:lpstr>
      <vt:lpstr>Calibri Light</vt:lpstr>
      <vt:lpstr>Cambria</vt:lpstr>
      <vt:lpstr>Century Gothic</vt:lpstr>
      <vt:lpstr>Georgia</vt:lpstr>
      <vt:lpstr>Maiandra GD</vt:lpstr>
      <vt:lpstr>Times New Roman</vt:lpstr>
      <vt:lpstr>Wingdings</vt:lpstr>
      <vt:lpstr>Wingdings 2</vt:lpstr>
      <vt:lpstr>Wingdings 3</vt:lpstr>
      <vt:lpstr>Office 主题</vt:lpstr>
      <vt:lpstr>默认设计模板</vt:lpstr>
      <vt:lpstr>水汽尾迹</vt:lpstr>
      <vt:lpstr>极目远眺</vt:lpstr>
      <vt:lpstr>市镇</vt:lpstr>
      <vt:lpstr>栖息地</vt:lpstr>
      <vt:lpstr>回顾</vt:lpstr>
      <vt:lpstr>丝状</vt:lpstr>
      <vt:lpstr>龙腾四海</vt:lpstr>
      <vt:lpstr>1_Office 主题</vt:lpstr>
      <vt:lpstr>2_Office 主题</vt:lpstr>
      <vt:lpstr>Office Theme</vt:lpstr>
      <vt:lpstr>Office 主题​​</vt:lpstr>
      <vt:lpstr>基本</vt:lpstr>
      <vt:lpstr>Chart</vt:lpstr>
      <vt:lpstr>演讲艺术</vt:lpstr>
      <vt:lpstr>PowerPoint 演示文稿</vt:lpstr>
      <vt:lpstr>PowerPoint 演示文稿</vt:lpstr>
      <vt:lpstr>好演讲</vt:lpstr>
      <vt:lpstr>好演讲的判断</vt:lpstr>
      <vt:lpstr>好的演讲者</vt:lpstr>
      <vt:lpstr>误区</vt:lpstr>
      <vt:lpstr>说在展示之前的话——发声</vt:lpstr>
      <vt:lpstr>经典绕口令</vt:lpstr>
      <vt:lpstr>PowerPoint 演示文稿</vt:lpstr>
      <vt:lpstr>说在展示之前的话——发声</vt:lpstr>
      <vt:lpstr>PowerPoint 演示文稿</vt:lpstr>
      <vt:lpstr>PowerPoint 演示文稿</vt:lpstr>
      <vt:lpstr>雪花的快乐</vt:lpstr>
      <vt:lpstr>展示环节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诞生</vt:lpstr>
      <vt:lpstr>发展</vt:lpstr>
      <vt:lpstr>发展</vt:lpstr>
      <vt:lpstr>PowerPoint 演示文稿</vt:lpstr>
      <vt:lpstr>PowerPoint 演示文稿</vt:lpstr>
      <vt:lpstr>PowerPoint 演示文稿</vt:lpstr>
      <vt:lpstr>干脆面的诞生和发展</vt:lpstr>
      <vt:lpstr>干脆面的诞生</vt:lpstr>
      <vt:lpstr>干脆面的发展</vt:lpstr>
      <vt:lpstr>中国中国</vt:lpstr>
      <vt:lpstr>PowerPoint 演示文稿</vt:lpstr>
      <vt:lpstr>PowerPoint 演示文稿</vt:lpstr>
      <vt:lpstr>PowerPoint 演示文稿</vt:lpstr>
      <vt:lpstr>PowerPoint 演示文稿</vt:lpstr>
      <vt:lpstr>营销策略</vt:lpstr>
      <vt:lpstr>THANKS~</vt:lpstr>
      <vt:lpstr>PowerPoint 演示文稿</vt:lpstr>
      <vt:lpstr>PowerPoint 演示文稿</vt:lpstr>
      <vt:lpstr>PowerPoint 演示文稿</vt:lpstr>
      <vt:lpstr>司马懿</vt:lpstr>
      <vt:lpstr>出山之前</vt:lpstr>
      <vt:lpstr>出山之时</vt:lpstr>
      <vt:lpstr>执掌大权</vt:lpstr>
      <vt:lpstr>仪态</vt:lpstr>
      <vt:lpstr>东海防空识别区</vt:lpstr>
      <vt:lpstr>钓鱼岛到底是怎么回事儿？</vt:lpstr>
      <vt:lpstr>钓鱼岛到底是怎么回事儿？</vt:lpstr>
      <vt:lpstr>钓鱼岛为何如此抢手？</vt:lpstr>
      <vt:lpstr>PowerPoint 演示文稿</vt:lpstr>
      <vt:lpstr>战后问题的发展</vt:lpstr>
      <vt:lpstr>东海防空识别区</vt:lpstr>
      <vt:lpstr>空城·司马懿的大智慧</vt:lpstr>
      <vt:lpstr>12.16</vt:lpstr>
      <vt:lpstr>PowerPoint 演示文稿</vt:lpstr>
      <vt:lpstr>PowerPoint 演示文稿</vt:lpstr>
      <vt:lpstr>PowerPoint 演示文稿</vt:lpstr>
      <vt:lpstr>PowerPoint 演示文稿</vt:lpstr>
      <vt:lpstr>思维七要素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干脆面的 起源与发展</vt:lpstr>
      <vt:lpstr>Preview</vt:lpstr>
      <vt:lpstr>速食泡面的起源</vt:lpstr>
      <vt:lpstr>速食泡面 在台湾受到欢迎</vt:lpstr>
      <vt:lpstr>干脆面 从泡面到零食的转变</vt:lpstr>
      <vt:lpstr>干脆面 为什么受欢迎</vt:lpstr>
      <vt:lpstr>干脆面 改良</vt:lpstr>
      <vt:lpstr>小浣熊称霸</vt:lpstr>
      <vt:lpstr>启示</vt:lpstr>
      <vt:lpstr>谢谢</vt:lpstr>
      <vt:lpstr>统计</vt:lpstr>
      <vt:lpstr>演讲风格</vt:lpstr>
      <vt:lpstr>PowerPoint 演示文稿</vt:lpstr>
      <vt:lpstr>演讲者和演讲风格</vt:lpstr>
      <vt:lpstr>如何形成演讲风格</vt:lpstr>
      <vt:lpstr>演讲风格取决于语言方式</vt:lpstr>
      <vt:lpstr>演讲目的</vt:lpstr>
      <vt:lpstr>PowerPoint 演示文稿</vt:lpstr>
      <vt:lpstr>PowerPoint 演示文稿</vt:lpstr>
      <vt:lpstr>PPT</vt:lpstr>
      <vt:lpstr>什么是ppt</vt:lpstr>
      <vt:lpstr>Ppt设计法则</vt:lpstr>
      <vt:lpstr>说服力的ppt</vt:lpstr>
      <vt:lpstr>PowerPoint 演示文稿</vt:lpstr>
      <vt:lpstr>注意</vt:lpstr>
      <vt:lpstr>互联网产品采集资料</vt:lpstr>
      <vt:lpstr>实战：如何设计IT解决方案的PPT</vt:lpstr>
      <vt:lpstr>案例：统一产品管理解决方案的制作</vt:lpstr>
      <vt:lpstr>案例：统一产品管理解决方案的制作</vt:lpstr>
      <vt:lpstr>案例：统一产品管理解决方案的制作</vt:lpstr>
      <vt:lpstr>案例：统一产品管理解决方案的制作</vt:lpstr>
      <vt:lpstr>案例：统一产品管理解决方案的制作</vt:lpstr>
      <vt:lpstr>演讲稿</vt:lpstr>
      <vt:lpstr>个人素质</vt:lpstr>
      <vt:lpstr>PowerPoint 演示文稿</vt:lpstr>
      <vt:lpstr>演讲的前期准备</vt:lpstr>
      <vt:lpstr>演讲过程安排</vt:lpstr>
      <vt:lpstr>控制紧张的情绪</vt:lpstr>
      <vt:lpstr>控制紧张的情绪</vt:lpstr>
      <vt:lpstr>如何开始演讲</vt:lpstr>
      <vt:lpstr>演示主体内容</vt:lpstr>
      <vt:lpstr>讨论和收尾</vt:lpstr>
      <vt:lpstr>五、肢体语言——演示台前的礼仪</vt:lpstr>
      <vt:lpstr>演示台前的礼仪</vt:lpstr>
      <vt:lpstr>演示台前的礼仪</vt:lpstr>
      <vt:lpstr>十大课程</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演讲艺术</dc:title>
  <dc:creator>tclsevers</dc:creator>
  <cp:lastModifiedBy>tclsevers</cp:lastModifiedBy>
  <cp:revision>24</cp:revision>
  <dcterms:created xsi:type="dcterms:W3CDTF">2013-12-16T07:59:41Z</dcterms:created>
  <dcterms:modified xsi:type="dcterms:W3CDTF">2013-12-16T18:35:22Z</dcterms:modified>
</cp:coreProperties>
</file>